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86D811-28D3-4FF7-B3DB-DCF638E9482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82B6A8-E00E-4D9D-B1C8-98BB22C37D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85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D811-28D3-4FF7-B3DB-DCF638E9482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B6A8-E00E-4D9D-B1C8-98BB22C3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9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D811-28D3-4FF7-B3DB-DCF638E9482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B6A8-E00E-4D9D-B1C8-98BB22C3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4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D811-28D3-4FF7-B3DB-DCF638E9482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B6A8-E00E-4D9D-B1C8-98BB22C3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5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86D811-28D3-4FF7-B3DB-DCF638E9482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82B6A8-E00E-4D9D-B1C8-98BB22C37D8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64039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D811-28D3-4FF7-B3DB-DCF638E9482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B6A8-E00E-4D9D-B1C8-98BB22C3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55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D811-28D3-4FF7-B3DB-DCF638E9482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B6A8-E00E-4D9D-B1C8-98BB22C3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46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D811-28D3-4FF7-B3DB-DCF638E9482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B6A8-E00E-4D9D-B1C8-98BB22C3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7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D811-28D3-4FF7-B3DB-DCF638E9482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B6A8-E00E-4D9D-B1C8-98BB22C3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3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386D811-28D3-4FF7-B3DB-DCF638E9482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782B6A8-E00E-4D9D-B1C8-98BB22C37D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164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386D811-28D3-4FF7-B3DB-DCF638E9482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782B6A8-E00E-4D9D-B1C8-98BB22C3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86D811-28D3-4FF7-B3DB-DCF638E9482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82B6A8-E00E-4D9D-B1C8-98BB22C37D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302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532C-6522-B5D1-F316-6E18AA9BB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600" dirty="0"/>
              <a:t>슈퍼마리오</a:t>
            </a:r>
            <a:br>
              <a:rPr lang="en-US" altLang="ko-KR" sz="6600" dirty="0"/>
            </a:br>
            <a:r>
              <a:rPr lang="ko-KR" altLang="en-US" sz="6600" dirty="0"/>
              <a:t>애니메이션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5DE253-4A47-5B62-A1EF-3270F18E8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2019305061 </a:t>
            </a:r>
            <a:r>
              <a:rPr lang="ko-KR" altLang="en-US" dirty="0"/>
              <a:t>임주형</a:t>
            </a:r>
          </a:p>
        </p:txBody>
      </p:sp>
    </p:spTree>
    <p:extLst>
      <p:ext uri="{BB962C8B-B14F-4D97-AF65-F5344CB8AC3E}">
        <p14:creationId xmlns:p14="http://schemas.microsoft.com/office/powerpoint/2010/main" val="28834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C63AF-2CC5-505C-0E01-F19B6382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픽셀아트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A8AD61B-2CA3-55F3-2B25-C0FC24AAB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199633"/>
            <a:ext cx="4800600" cy="3558229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FCB00C-94B2-BBE7-0204-2B64F9D08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2199633"/>
            <a:ext cx="4800600" cy="3705867"/>
          </a:xfrm>
        </p:spPr>
        <p:txBody>
          <a:bodyPr/>
          <a:lstStyle/>
          <a:p>
            <a:r>
              <a:rPr lang="ko-KR" altLang="en-US" dirty="0"/>
              <a:t>픽셀에 색을 배열하여 그림을 그리는 디지털 아트의 한 갈래 </a:t>
            </a:r>
            <a:r>
              <a:rPr lang="en-US" altLang="ko-KR" dirty="0"/>
              <a:t>(</a:t>
            </a:r>
            <a:r>
              <a:rPr lang="ko-KR" altLang="en-US" dirty="0"/>
              <a:t>나무위키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큐브를 이용하여 픽셀아트 구현을 해보자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25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E02FD-9C07-4FF8-C756-22E9C77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슈퍼마리오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E2B58-4A0D-9690-1B18-E4FE064DB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1678" y="2075685"/>
            <a:ext cx="4800600" cy="1849172"/>
          </a:xfrm>
        </p:spPr>
        <p:txBody>
          <a:bodyPr/>
          <a:lstStyle/>
          <a:p>
            <a:r>
              <a:rPr lang="ko-KR" altLang="en-US" dirty="0"/>
              <a:t>픽셀아트와 많은 연관이 있는 게임 시리즈</a:t>
            </a:r>
            <a:endParaRPr lang="en-US" altLang="ko-KR" dirty="0"/>
          </a:p>
          <a:p>
            <a:r>
              <a:rPr lang="ko-KR" altLang="en-US" dirty="0"/>
              <a:t>픽셀아트로 구현하기 좋은 대상</a:t>
            </a:r>
            <a:endParaRPr lang="en-US" altLang="ko-KR" dirty="0"/>
          </a:p>
          <a:p>
            <a:r>
              <a:rPr lang="ko-KR" altLang="en-US" dirty="0"/>
              <a:t>최근 영화로도 개봉하여 친근하게 접근할 수 있을 것이라 생각함</a:t>
            </a:r>
            <a:endParaRPr lang="en-US" altLang="ko-KR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26EE571-D99C-9A60-1586-AE0669CD1C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28" y="830020"/>
            <a:ext cx="3282576" cy="5197960"/>
          </a:xfrm>
        </p:spPr>
      </p:pic>
    </p:spTree>
    <p:extLst>
      <p:ext uri="{BB962C8B-B14F-4D97-AF65-F5344CB8AC3E}">
        <p14:creationId xmlns:p14="http://schemas.microsoft.com/office/powerpoint/2010/main" val="279623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A6B15-B7A4-A388-8B4A-52505895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큐브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6B8A423-BF55-A02D-148E-75FFBFCFF2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92" y="381000"/>
            <a:ext cx="4712916" cy="5753256"/>
          </a:xfr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9C59C0C1-779F-CB60-796E-B831C9AD9C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20" y="4743412"/>
            <a:ext cx="4696480" cy="139084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E2E1CE-6DBB-C31E-64D2-C922EC9306F0}"/>
              </a:ext>
            </a:extLst>
          </p:cNvPr>
          <p:cNvSpPr txBox="1"/>
          <p:nvPr/>
        </p:nvSpPr>
        <p:spPr>
          <a:xfrm>
            <a:off x="1399520" y="1582322"/>
            <a:ext cx="4059537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큐브 형태의 모델을 이용하여 픽셀을 구현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glRotatef</a:t>
            </a:r>
            <a:r>
              <a:rPr lang="en-US" altLang="ko-KR" dirty="0"/>
              <a:t>() </a:t>
            </a:r>
            <a:r>
              <a:rPr lang="ko-KR" altLang="en-US" dirty="0"/>
              <a:t>함수와 타이머 함수를 이용하여 회전시키며 특정 색의 면을 보여줌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BE79B58-9990-29C7-C68D-A5551BBE5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83" y="3075839"/>
            <a:ext cx="471291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6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9A4E-8088-B1D6-E03E-DCA8BF63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화면 출력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53E069A-6810-E3FA-84F2-046A677F05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43" y="2441448"/>
            <a:ext cx="3020553" cy="3619500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62052AE-2C0D-5C6E-C201-5EC87A8F2B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917" y="2441448"/>
            <a:ext cx="2630167" cy="361950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67CADC-BFAF-82BE-AFC1-F02FE4196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45" y="3631734"/>
            <a:ext cx="3651490" cy="2429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6CA294-0440-6CCB-A625-B91F5F7563D4}"/>
              </a:ext>
            </a:extLst>
          </p:cNvPr>
          <p:cNvSpPr txBox="1"/>
          <p:nvPr/>
        </p:nvSpPr>
        <p:spPr>
          <a:xfrm>
            <a:off x="7869945" y="2557351"/>
            <a:ext cx="3379233" cy="8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glOrtho() </a:t>
            </a:r>
            <a:r>
              <a:rPr lang="ko-KR" altLang="en-US" dirty="0"/>
              <a:t>함수를 통해 </a:t>
            </a:r>
            <a:r>
              <a:rPr lang="en-US" altLang="ko-KR" dirty="0"/>
              <a:t>2D </a:t>
            </a:r>
            <a:r>
              <a:rPr lang="ko-KR" altLang="en-US" dirty="0"/>
              <a:t>의 느낌을 살림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254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797D0-EF92-FD96-5215-F8597C66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타이머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1663B0C-5EBE-F978-FF69-E8599035C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26" y="2295145"/>
            <a:ext cx="5130834" cy="30998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91AC99-E3DF-6FF4-2A2D-594D32E8DF89}"/>
              </a:ext>
            </a:extLst>
          </p:cNvPr>
          <p:cNvSpPr txBox="1"/>
          <p:nvPr/>
        </p:nvSpPr>
        <p:spPr>
          <a:xfrm>
            <a:off x="6836673" y="2295145"/>
            <a:ext cx="4026399" cy="1287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큐브를 </a:t>
            </a:r>
            <a:r>
              <a:rPr lang="en-US" altLang="ko-KR" dirty="0"/>
              <a:t>180</a:t>
            </a:r>
            <a:r>
              <a:rPr lang="ko-KR" altLang="en-US" dirty="0"/>
              <a:t>도 회전시키는 과정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180</a:t>
            </a:r>
            <a:r>
              <a:rPr lang="ko-KR" altLang="en-US" dirty="0"/>
              <a:t>도 회전이 되었을 때 </a:t>
            </a:r>
            <a:r>
              <a:rPr lang="en-US" altLang="ko-KR" dirty="0"/>
              <a:t>1</a:t>
            </a:r>
            <a:r>
              <a:rPr lang="ko-KR" altLang="en-US" dirty="0"/>
              <a:t>초간 대기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대기 후 카메라 시점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43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BFE20-42AE-481C-0AA9-7EB88835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텍스처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C146410-AB0F-5BE4-6FB0-BAB03F1F3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89" y="2724912"/>
            <a:ext cx="2637875" cy="2714244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7937266-D1BD-1193-3763-B3A02FBEEF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724913"/>
            <a:ext cx="6576611" cy="2714244"/>
          </a:xfrm>
        </p:spPr>
      </p:pic>
    </p:spTree>
    <p:extLst>
      <p:ext uri="{BB962C8B-B14F-4D97-AF65-F5344CB8AC3E}">
        <p14:creationId xmlns:p14="http://schemas.microsoft.com/office/powerpoint/2010/main" val="342669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1E296-3814-90CD-C3E6-F4096611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조명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FF380-C622-78E5-18AD-682E812480C1}"/>
              </a:ext>
            </a:extLst>
          </p:cNvPr>
          <p:cNvSpPr txBox="1"/>
          <p:nvPr/>
        </p:nvSpPr>
        <p:spPr>
          <a:xfrm>
            <a:off x="7668294" y="1874517"/>
            <a:ext cx="4026399" cy="8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타이머를 사용하여 조명의 밝기를 점점 어둡게 하여 애니메이션 종료</a:t>
            </a:r>
            <a:endParaRPr lang="en-US" altLang="ko-KR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ADD7856-63D5-11FF-76EC-14BD8FA160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32" y="1874517"/>
            <a:ext cx="5893308" cy="3769914"/>
          </a:xfrm>
        </p:spPr>
      </p:pic>
    </p:spTree>
    <p:extLst>
      <p:ext uri="{BB962C8B-B14F-4D97-AF65-F5344CB8AC3E}">
        <p14:creationId xmlns:p14="http://schemas.microsoft.com/office/powerpoint/2010/main" val="124232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521DF-9496-099E-1DB8-0794C910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3D00DA-148E-9885-9DE8-FB949CC54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1678" y="1978290"/>
            <a:ext cx="4800600" cy="174414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더블 버퍼를 사용하여 보다 안정감 있는 화면 출력</a:t>
            </a: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CameraMode </a:t>
            </a:r>
            <a:r>
              <a:rPr lang="ko-KR" altLang="en-US" sz="1800" dirty="0">
                <a:solidFill>
                  <a:schemeClr val="tx1"/>
                </a:solidFill>
              </a:rPr>
              <a:t>변수의 상태에 따라 일정 시간 후에 타이머 함수를 실행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9F342CA-3A26-364B-06E5-7CE56BFD95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47" y="1061535"/>
            <a:ext cx="4607817" cy="5321808"/>
          </a:xfrm>
        </p:spPr>
      </p:pic>
    </p:spTree>
    <p:extLst>
      <p:ext uri="{BB962C8B-B14F-4D97-AF65-F5344CB8AC3E}">
        <p14:creationId xmlns:p14="http://schemas.microsoft.com/office/powerpoint/2010/main" val="3666503559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108</TotalTime>
  <Words>121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배지</vt:lpstr>
      <vt:lpstr>슈퍼마리오 애니메이션</vt:lpstr>
      <vt:lpstr>픽셀아트</vt:lpstr>
      <vt:lpstr>슈퍼마리오</vt:lpstr>
      <vt:lpstr>큐브</vt:lpstr>
      <vt:lpstr>화면 출력</vt:lpstr>
      <vt:lpstr>타이머</vt:lpstr>
      <vt:lpstr>텍스처</vt:lpstr>
      <vt:lpstr>조명</vt:lpstr>
      <vt:lpstr>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슈퍼마리오 애니메이션</dc:title>
  <dc:creator>임 주형</dc:creator>
  <cp:lastModifiedBy>임 주형</cp:lastModifiedBy>
  <cp:revision>4</cp:revision>
  <dcterms:created xsi:type="dcterms:W3CDTF">2023-06-20T05:45:11Z</dcterms:created>
  <dcterms:modified xsi:type="dcterms:W3CDTF">2023-06-20T07:37:07Z</dcterms:modified>
</cp:coreProperties>
</file>