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1" r:id="rId4"/>
    <p:sldId id="263" r:id="rId5"/>
    <p:sldId id="258" r:id="rId6"/>
    <p:sldId id="259" r:id="rId7"/>
    <p:sldId id="260" r:id="rId8"/>
    <p:sldId id="261" r:id="rId9"/>
    <p:sldId id="269" r:id="rId10"/>
    <p:sldId id="262" r:id="rId11"/>
    <p:sldId id="264" r:id="rId12"/>
    <p:sldId id="265" r:id="rId13"/>
    <p:sldId id="266" r:id="rId14"/>
    <p:sldId id="272" r:id="rId15"/>
    <p:sldId id="267" r:id="rId16"/>
    <p:sldId id="270" r:id="rId17"/>
    <p:sldId id="268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29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9CD35-25E2-901C-1E68-1DA0AD6F18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800" dirty="0"/>
              <a:t>게임 기획안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FDE278-2514-95E7-6459-A9B30A82D5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‘</a:t>
            </a:r>
            <a:r>
              <a:rPr lang="ko-KR" altLang="en-US" dirty="0" err="1"/>
              <a:t>피카레스크</a:t>
            </a:r>
            <a:r>
              <a:rPr lang="en-US" altLang="ko-KR" dirty="0"/>
              <a:t>'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8458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045CEB-38F3-7CC0-1274-847D14AD7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도덕치</a:t>
            </a:r>
            <a:r>
              <a:rPr lang="ko-KR" altLang="en-US" dirty="0"/>
              <a:t>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828B45-4587-4BA6-EC37-5272CCE30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-100</a:t>
            </a:r>
            <a:r>
              <a:rPr lang="ko-KR" altLang="en-US" dirty="0"/>
              <a:t>부터 </a:t>
            </a:r>
            <a:r>
              <a:rPr lang="en-US" altLang="ko-KR" dirty="0"/>
              <a:t>+100</a:t>
            </a:r>
            <a:r>
              <a:rPr lang="ko-KR" altLang="en-US" dirty="0"/>
              <a:t>까지 오르고 내릴 수 있으며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</a:t>
            </a:r>
            <a:r>
              <a:rPr lang="ko-KR" altLang="en-US" dirty="0"/>
              <a:t>라운드 기준으로 도덕치가 음일 경우 악 프로필로 변경되고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양일 경우 선 프로필로 변경됨</a:t>
            </a:r>
            <a:r>
              <a:rPr lang="en-US" altLang="ko-KR" dirty="0"/>
              <a:t>(</a:t>
            </a:r>
            <a:r>
              <a:rPr lang="ko-KR" altLang="en-US" dirty="0" err="1"/>
              <a:t>도덕치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은 양으로 간주함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 err="1"/>
              <a:t>공유몽</a:t>
            </a:r>
            <a:r>
              <a:rPr lang="en-US" altLang="ko-KR" dirty="0"/>
              <a:t>(5*n</a:t>
            </a:r>
            <a:r>
              <a:rPr lang="ko-KR" altLang="en-US" dirty="0"/>
              <a:t>라운드</a:t>
            </a:r>
            <a:r>
              <a:rPr lang="en-US" altLang="ko-KR" dirty="0"/>
              <a:t>)</a:t>
            </a:r>
            <a:r>
              <a:rPr lang="ko-KR" altLang="en-US" dirty="0"/>
              <a:t> 진입 직전 혹은 직후에 도덕치가 정산되어 선</a:t>
            </a:r>
            <a:r>
              <a:rPr lang="en-US" altLang="ko-KR" dirty="0"/>
              <a:t>/</a:t>
            </a:r>
            <a:r>
              <a:rPr lang="ko-KR" altLang="en-US" dirty="0"/>
              <a:t>악이 바뀔 수 있음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따라서 </a:t>
            </a:r>
            <a:r>
              <a:rPr lang="ko-KR" altLang="en-US" dirty="0" err="1"/>
              <a:t>공유몽</a:t>
            </a:r>
            <a:r>
              <a:rPr lang="ko-KR" altLang="en-US" dirty="0"/>
              <a:t> 속에서 도덕치가 오르고 내리는 것은 즉각적으로 반영되지 않고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공유몽이</a:t>
            </a:r>
            <a:r>
              <a:rPr lang="ko-KR" altLang="en-US" dirty="0"/>
              <a:t> 끝났을 때 모두 정산됨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배신 트리거로 역전되는 도덕치만 특정 라운드 내에서 즉각적으로 반영됨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4306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B7C55-82E5-46C3-9DA2-E72BFC5BA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2639"/>
          </a:xfrm>
        </p:spPr>
        <p:txBody>
          <a:bodyPr>
            <a:normAutofit/>
          </a:bodyPr>
          <a:lstStyle/>
          <a:p>
            <a:r>
              <a:rPr lang="ko-KR" altLang="en-US" dirty="0"/>
              <a:t>라운드 세부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1C18B7-CBE8-DA5B-5A0F-38AC289C0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51303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0</a:t>
            </a:r>
            <a:r>
              <a:rPr lang="ko-KR" altLang="en-US" dirty="0"/>
              <a:t>라운드 </a:t>
            </a:r>
            <a:r>
              <a:rPr lang="en-US" altLang="ko-KR" dirty="0"/>
              <a:t>: </a:t>
            </a:r>
            <a:r>
              <a:rPr lang="ko-KR" altLang="en-US" dirty="0"/>
              <a:t>서로 상대에게 적용할 특성 카드를 </a:t>
            </a:r>
            <a:r>
              <a:rPr lang="en-US" altLang="ko-KR" dirty="0"/>
              <a:t>2</a:t>
            </a:r>
            <a:r>
              <a:rPr lang="ko-KR" altLang="en-US" dirty="0"/>
              <a:t>개 선택함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특성 카드는 버프 카드와 </a:t>
            </a:r>
            <a:r>
              <a:rPr lang="ko-KR" altLang="en-US" dirty="0" err="1"/>
              <a:t>디버프</a:t>
            </a:r>
            <a:r>
              <a:rPr lang="ko-KR" altLang="en-US" dirty="0"/>
              <a:t> 카드가 존재하는데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이를 각각 하나씩 상대에게 적용하고 시작함</a:t>
            </a:r>
            <a:r>
              <a:rPr lang="en-US" altLang="ko-KR" dirty="0"/>
              <a:t>, 15</a:t>
            </a:r>
            <a:r>
              <a:rPr lang="ko-KR" altLang="en-US" dirty="0"/>
              <a:t>라운드가 모두 종료됐을 경우 반납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버프 카드를 가졌는지는 서로 알 수 있지만 어떤 </a:t>
            </a:r>
            <a:r>
              <a:rPr lang="ko-KR" altLang="en-US" dirty="0" err="1"/>
              <a:t>디버프</a:t>
            </a:r>
            <a:r>
              <a:rPr lang="ko-KR" altLang="en-US" dirty="0"/>
              <a:t> 카드를 가지고 있는지는 서로 알 수 없음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</a:t>
            </a:r>
            <a:r>
              <a:rPr lang="ko-KR" altLang="en-US" dirty="0"/>
              <a:t>라운드 </a:t>
            </a:r>
            <a:r>
              <a:rPr lang="en-US" altLang="ko-KR" dirty="0"/>
              <a:t>~ 4</a:t>
            </a:r>
            <a:r>
              <a:rPr lang="ko-KR" altLang="en-US" dirty="0"/>
              <a:t>라운드 </a:t>
            </a:r>
            <a:r>
              <a:rPr lang="en-US" altLang="ko-KR" dirty="0"/>
              <a:t>: </a:t>
            </a:r>
            <a:r>
              <a:rPr lang="ko-KR" altLang="en-US" dirty="0" err="1"/>
              <a:t>솔로플레이</a:t>
            </a:r>
            <a:r>
              <a:rPr lang="ko-KR" altLang="en-US" dirty="0"/>
              <a:t> </a:t>
            </a:r>
            <a:r>
              <a:rPr lang="ko-KR" altLang="en-US" dirty="0" err="1"/>
              <a:t>페이즈</a:t>
            </a:r>
            <a:r>
              <a:rPr lang="en-US" altLang="ko-KR" dirty="0"/>
              <a:t>. </a:t>
            </a:r>
            <a:r>
              <a:rPr lang="ko-KR" altLang="en-US" dirty="0"/>
              <a:t>사건 혹은 이벤트가 발생함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상대를 방해하거나 돕고 득점하는 이벤트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득점하지 못하며 도덕치가 내려가는 대신에 상대를 방해할 수 있고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상대를 도울 경우 플레이어는 바로 득점하고 도덕치가 오름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선은 안정적인 득점 전략이 가능하고</a:t>
            </a:r>
            <a:r>
              <a:rPr lang="en-US" altLang="ko-KR" dirty="0"/>
              <a:t>, </a:t>
            </a:r>
            <a:r>
              <a:rPr lang="ko-KR" altLang="en-US" dirty="0"/>
              <a:t>악은 공격적인 득점 전략이 가능함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상대를 방해하는 카드에는 상대의 점수를 직접적으로 깎아내리는 즉발형 카드와 </a:t>
            </a:r>
            <a:r>
              <a:rPr lang="ko-KR" altLang="en-US" dirty="0" err="1"/>
              <a:t>공유몽</a:t>
            </a:r>
            <a:r>
              <a:rPr lang="ko-KR" altLang="en-US" dirty="0"/>
              <a:t> 속에서 무작위 함정을 설치할 수 있는 함정 카드가 존재함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5*n</a:t>
            </a:r>
            <a:r>
              <a:rPr lang="ko-KR" altLang="en-US" dirty="0"/>
              <a:t>라운드 </a:t>
            </a:r>
            <a:r>
              <a:rPr lang="en-US" altLang="ko-KR" dirty="0"/>
              <a:t>: </a:t>
            </a:r>
            <a:r>
              <a:rPr lang="ko-KR" altLang="en-US" dirty="0"/>
              <a:t>플레이어들의 꿈 속의 기억을 공유하는 상태</a:t>
            </a:r>
            <a:r>
              <a:rPr lang="en-US" altLang="ko-KR" dirty="0"/>
              <a:t>(</a:t>
            </a:r>
            <a:r>
              <a:rPr lang="ko-KR" altLang="en-US" dirty="0" err="1"/>
              <a:t>공유몽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ko-KR" altLang="en-US" u="sng" dirty="0"/>
              <a:t>뒤에서 더 자세히 설명</a:t>
            </a:r>
            <a:r>
              <a:rPr lang="en-US" altLang="ko-KR" u="sng" dirty="0"/>
              <a:t>(ppt 12~14page)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05253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252FA-4058-A16E-54AD-452CDE583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3916"/>
          </a:xfrm>
        </p:spPr>
        <p:txBody>
          <a:bodyPr/>
          <a:lstStyle/>
          <a:p>
            <a:r>
              <a:rPr lang="en-US" altLang="ko-KR" dirty="0"/>
              <a:t>5*n</a:t>
            </a:r>
            <a:r>
              <a:rPr lang="ko-KR" altLang="en-US" dirty="0"/>
              <a:t>라운드</a:t>
            </a:r>
            <a:r>
              <a:rPr lang="en-US" altLang="ko-KR" dirty="0"/>
              <a:t>(</a:t>
            </a:r>
            <a:r>
              <a:rPr lang="ko-KR" altLang="en-US" dirty="0" err="1"/>
              <a:t>공유몽</a:t>
            </a:r>
            <a:r>
              <a:rPr lang="en-US" altLang="ko-KR" dirty="0"/>
              <a:t>)</a:t>
            </a:r>
            <a:r>
              <a:rPr lang="ko-KR" altLang="en-US" dirty="0"/>
              <a:t> 게임 진행 방식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59077DD-395E-70FE-A75A-84438BE44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7813" y="1283516"/>
            <a:ext cx="7155710" cy="4987313"/>
          </a:xfrm>
        </p:spPr>
      </p:pic>
    </p:spTree>
    <p:extLst>
      <p:ext uri="{BB962C8B-B14F-4D97-AF65-F5344CB8AC3E}">
        <p14:creationId xmlns:p14="http://schemas.microsoft.com/office/powerpoint/2010/main" val="1946212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E6C1B8-66ED-B88B-3EA5-B30F28173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335" y="508987"/>
            <a:ext cx="8596668" cy="6109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플레이어는 맵 진입 시</a:t>
            </a:r>
            <a:r>
              <a:rPr lang="en-US" altLang="ko-KR" dirty="0"/>
              <a:t>, </a:t>
            </a:r>
            <a:r>
              <a:rPr lang="ko-KR" altLang="en-US" dirty="0"/>
              <a:t>무작위의 방에 배치됨</a:t>
            </a:r>
            <a:r>
              <a:rPr lang="en-US" altLang="ko-KR" dirty="0"/>
              <a:t>(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다른 플레이어와 겹치지 않음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각각의 플레이어는 자신의 방의 모습만 보임</a:t>
            </a:r>
            <a:r>
              <a:rPr lang="en-US" altLang="ko-KR" dirty="0"/>
              <a:t>(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특정 방에 </a:t>
            </a:r>
            <a:r>
              <a:rPr lang="en-US" altLang="ko-KR" dirty="0"/>
              <a:t>CCTV</a:t>
            </a:r>
            <a:r>
              <a:rPr lang="ko-KR" altLang="en-US" dirty="0"/>
              <a:t>를 설치하면 상대방이 그 방에 들어온 사실을 알 수 있음</a:t>
            </a:r>
            <a:r>
              <a:rPr lang="en-US" altLang="ko-KR" dirty="0"/>
              <a:t>, CCTV</a:t>
            </a:r>
            <a:r>
              <a:rPr lang="ko-KR" altLang="en-US" dirty="0"/>
              <a:t>는 </a:t>
            </a:r>
            <a:r>
              <a:rPr lang="ko-KR" altLang="en-US" dirty="0" err="1"/>
              <a:t>솔로플레이</a:t>
            </a:r>
            <a:r>
              <a:rPr lang="ko-KR" altLang="en-US" dirty="0"/>
              <a:t> </a:t>
            </a:r>
            <a:r>
              <a:rPr lang="ko-KR" altLang="en-US" dirty="0" err="1"/>
              <a:t>페이즈에서</a:t>
            </a:r>
            <a:r>
              <a:rPr lang="ko-KR" altLang="en-US" dirty="0"/>
              <a:t> 획득 가능한 아이템 카드 중 하나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플레이어들은 </a:t>
            </a:r>
            <a:r>
              <a:rPr lang="ko-KR" altLang="en-US" dirty="0" err="1"/>
              <a:t>공유몽</a:t>
            </a:r>
            <a:r>
              <a:rPr lang="ko-KR" altLang="en-US" dirty="0"/>
              <a:t> 속에서 여러가지 트리거가 있음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배신 트리거</a:t>
            </a:r>
            <a:r>
              <a:rPr lang="en-US" altLang="ko-KR" dirty="0"/>
              <a:t>, </a:t>
            </a:r>
            <a:r>
              <a:rPr lang="ko-KR" altLang="en-US" dirty="0"/>
              <a:t>판도라의 상자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u="sng" dirty="0"/>
              <a:t>자세한 내용은 뒤에 기술</a:t>
            </a:r>
            <a:r>
              <a:rPr lang="en-US" altLang="ko-KR" u="sng" dirty="0"/>
              <a:t>(ppt 16page)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 err="1"/>
              <a:t>히든</a:t>
            </a:r>
            <a:r>
              <a:rPr lang="ko-KR" altLang="en-US" dirty="0"/>
              <a:t> 룸에서는 상자를 오픈하여 특정 카드를 얻거나 체력을 회복할 수 있음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상자가 있거나 체력을 회복할 수 있는 신상 둘 중에 하나가 있음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 err="1"/>
              <a:t>히든</a:t>
            </a:r>
            <a:r>
              <a:rPr lang="ko-KR" altLang="en-US" dirty="0"/>
              <a:t> 룸은 들어가는데 열쇠 카드가 필요하고 </a:t>
            </a:r>
            <a:r>
              <a:rPr lang="en-US" altLang="ko-KR" dirty="0"/>
              <a:t>2</a:t>
            </a:r>
            <a:r>
              <a:rPr lang="ko-KR" altLang="en-US" dirty="0"/>
              <a:t>명 이상 들어가지 못함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들어가려고 할 경우 문이 잠김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기본적으로 </a:t>
            </a:r>
            <a:r>
              <a:rPr lang="ko-KR" altLang="en-US" dirty="0" err="1"/>
              <a:t>턴제</a:t>
            </a:r>
            <a:r>
              <a:rPr lang="ko-KR" altLang="en-US" dirty="0"/>
              <a:t> 방식을 </a:t>
            </a:r>
            <a:r>
              <a:rPr lang="ko-KR" altLang="en-US" dirty="0" err="1"/>
              <a:t>따르기</a:t>
            </a:r>
            <a:r>
              <a:rPr lang="ko-KR" altLang="en-US" dirty="0"/>
              <a:t> 때문에 플레이어 </a:t>
            </a:r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번의 이동을 하면 플레이어 </a:t>
            </a:r>
            <a:r>
              <a:rPr lang="en-US" altLang="ko-KR" dirty="0"/>
              <a:t>B</a:t>
            </a:r>
            <a:r>
              <a:rPr lang="ko-KR" altLang="en-US" dirty="0"/>
              <a:t>도 </a:t>
            </a:r>
            <a:r>
              <a:rPr lang="en-US" altLang="ko-KR" dirty="0"/>
              <a:t>1</a:t>
            </a:r>
            <a:r>
              <a:rPr lang="ko-KR" altLang="en-US" dirty="0"/>
              <a:t>번의 이동을 수행함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플레이어가 서로 조우했을 경우</a:t>
            </a:r>
            <a:r>
              <a:rPr lang="en-US" altLang="ko-KR" dirty="0"/>
              <a:t>, </a:t>
            </a:r>
            <a:r>
              <a:rPr lang="ko-KR" altLang="en-US" dirty="0"/>
              <a:t>선택지가 뜸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u="sng" dirty="0"/>
              <a:t>자세한 내용은 뒤에 기술</a:t>
            </a:r>
            <a:r>
              <a:rPr lang="en-US" altLang="ko-KR" u="sng" dirty="0"/>
              <a:t>(ppt 17page)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4273238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500F48-0C69-A386-2DB1-DD46D92AC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공유몽을</a:t>
            </a:r>
            <a:r>
              <a:rPr lang="ko-KR" altLang="en-US" dirty="0"/>
              <a:t> 끝내려면 </a:t>
            </a:r>
            <a:r>
              <a:rPr lang="en-US" altLang="ko-KR" dirty="0"/>
              <a:t>2</a:t>
            </a:r>
            <a:r>
              <a:rPr lang="ko-KR" altLang="en-US" dirty="0"/>
              <a:t>명 중에서 아무나 탈출구를 찾으면 됨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탈출구를 먼저 발견한 플레이어는 즉각적으로 </a:t>
            </a:r>
            <a:r>
              <a:rPr lang="ko-KR" altLang="en-US" dirty="0" err="1"/>
              <a:t>맵을</a:t>
            </a:r>
            <a:r>
              <a:rPr lang="ko-KR" altLang="en-US" dirty="0"/>
              <a:t> 벗어나고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또 다른 플레이어는 먼저 탈출한 플레이어가 탈출한 시점부터 </a:t>
            </a:r>
            <a:r>
              <a:rPr lang="en-US" altLang="ko-KR" dirty="0"/>
              <a:t>3</a:t>
            </a:r>
            <a:r>
              <a:rPr lang="ko-KR" altLang="en-US" dirty="0" err="1"/>
              <a:t>번째되는</a:t>
            </a:r>
            <a:r>
              <a:rPr lang="ko-KR" altLang="en-US" dirty="0"/>
              <a:t> 턴에 자동으로 탈출함</a:t>
            </a:r>
          </a:p>
        </p:txBody>
      </p:sp>
    </p:spTree>
    <p:extLst>
      <p:ext uri="{BB962C8B-B14F-4D97-AF65-F5344CB8AC3E}">
        <p14:creationId xmlns:p14="http://schemas.microsoft.com/office/powerpoint/2010/main" val="3423182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629D3-5768-DE2A-9A33-DE7D280A5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버프 카드와 </a:t>
            </a:r>
            <a:r>
              <a:rPr lang="ko-KR" altLang="en-US" dirty="0" err="1"/>
              <a:t>디버프</a:t>
            </a:r>
            <a:r>
              <a:rPr lang="ko-KR" altLang="en-US" dirty="0"/>
              <a:t> 카드에는 어떤 것이 있는지</a:t>
            </a:r>
            <a:r>
              <a:rPr lang="en-US" altLang="ko-KR" dirty="0"/>
              <a:t>(</a:t>
            </a:r>
            <a:r>
              <a:rPr lang="ko-KR" altLang="en-US" dirty="0"/>
              <a:t>맛보기</a:t>
            </a:r>
            <a:r>
              <a:rPr lang="en-US" altLang="ko-KR" dirty="0"/>
              <a:t>, </a:t>
            </a:r>
            <a:r>
              <a:rPr lang="ko-KR" altLang="en-US" dirty="0"/>
              <a:t>미정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C257EC-AE18-FBE4-4470-6539C887A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버프 카드 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‘</a:t>
            </a:r>
            <a:r>
              <a:rPr lang="ko-KR" altLang="en-US" dirty="0"/>
              <a:t>운수 좋은 날</a:t>
            </a:r>
            <a:r>
              <a:rPr lang="en-US" altLang="ko-KR" dirty="0"/>
              <a:t>’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자신이 득점할 경우 일정 확률로 무작위 카드를 </a:t>
            </a:r>
            <a:r>
              <a:rPr lang="en-US" altLang="ko-KR" dirty="0"/>
              <a:t>1</a:t>
            </a:r>
            <a:r>
              <a:rPr lang="ko-KR" altLang="en-US" dirty="0"/>
              <a:t>장 획득함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‘</a:t>
            </a:r>
            <a:r>
              <a:rPr lang="ko-KR" altLang="en-US" dirty="0"/>
              <a:t>악령 퇴치</a:t>
            </a:r>
            <a:r>
              <a:rPr lang="en-US" altLang="ko-KR" dirty="0"/>
              <a:t>’ – </a:t>
            </a:r>
            <a:r>
              <a:rPr lang="ko-KR" altLang="en-US" dirty="0"/>
              <a:t>자신의 도덕치가 음으로 떨어졌을 때 도덕치를 </a:t>
            </a:r>
            <a:r>
              <a:rPr lang="en-US" altLang="ko-KR" dirty="0"/>
              <a:t>10</a:t>
            </a:r>
            <a:r>
              <a:rPr lang="ko-KR" altLang="en-US" dirty="0"/>
              <a:t> 회복함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‘</a:t>
            </a:r>
            <a:r>
              <a:rPr lang="ko-KR" altLang="en-US" dirty="0" err="1"/>
              <a:t>강약약강</a:t>
            </a:r>
            <a:r>
              <a:rPr lang="en-US" altLang="ko-KR" dirty="0"/>
              <a:t>’ – </a:t>
            </a:r>
            <a:r>
              <a:rPr lang="ko-KR" altLang="en-US" dirty="0"/>
              <a:t>상대방의 체력이 자신보다 낮을 경우 상대방이 득점하는 상황일 때 </a:t>
            </a:r>
            <a:r>
              <a:rPr lang="en-US" altLang="ko-KR" dirty="0"/>
              <a:t>1</a:t>
            </a:r>
            <a:r>
              <a:rPr lang="ko-KR" altLang="en-US" dirty="0"/>
              <a:t>점을 가로챔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디버프</a:t>
            </a:r>
            <a:r>
              <a:rPr lang="ko-KR" altLang="en-US" dirty="0"/>
              <a:t> 카드 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‘</a:t>
            </a:r>
            <a:r>
              <a:rPr lang="ko-KR" altLang="en-US" dirty="0"/>
              <a:t>운동 부족</a:t>
            </a:r>
            <a:r>
              <a:rPr lang="en-US" altLang="ko-KR" dirty="0"/>
              <a:t>’ – </a:t>
            </a:r>
            <a:r>
              <a:rPr lang="ko-KR" altLang="en-US" dirty="0"/>
              <a:t>공격을 당했을 때 </a:t>
            </a:r>
            <a:r>
              <a:rPr lang="en-US" altLang="ko-KR" dirty="0"/>
              <a:t>2</a:t>
            </a:r>
            <a:r>
              <a:rPr lang="ko-KR" altLang="en-US" dirty="0"/>
              <a:t>배의 데미지를 입음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‘</a:t>
            </a:r>
            <a:r>
              <a:rPr lang="ko-KR" altLang="en-US" dirty="0" err="1"/>
              <a:t>밑빠진</a:t>
            </a:r>
            <a:r>
              <a:rPr lang="ko-KR" altLang="en-US" dirty="0"/>
              <a:t> 독</a:t>
            </a:r>
            <a:r>
              <a:rPr lang="en-US" altLang="ko-KR" dirty="0"/>
              <a:t>’ – </a:t>
            </a:r>
            <a:r>
              <a:rPr lang="ko-KR" altLang="en-US" dirty="0"/>
              <a:t>다음 라운드로 넘어갈 때 낮은 확률로 아이템 카드 </a:t>
            </a:r>
            <a:r>
              <a:rPr lang="en-US" altLang="ko-KR" dirty="0"/>
              <a:t>1</a:t>
            </a:r>
            <a:r>
              <a:rPr lang="ko-KR" altLang="en-US" dirty="0"/>
              <a:t>장을 무작위로 잃음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57067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FCAA6-1EF5-B1DA-7716-16BD2D931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공유몽</a:t>
            </a:r>
            <a:r>
              <a:rPr lang="ko-KR" altLang="en-US" dirty="0"/>
              <a:t> 속에서의 트리거에는 어떤 것이 있는지</a:t>
            </a:r>
            <a:r>
              <a:rPr lang="en-US" altLang="ko-KR" dirty="0"/>
              <a:t>(</a:t>
            </a:r>
            <a:r>
              <a:rPr lang="ko-KR" altLang="en-US" dirty="0"/>
              <a:t>맛보기</a:t>
            </a:r>
            <a:r>
              <a:rPr lang="en-US" altLang="ko-KR" dirty="0"/>
              <a:t>, </a:t>
            </a:r>
            <a:r>
              <a:rPr lang="ko-KR" altLang="en-US" dirty="0"/>
              <a:t>미정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5958B8-3092-A1E8-E756-4EE41898B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배신 트리거 </a:t>
            </a:r>
            <a:r>
              <a:rPr lang="en-US" altLang="ko-KR" dirty="0"/>
              <a:t>: </a:t>
            </a:r>
            <a:r>
              <a:rPr lang="ko-KR" altLang="en-US" dirty="0"/>
              <a:t>상대방과 같은 선</a:t>
            </a:r>
            <a:r>
              <a:rPr lang="en-US" altLang="ko-KR" dirty="0"/>
              <a:t>/</a:t>
            </a:r>
            <a:r>
              <a:rPr lang="ko-KR" altLang="en-US" dirty="0"/>
              <a:t>악 상태일 경우에만 발동되는 트리거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선</a:t>
            </a:r>
            <a:r>
              <a:rPr lang="en-US" altLang="ko-KR" dirty="0"/>
              <a:t>-</a:t>
            </a:r>
            <a:r>
              <a:rPr lang="ko-KR" altLang="en-US" dirty="0"/>
              <a:t>선 구도나 악</a:t>
            </a:r>
            <a:r>
              <a:rPr lang="en-US" altLang="ko-KR" dirty="0"/>
              <a:t>-</a:t>
            </a:r>
            <a:r>
              <a:rPr lang="ko-KR" altLang="en-US" dirty="0"/>
              <a:t>악 구도일 경우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자신의 도덕치를 역전시켜 현재 자신이 선이었다면 악으로 바뀌고 악이었다면 선으로 바뀜</a:t>
            </a:r>
            <a:r>
              <a:rPr lang="en-US" altLang="ko-KR" dirty="0"/>
              <a:t>,</a:t>
            </a:r>
            <a:r>
              <a:rPr lang="ko-KR" altLang="en-US" dirty="0"/>
              <a:t> 이미 상대와 다른 선</a:t>
            </a:r>
            <a:r>
              <a:rPr lang="en-US" altLang="ko-KR" dirty="0"/>
              <a:t>/</a:t>
            </a:r>
            <a:r>
              <a:rPr lang="ko-KR" altLang="en-US" dirty="0"/>
              <a:t>악 상태라면 발동하지 않음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배신 트리거는 낮은 확률로 </a:t>
            </a:r>
            <a:r>
              <a:rPr lang="ko-KR" altLang="en-US" dirty="0" err="1"/>
              <a:t>맵에</a:t>
            </a:r>
            <a:r>
              <a:rPr lang="ko-KR" altLang="en-US" dirty="0"/>
              <a:t> 배치됨</a:t>
            </a:r>
            <a:r>
              <a:rPr lang="en-US" altLang="ko-KR" dirty="0"/>
              <a:t>(</a:t>
            </a:r>
            <a:r>
              <a:rPr lang="ko-KR" altLang="en-US" dirty="0"/>
              <a:t>배신</a:t>
            </a:r>
            <a:r>
              <a:rPr lang="en-US" altLang="ko-KR" dirty="0"/>
              <a:t> </a:t>
            </a:r>
            <a:r>
              <a:rPr lang="ko-KR" altLang="en-US" dirty="0"/>
              <a:t>트리거가 있을 수도 없을 수도 있음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함정 트리거 </a:t>
            </a:r>
            <a:r>
              <a:rPr lang="en-US" altLang="ko-KR" dirty="0"/>
              <a:t>: </a:t>
            </a:r>
            <a:r>
              <a:rPr lang="ko-KR" altLang="en-US" dirty="0"/>
              <a:t>보통 문 앞에 설치할 수 있고 특정 함정에 해당하는 카드를 소모함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판도라의 상자 </a:t>
            </a:r>
            <a:r>
              <a:rPr lang="en-US" altLang="ko-KR" dirty="0"/>
              <a:t>: </a:t>
            </a:r>
            <a:r>
              <a:rPr lang="ko-KR" altLang="en-US" dirty="0" err="1"/>
              <a:t>히든</a:t>
            </a:r>
            <a:r>
              <a:rPr lang="ko-KR" altLang="en-US" dirty="0"/>
              <a:t> 룸에서 가끔 볼 수 있음</a:t>
            </a:r>
            <a:r>
              <a:rPr lang="en-US" altLang="ko-KR" dirty="0"/>
              <a:t>, </a:t>
            </a:r>
            <a:r>
              <a:rPr lang="ko-KR" altLang="en-US" dirty="0"/>
              <a:t>이 상자는 카드 형태로 수급하여 사용할 수 있고 카드를 사용하면 특정 라운드에서 상대와 자신에게 </a:t>
            </a:r>
            <a:r>
              <a:rPr lang="en-US" altLang="ko-KR" dirty="0"/>
              <a:t>-5~+5</a:t>
            </a:r>
            <a:r>
              <a:rPr lang="ko-KR" altLang="en-US" dirty="0"/>
              <a:t>에 해당하는 점수를 랜덤으로 부여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4918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F878D-9BE4-584A-7402-B50DBC1D9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6470"/>
          </a:xfrm>
        </p:spPr>
        <p:txBody>
          <a:bodyPr>
            <a:normAutofit/>
          </a:bodyPr>
          <a:lstStyle/>
          <a:p>
            <a:r>
              <a:rPr lang="ko-KR" altLang="en-US" sz="2800" dirty="0" err="1"/>
              <a:t>공유몽</a:t>
            </a:r>
            <a:r>
              <a:rPr lang="ko-KR" altLang="en-US" sz="2800" dirty="0"/>
              <a:t> 속에서 플레이어가 조우했을 경우의 선택지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72F64-03BD-5370-84EB-BB068E759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인사하기</a:t>
            </a:r>
            <a:r>
              <a:rPr lang="en-US" altLang="ko-KR" dirty="0"/>
              <a:t>(</a:t>
            </a:r>
            <a:r>
              <a:rPr lang="ko-KR" altLang="en-US" dirty="0" err="1"/>
              <a:t>도덕치</a:t>
            </a:r>
            <a:r>
              <a:rPr lang="ko-KR" altLang="en-US" dirty="0"/>
              <a:t> </a:t>
            </a:r>
            <a:r>
              <a:rPr lang="en-US" altLang="ko-KR" dirty="0"/>
              <a:t>up</a:t>
            </a:r>
            <a:r>
              <a:rPr lang="ko-KR" altLang="en-US" dirty="0"/>
              <a:t> </a:t>
            </a:r>
            <a:r>
              <a:rPr lang="en-US" altLang="ko-KR" dirty="0"/>
              <a:t>+ 1</a:t>
            </a:r>
            <a:r>
              <a:rPr lang="ko-KR" altLang="en-US" dirty="0"/>
              <a:t>점 득점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가지고 있는 아이템</a:t>
            </a:r>
            <a:r>
              <a:rPr lang="en-US" altLang="ko-KR" dirty="0"/>
              <a:t>(</a:t>
            </a:r>
            <a:r>
              <a:rPr lang="ko-KR" altLang="en-US" dirty="0"/>
              <a:t>카드</a:t>
            </a:r>
            <a:r>
              <a:rPr lang="en-US" altLang="ko-KR" dirty="0"/>
              <a:t>) 1</a:t>
            </a:r>
            <a:r>
              <a:rPr lang="ko-KR" altLang="en-US" dirty="0"/>
              <a:t>장 건네기</a:t>
            </a:r>
            <a:r>
              <a:rPr lang="en-US" altLang="ko-KR" dirty="0"/>
              <a:t>(</a:t>
            </a:r>
            <a:r>
              <a:rPr lang="ko-KR" altLang="en-US" dirty="0" err="1"/>
              <a:t>도덕치</a:t>
            </a:r>
            <a:r>
              <a:rPr lang="ko-KR" altLang="en-US" dirty="0"/>
              <a:t> </a:t>
            </a:r>
            <a:r>
              <a:rPr lang="en-US" altLang="ko-KR" dirty="0"/>
              <a:t>up</a:t>
            </a:r>
            <a:r>
              <a:rPr lang="ko-KR" altLang="en-US" dirty="0"/>
              <a:t> </a:t>
            </a:r>
            <a:r>
              <a:rPr lang="en-US" altLang="ko-KR" dirty="0"/>
              <a:t>+ 3</a:t>
            </a:r>
            <a:r>
              <a:rPr lang="ko-KR" altLang="en-US" dirty="0"/>
              <a:t>점 득점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무시하고 이동</a:t>
            </a:r>
            <a:r>
              <a:rPr lang="en-US" altLang="ko-KR" dirty="0"/>
              <a:t>(</a:t>
            </a:r>
            <a:r>
              <a:rPr lang="ko-KR" altLang="en-US" dirty="0"/>
              <a:t>특정 라운드 </a:t>
            </a:r>
            <a:r>
              <a:rPr lang="ko-KR" altLang="en-US" dirty="0" err="1"/>
              <a:t>공유몽</a:t>
            </a:r>
            <a:r>
              <a:rPr lang="ko-KR" altLang="en-US" dirty="0"/>
              <a:t> 내에서 </a:t>
            </a:r>
            <a:r>
              <a:rPr lang="en-US" altLang="ko-KR" dirty="0"/>
              <a:t>1</a:t>
            </a:r>
            <a:r>
              <a:rPr lang="ko-KR" altLang="en-US" dirty="0"/>
              <a:t>번만 사용할 수 있음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공격하기</a:t>
            </a:r>
            <a:r>
              <a:rPr lang="en-US" altLang="ko-KR" dirty="0"/>
              <a:t>(</a:t>
            </a:r>
            <a:r>
              <a:rPr lang="ko-KR" altLang="en-US" dirty="0"/>
              <a:t>상대방의 체력을 깎고</a:t>
            </a:r>
            <a:r>
              <a:rPr lang="en-US" altLang="ko-KR" dirty="0"/>
              <a:t> </a:t>
            </a:r>
            <a:r>
              <a:rPr lang="ko-KR" altLang="en-US" dirty="0"/>
              <a:t>자신의 </a:t>
            </a:r>
            <a:r>
              <a:rPr lang="ko-KR" altLang="en-US" dirty="0" err="1"/>
              <a:t>도덕치</a:t>
            </a:r>
            <a:r>
              <a:rPr lang="ko-KR" altLang="en-US" dirty="0"/>
              <a:t> </a:t>
            </a:r>
            <a:r>
              <a:rPr lang="en-US" altLang="ko-KR" dirty="0"/>
              <a:t>down)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임시 동맹 제안</a:t>
            </a:r>
            <a:r>
              <a:rPr lang="en-US" altLang="ko-KR" dirty="0"/>
              <a:t>(</a:t>
            </a:r>
            <a:r>
              <a:rPr lang="ko-KR" altLang="en-US" dirty="0"/>
              <a:t>미정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79661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E11589-25F5-8F15-B218-F5C4C5861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추가적으로 </a:t>
            </a:r>
            <a:r>
              <a:rPr lang="ko-KR" altLang="en-US" dirty="0" err="1"/>
              <a:t>고민해봐야할</a:t>
            </a:r>
            <a:r>
              <a:rPr lang="ko-KR" altLang="en-US" dirty="0"/>
              <a:t>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049E7A-9082-40B6-9BEB-570CDD5D9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플레이 캐릭터를 고유 효과를 가진 캐릭터를 </a:t>
            </a:r>
            <a:r>
              <a:rPr lang="en-US" altLang="ko-KR" dirty="0"/>
              <a:t>3~5</a:t>
            </a:r>
            <a:r>
              <a:rPr lang="ko-KR" altLang="en-US" dirty="0"/>
              <a:t>명 정도 두는 </a:t>
            </a:r>
            <a:r>
              <a:rPr lang="ko-KR" altLang="en-US" dirty="0" err="1"/>
              <a:t>플레이어블</a:t>
            </a:r>
            <a:r>
              <a:rPr lang="ko-KR" altLang="en-US" dirty="0"/>
              <a:t> 시스템으로 </a:t>
            </a:r>
            <a:r>
              <a:rPr lang="ko-KR" altLang="en-US" dirty="0" err="1"/>
              <a:t>가야할지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고유 특성은 없고 오로지 선</a:t>
            </a:r>
            <a:r>
              <a:rPr lang="en-US" altLang="ko-KR" dirty="0"/>
              <a:t>/</a:t>
            </a:r>
            <a:r>
              <a:rPr lang="ko-KR" altLang="en-US" dirty="0"/>
              <a:t>악</a:t>
            </a:r>
            <a:r>
              <a:rPr lang="en-US" altLang="ko-KR" dirty="0"/>
              <a:t>, </a:t>
            </a:r>
            <a:r>
              <a:rPr lang="ko-KR" altLang="en-US" dirty="0"/>
              <a:t>카드의 </a:t>
            </a:r>
            <a:r>
              <a:rPr lang="ko-KR" altLang="en-US" dirty="0" err="1"/>
              <a:t>전략성만을</a:t>
            </a:r>
            <a:r>
              <a:rPr lang="ko-KR" altLang="en-US" dirty="0"/>
              <a:t> 이용한 시스템으로 </a:t>
            </a:r>
            <a:r>
              <a:rPr lang="ko-KR" altLang="en-US" dirty="0" err="1"/>
              <a:t>가야할지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 err="1"/>
              <a:t>공유몽</a:t>
            </a:r>
            <a:r>
              <a:rPr lang="ko-KR" altLang="en-US" dirty="0"/>
              <a:t> 속 맵 구조의 다양화</a:t>
            </a:r>
            <a:r>
              <a:rPr lang="en-US" altLang="ko-KR" dirty="0"/>
              <a:t>, </a:t>
            </a:r>
            <a:r>
              <a:rPr lang="ko-KR" altLang="en-US" dirty="0"/>
              <a:t>다양한 트리거의 추가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선과 악의 밸런스는 어떻게 </a:t>
            </a:r>
            <a:r>
              <a:rPr lang="ko-KR" altLang="en-US" dirty="0" err="1"/>
              <a:t>해야하는지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인게임에서 </a:t>
            </a:r>
            <a:r>
              <a:rPr lang="ko-KR" altLang="en-US" dirty="0" err="1"/>
              <a:t>그래픽적인</a:t>
            </a:r>
            <a:r>
              <a:rPr lang="ko-KR" altLang="en-US" dirty="0"/>
              <a:t> 요소들을 어떻게 </a:t>
            </a:r>
            <a:r>
              <a:rPr lang="ko-KR" altLang="en-US" dirty="0" err="1"/>
              <a:t>구현해야할지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일단 데모판을 만들 때는 도트 혹은 오픈 그래픽 소스를 써서 </a:t>
            </a:r>
            <a:r>
              <a:rPr lang="ko-KR" altLang="en-US" dirty="0" err="1"/>
              <a:t>구현해야할듯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21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A8E8E-34A1-FF8D-245E-536E608A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780" y="2556661"/>
            <a:ext cx="8596668" cy="1744677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게임명</a:t>
            </a:r>
            <a:r>
              <a:rPr lang="en-US" altLang="ko-KR" dirty="0"/>
              <a:t>(</a:t>
            </a:r>
            <a:r>
              <a:rPr lang="ko-KR" altLang="en-US" dirty="0"/>
              <a:t>미정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‘</a:t>
            </a:r>
            <a:r>
              <a:rPr lang="ko-KR" altLang="en-US" dirty="0" err="1"/>
              <a:t>피카레스크</a:t>
            </a:r>
            <a:r>
              <a:rPr lang="en-US" altLang="ko-KR" dirty="0"/>
              <a:t>’</a:t>
            </a:r>
            <a:br>
              <a:rPr lang="en-US" altLang="ko-KR" dirty="0"/>
            </a:br>
            <a:r>
              <a:rPr lang="ko-KR" altLang="en-US" dirty="0"/>
              <a:t>장르 </a:t>
            </a:r>
            <a:r>
              <a:rPr lang="en-US" altLang="ko-KR" dirty="0"/>
              <a:t>: </a:t>
            </a:r>
            <a:r>
              <a:rPr lang="ko-KR" altLang="en-US" dirty="0" err="1"/>
              <a:t>로그라이크류</a:t>
            </a:r>
            <a:r>
              <a:rPr lang="ko-KR" altLang="en-US" dirty="0"/>
              <a:t> </a:t>
            </a:r>
            <a:r>
              <a:rPr lang="en-US" altLang="ko-KR" dirty="0"/>
              <a:t>PVP </a:t>
            </a:r>
            <a:r>
              <a:rPr lang="ko-KR" altLang="en-US" dirty="0"/>
              <a:t>게임</a:t>
            </a:r>
            <a:br>
              <a:rPr lang="en-US" altLang="ko-KR" dirty="0"/>
            </a:br>
            <a:r>
              <a:rPr lang="ko-KR" altLang="en-US" dirty="0"/>
              <a:t>개발 툴</a:t>
            </a:r>
            <a:r>
              <a:rPr lang="en-US" altLang="ko-KR" dirty="0"/>
              <a:t>(</a:t>
            </a:r>
            <a:r>
              <a:rPr lang="ko-KR" altLang="en-US" dirty="0"/>
              <a:t>예상</a:t>
            </a:r>
            <a:r>
              <a:rPr lang="en-US" altLang="ko-KR" dirty="0"/>
              <a:t>) : Unity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7874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FA977-7342-8869-ED51-9D5313997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승리 판정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993662-BA03-2146-64DA-F24EE67B5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43811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득점 수가 높은 사람이 승리</a:t>
            </a:r>
          </a:p>
        </p:txBody>
      </p:sp>
    </p:spTree>
    <p:extLst>
      <p:ext uri="{BB962C8B-B14F-4D97-AF65-F5344CB8AC3E}">
        <p14:creationId xmlns:p14="http://schemas.microsoft.com/office/powerpoint/2010/main" val="3232136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0AAD8-8736-CD58-7DA1-04EF94CA6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0400"/>
          </a:xfrm>
        </p:spPr>
        <p:txBody>
          <a:bodyPr/>
          <a:lstStyle/>
          <a:p>
            <a:pPr algn="ctr"/>
            <a:r>
              <a:rPr lang="ko-KR" altLang="en-US" dirty="0"/>
              <a:t>게임 로비 러프</a:t>
            </a:r>
            <a:r>
              <a:rPr lang="en-US" altLang="ko-KR" dirty="0"/>
              <a:t>(</a:t>
            </a:r>
            <a:r>
              <a:rPr lang="ko-KR" altLang="en-US" dirty="0"/>
              <a:t>미완성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AF9E55F-34EF-03CD-F075-266579E2A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4257" y="1270000"/>
            <a:ext cx="3482822" cy="5025496"/>
          </a:xfrm>
        </p:spPr>
      </p:pic>
    </p:spTree>
    <p:extLst>
      <p:ext uri="{BB962C8B-B14F-4D97-AF65-F5344CB8AC3E}">
        <p14:creationId xmlns:p14="http://schemas.microsoft.com/office/powerpoint/2010/main" val="504499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D0EA77-3E23-CD21-A726-3FECEED0B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950" y="2768600"/>
            <a:ext cx="8596668" cy="1320800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 목표 </a:t>
            </a:r>
            <a:r>
              <a:rPr lang="en-US" altLang="ko-KR" dirty="0"/>
              <a:t>: </a:t>
            </a:r>
            <a:r>
              <a:rPr lang="ko-KR" altLang="en-US" dirty="0"/>
              <a:t>데모 버전 제작</a:t>
            </a:r>
            <a:br>
              <a:rPr lang="en-US" altLang="ko-KR" dirty="0"/>
            </a:br>
            <a:r>
              <a:rPr lang="en-US" altLang="ko-KR" dirty="0"/>
              <a:t>2</a:t>
            </a:r>
            <a:r>
              <a:rPr lang="ko-KR" altLang="en-US" dirty="0"/>
              <a:t>차 목표 </a:t>
            </a:r>
            <a:r>
              <a:rPr lang="en-US" altLang="ko-KR" dirty="0"/>
              <a:t>: ??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091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30C26-98B2-6513-6125-30C386F0A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470152"/>
            <a:ext cx="8596668" cy="1826581"/>
          </a:xfrm>
        </p:spPr>
        <p:txBody>
          <a:bodyPr/>
          <a:lstStyle/>
          <a:p>
            <a:r>
              <a:rPr lang="ko-KR" altLang="en-US" dirty="0"/>
              <a:t>이 게임의 재미 요소는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B9B51C-2D16-E68B-5BAA-8FC16F8B7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447" y="3429000"/>
            <a:ext cx="8596668" cy="860400"/>
          </a:xfrm>
        </p:spPr>
        <p:txBody>
          <a:bodyPr>
            <a:norm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무작위 랜덤 카드 수급을 통한 융통성 있는 전략 플레이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서로의 포지션을 모르는 상태에서 취할 수 있는 다양한 심리전과 역전극</a:t>
            </a:r>
          </a:p>
        </p:txBody>
      </p:sp>
    </p:spTree>
    <p:extLst>
      <p:ext uri="{BB962C8B-B14F-4D97-AF65-F5344CB8AC3E}">
        <p14:creationId xmlns:p14="http://schemas.microsoft.com/office/powerpoint/2010/main" val="1166733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D5E2A2-977F-72C1-3ADD-C39F2E29F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336" y="2768600"/>
            <a:ext cx="8596668" cy="1320800"/>
          </a:xfrm>
        </p:spPr>
        <p:txBody>
          <a:bodyPr/>
          <a:lstStyle/>
          <a:p>
            <a:pPr algn="ctr"/>
            <a:r>
              <a:rPr lang="ko-KR" altLang="en-US" dirty="0"/>
              <a:t>게임 시스템</a:t>
            </a:r>
          </a:p>
        </p:txBody>
      </p:sp>
    </p:spTree>
    <p:extLst>
      <p:ext uri="{BB962C8B-B14F-4D97-AF65-F5344CB8AC3E}">
        <p14:creationId xmlns:p14="http://schemas.microsoft.com/office/powerpoint/2010/main" val="4243051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B66F6-787C-F2B5-F1EB-F367C65B5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0694"/>
          </a:xfrm>
        </p:spPr>
        <p:txBody>
          <a:bodyPr/>
          <a:lstStyle/>
          <a:p>
            <a:r>
              <a:rPr lang="ko-KR" altLang="en-US" dirty="0"/>
              <a:t>선</a:t>
            </a:r>
            <a:r>
              <a:rPr lang="en-US" altLang="ko-KR" dirty="0"/>
              <a:t>/</a:t>
            </a:r>
            <a:r>
              <a:rPr lang="ko-KR" altLang="en-US" dirty="0"/>
              <a:t>악 분기 시스템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5C49A40-066D-E4FF-639D-8CF65E86BC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flipH="1">
            <a:off x="108642" y="1857972"/>
            <a:ext cx="2352225" cy="388143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4E8693-27C0-A1AB-CDF5-F8B65B508F6B}"/>
              </a:ext>
            </a:extLst>
          </p:cNvPr>
          <p:cNvSpPr txBox="1"/>
          <p:nvPr/>
        </p:nvSpPr>
        <p:spPr>
          <a:xfrm>
            <a:off x="3175206" y="2499486"/>
            <a:ext cx="609879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dirty="0">
                <a:solidFill>
                  <a:srgbClr val="414141"/>
                </a:solidFill>
                <a:latin typeface="-apple-system"/>
              </a:rPr>
              <a:t>1</a:t>
            </a:r>
            <a:r>
              <a:rPr lang="ko-KR" altLang="en-US" dirty="0">
                <a:solidFill>
                  <a:srgbClr val="414141"/>
                </a:solidFill>
                <a:latin typeface="-apple-system"/>
              </a:rPr>
              <a:t>라운드</a:t>
            </a:r>
            <a:r>
              <a:rPr lang="en-US" altLang="ko-KR" dirty="0">
                <a:solidFill>
                  <a:srgbClr val="414141"/>
                </a:solidFill>
                <a:latin typeface="-apple-system"/>
              </a:rPr>
              <a:t>~4</a:t>
            </a:r>
            <a:r>
              <a:rPr lang="ko-KR" altLang="en-US" dirty="0">
                <a:solidFill>
                  <a:srgbClr val="414141"/>
                </a:solidFill>
                <a:latin typeface="-apple-system"/>
              </a:rPr>
              <a:t>라운드를 종합한 도덕치를 기반으로</a:t>
            </a:r>
            <a:r>
              <a:rPr lang="en-US" altLang="ko-KR" dirty="0">
                <a:solidFill>
                  <a:srgbClr val="414141"/>
                </a:solidFill>
                <a:latin typeface="-apple-system"/>
              </a:rPr>
              <a:t>,</a:t>
            </a:r>
          </a:p>
          <a:p>
            <a:pPr algn="l"/>
            <a:r>
              <a:rPr lang="en-US" altLang="ko-KR" b="0" i="0" dirty="0">
                <a:solidFill>
                  <a:srgbClr val="414141"/>
                </a:solidFill>
                <a:effectLst/>
                <a:latin typeface="-apple-system"/>
              </a:rPr>
              <a:t>5</a:t>
            </a:r>
            <a:r>
              <a:rPr lang="ko-KR" altLang="en-US" b="0" i="0" dirty="0">
                <a:solidFill>
                  <a:srgbClr val="414141"/>
                </a:solidFill>
                <a:effectLst/>
                <a:latin typeface="-apple-system"/>
              </a:rPr>
              <a:t>라운드</a:t>
            </a:r>
            <a:r>
              <a:rPr lang="en-US" altLang="ko-KR" b="0" i="0" dirty="0">
                <a:solidFill>
                  <a:srgbClr val="414141"/>
                </a:solidFill>
                <a:effectLst/>
                <a:latin typeface="-apple-system"/>
              </a:rPr>
              <a:t>(</a:t>
            </a:r>
            <a:r>
              <a:rPr lang="ko-KR" altLang="en-US" b="0" i="0" dirty="0">
                <a:solidFill>
                  <a:srgbClr val="414141"/>
                </a:solidFill>
                <a:effectLst/>
                <a:latin typeface="-apple-system"/>
              </a:rPr>
              <a:t>본판</a:t>
            </a:r>
            <a:r>
              <a:rPr lang="en-US" altLang="ko-KR" b="0" i="0" dirty="0">
                <a:solidFill>
                  <a:srgbClr val="414141"/>
                </a:solidFill>
                <a:effectLst/>
                <a:latin typeface="-apple-system"/>
              </a:rPr>
              <a:t>)</a:t>
            </a:r>
            <a:r>
              <a:rPr lang="ko-KR" altLang="en-US" b="0" i="0" dirty="0">
                <a:solidFill>
                  <a:srgbClr val="414141"/>
                </a:solidFill>
                <a:effectLst/>
                <a:latin typeface="-apple-system"/>
              </a:rPr>
              <a:t>에서 선</a:t>
            </a:r>
            <a:r>
              <a:rPr lang="en-US" altLang="ko-KR" b="0" i="0" dirty="0">
                <a:solidFill>
                  <a:srgbClr val="414141"/>
                </a:solidFill>
                <a:effectLst/>
                <a:latin typeface="-apple-system"/>
              </a:rPr>
              <a:t>/</a:t>
            </a:r>
            <a:r>
              <a:rPr lang="ko-KR" altLang="en-US" b="0" i="0" dirty="0">
                <a:solidFill>
                  <a:srgbClr val="414141"/>
                </a:solidFill>
                <a:effectLst/>
                <a:latin typeface="-apple-system"/>
              </a:rPr>
              <a:t>악 여부가 나뉨</a:t>
            </a:r>
            <a:endParaRPr lang="en-US" altLang="ko-KR" b="0" i="0" dirty="0">
              <a:solidFill>
                <a:srgbClr val="414141"/>
              </a:solidFill>
              <a:effectLst/>
              <a:latin typeface="-apple-system"/>
            </a:endParaRPr>
          </a:p>
          <a:p>
            <a:pPr algn="l"/>
            <a:endParaRPr lang="en-US" altLang="ko-KR" dirty="0">
              <a:solidFill>
                <a:srgbClr val="414141"/>
              </a:solidFill>
              <a:latin typeface="-apple-system"/>
            </a:endParaRPr>
          </a:p>
          <a:p>
            <a:pPr algn="l"/>
            <a:r>
              <a:rPr lang="en-US" altLang="ko-KR" b="0" i="0" dirty="0">
                <a:solidFill>
                  <a:srgbClr val="414141"/>
                </a:solidFill>
                <a:effectLst/>
                <a:latin typeface="-apple-system"/>
              </a:rPr>
              <a:t>6</a:t>
            </a:r>
            <a:r>
              <a:rPr lang="ko-KR" altLang="en-US" b="0" i="0" dirty="0">
                <a:solidFill>
                  <a:srgbClr val="414141"/>
                </a:solidFill>
                <a:effectLst/>
                <a:latin typeface="-apple-system"/>
              </a:rPr>
              <a:t>라운드 이상부터는 이전에 쌓았던 </a:t>
            </a:r>
            <a:r>
              <a:rPr lang="ko-KR" altLang="en-US" dirty="0" err="1">
                <a:solidFill>
                  <a:srgbClr val="414141"/>
                </a:solidFill>
                <a:latin typeface="-apple-system"/>
              </a:rPr>
              <a:t>스테이터스</a:t>
            </a:r>
            <a:r>
              <a:rPr lang="ko-KR" altLang="en-US" b="0" i="0" dirty="0" err="1">
                <a:solidFill>
                  <a:srgbClr val="414141"/>
                </a:solidFill>
                <a:effectLst/>
                <a:latin typeface="-apple-system"/>
              </a:rPr>
              <a:t>가</a:t>
            </a:r>
            <a:r>
              <a:rPr lang="ko-KR" altLang="en-US" b="0" i="0" dirty="0">
                <a:solidFill>
                  <a:srgbClr val="414141"/>
                </a:solidFill>
                <a:effectLst/>
                <a:latin typeface="-apple-system"/>
              </a:rPr>
              <a:t> 계승되고 비슷한 루틴을 따르게 됨</a:t>
            </a:r>
            <a:r>
              <a:rPr lang="en-US" altLang="ko-KR" b="0" i="0" dirty="0">
                <a:solidFill>
                  <a:srgbClr val="414141"/>
                </a:solidFill>
                <a:effectLst/>
                <a:latin typeface="-apple-system"/>
              </a:rPr>
              <a:t>(15</a:t>
            </a:r>
            <a:r>
              <a:rPr lang="ko-KR" altLang="en-US" b="0" i="0" dirty="0">
                <a:solidFill>
                  <a:srgbClr val="414141"/>
                </a:solidFill>
                <a:effectLst/>
                <a:latin typeface="-apple-system"/>
              </a:rPr>
              <a:t>라운드를 마치면 게임 종료</a:t>
            </a:r>
            <a:r>
              <a:rPr lang="en-US" altLang="ko-KR" b="0" i="0" dirty="0">
                <a:solidFill>
                  <a:srgbClr val="414141"/>
                </a:solidFill>
                <a:effectLst/>
                <a:latin typeface="-apple-system"/>
              </a:rPr>
              <a:t>)</a:t>
            </a:r>
          </a:p>
          <a:p>
            <a:pPr algn="l"/>
            <a:endParaRPr lang="en-US" altLang="ko-KR" dirty="0">
              <a:solidFill>
                <a:srgbClr val="414141"/>
              </a:solidFill>
              <a:latin typeface="-apple-system"/>
            </a:endParaRPr>
          </a:p>
          <a:p>
            <a:pPr algn="l"/>
            <a:r>
              <a:rPr lang="ko-KR" altLang="en-US" b="0" i="0" dirty="0">
                <a:solidFill>
                  <a:srgbClr val="414141"/>
                </a:solidFill>
                <a:effectLst/>
                <a:latin typeface="-apple-system"/>
              </a:rPr>
              <a:t>선과 악의 경계는 도덕치에 따라 넘나들 수 있음</a:t>
            </a:r>
            <a:endParaRPr lang="en-US" altLang="ko-KR" b="0" i="0" dirty="0">
              <a:solidFill>
                <a:srgbClr val="414141"/>
              </a:solidFill>
              <a:effectLst/>
              <a:latin typeface="-apple-system"/>
            </a:endParaRPr>
          </a:p>
          <a:p>
            <a:pPr algn="l"/>
            <a:endParaRPr lang="en-US" altLang="ko-KR" dirty="0">
              <a:solidFill>
                <a:srgbClr val="414141"/>
              </a:solidFill>
              <a:latin typeface="-apple-system"/>
            </a:endParaRPr>
          </a:p>
          <a:p>
            <a:pPr algn="l"/>
            <a:r>
              <a:rPr lang="ko-KR" altLang="en-US" b="0" i="0" dirty="0">
                <a:solidFill>
                  <a:srgbClr val="414141"/>
                </a:solidFill>
                <a:effectLst/>
                <a:latin typeface="-apple-system"/>
              </a:rPr>
              <a:t>라운드에 진입한 서로는 선</a:t>
            </a:r>
            <a:r>
              <a:rPr lang="en-US" altLang="ko-KR" b="0" i="0" dirty="0">
                <a:solidFill>
                  <a:srgbClr val="414141"/>
                </a:solidFill>
                <a:effectLst/>
                <a:latin typeface="-apple-system"/>
              </a:rPr>
              <a:t>/</a:t>
            </a:r>
            <a:r>
              <a:rPr lang="ko-KR" altLang="en-US" b="0" i="0" dirty="0">
                <a:solidFill>
                  <a:srgbClr val="414141"/>
                </a:solidFill>
                <a:effectLst/>
                <a:latin typeface="-apple-system"/>
              </a:rPr>
              <a:t>악 여부를 알 수 없으며</a:t>
            </a:r>
            <a:endParaRPr lang="en-US" altLang="ko-KR" b="0" i="0" dirty="0">
              <a:solidFill>
                <a:srgbClr val="414141"/>
              </a:solidFill>
              <a:effectLst/>
              <a:latin typeface="-apple-system"/>
            </a:endParaRPr>
          </a:p>
          <a:p>
            <a:pPr algn="l"/>
            <a:r>
              <a:rPr lang="ko-KR" altLang="en-US" dirty="0">
                <a:solidFill>
                  <a:srgbClr val="414141"/>
                </a:solidFill>
                <a:latin typeface="-apple-system"/>
              </a:rPr>
              <a:t>서로를 경계하여 심리전을 해야함</a:t>
            </a:r>
            <a:endParaRPr lang="en-US" altLang="ko-KR" b="0" i="0" dirty="0">
              <a:solidFill>
                <a:srgbClr val="41414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853599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D919DD-78C7-B7EF-4787-439C2B72A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체력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FF1C5E-1D73-861F-7FEB-BE916AF7B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기본으로 체력은 </a:t>
            </a:r>
            <a:r>
              <a:rPr lang="en-US" altLang="ko-KR" dirty="0"/>
              <a:t>10</a:t>
            </a:r>
            <a:r>
              <a:rPr lang="ko-KR" altLang="en-US" dirty="0"/>
              <a:t>이 주어짐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-0</a:t>
            </a:r>
            <a:r>
              <a:rPr lang="ko-KR" altLang="en-US" dirty="0"/>
              <a:t>이 되면 즉시 패배함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여신상 혹은 아이템 카드로 체력을 회복할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73298514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1522</TotalTime>
  <Words>926</Words>
  <Application>Microsoft Office PowerPoint</Application>
  <PresentationFormat>와이드스크린</PresentationFormat>
  <Paragraphs>95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-apple-system</vt:lpstr>
      <vt:lpstr>Arial</vt:lpstr>
      <vt:lpstr>Trebuchet MS</vt:lpstr>
      <vt:lpstr>Wingdings 3</vt:lpstr>
      <vt:lpstr>패싯</vt:lpstr>
      <vt:lpstr>게임 기획안</vt:lpstr>
      <vt:lpstr>게임명(미정) : ‘피카레스크’ 장르 : 로그라이크류 PVP 게임 개발 툴(예상) : Unity</vt:lpstr>
      <vt:lpstr>게임 승리 판정</vt:lpstr>
      <vt:lpstr>게임 로비 러프(미완성)</vt:lpstr>
      <vt:lpstr>1차 목표 : 데모 버전 제작 2차 목표 : ??</vt:lpstr>
      <vt:lpstr>이 게임의 재미 요소는 무엇인가?</vt:lpstr>
      <vt:lpstr>게임 시스템</vt:lpstr>
      <vt:lpstr>선/악 분기 시스템</vt:lpstr>
      <vt:lpstr>체력 시스템</vt:lpstr>
      <vt:lpstr>도덕치 시스템</vt:lpstr>
      <vt:lpstr>라운드 세부 사항</vt:lpstr>
      <vt:lpstr>5*n라운드(공유몽) 게임 진행 방식</vt:lpstr>
      <vt:lpstr>PowerPoint 프레젠테이션</vt:lpstr>
      <vt:lpstr>PowerPoint 프레젠테이션</vt:lpstr>
      <vt:lpstr>버프 카드와 디버프 카드에는 어떤 것이 있는지(맛보기, 미정)</vt:lpstr>
      <vt:lpstr>공유몽 속에서의 트리거에는 어떤 것이 있는지(맛보기, 미정)</vt:lpstr>
      <vt:lpstr>공유몽 속에서 플레이어가 조우했을 경우의 선택지</vt:lpstr>
      <vt:lpstr>추가적으로 고민해봐야할 내용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기획안</dc:title>
  <dc:creator>choi sung-in</dc:creator>
  <cp:lastModifiedBy>임 주형</cp:lastModifiedBy>
  <cp:revision>26</cp:revision>
  <dcterms:created xsi:type="dcterms:W3CDTF">2023-06-26T11:01:43Z</dcterms:created>
  <dcterms:modified xsi:type="dcterms:W3CDTF">2023-07-07T11:15:31Z</dcterms:modified>
</cp:coreProperties>
</file>