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3A074-436E-CC62-28FF-FCFE2A76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171DE-8683-370F-647A-7FB89B998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D892F-1879-B35E-6513-C153BCD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E25D8-DE4C-6270-5547-FA221126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BE16F-8DCE-5B9F-905D-73AF217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0C62E-5304-9417-2733-ECBC2EF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9A09C-CD13-5F50-AFDA-92A9D5AA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5FEAB-CA4F-38CE-D644-863B536E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8226D-D413-BA81-E405-1E34B2B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EC31-6B3E-C7A6-82B9-7CFD3A2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7D716-0463-03CF-2DB4-E6474D19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6E723-6144-E1AC-208E-3962C551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1BAAA-55A4-BFD8-2EA2-8FA92669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C427D-F34C-7D4A-12A7-71F5B70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B1FC-9283-7EEE-F467-4583A4D7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BBBE3-88F6-CB61-F270-0FF117C0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25601-5835-8621-0F12-457295B0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B37C5-4BD3-3D8C-2709-FD353930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B395D-8D48-93F2-DF3A-A67F9D47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504C8-A275-D8A3-139E-0C797401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5E2E-48E8-BEB0-54DA-39378DDB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52086-B5AA-586D-0D53-20A594F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FC7FD-B527-17D9-DFC2-F8F70219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775B6-8BCE-D90D-F5B3-A55AAA60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842C3-B584-40BE-751A-DC8C862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7DDD6-D12C-0415-8D2D-DF11EEB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8B6EB-FD37-8FFE-CFD8-D1B43AF2B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FA5FB-F113-3D24-FF76-975925C1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CA512-6628-276E-4465-8626AD65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8F530-1043-0829-01CE-FBAA8DE8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8B534-4B8D-0E7B-F87D-33F8A97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E19EE-95EC-085D-901C-BE170CF6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7C4E-2131-3663-278B-38608D42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4DF8C-59C0-9061-8BA1-F370252E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B7665-BDF7-740E-F640-3F843C4C8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97E06A-1FDA-7C27-E9D1-3F496047A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B62A4C-45CA-CAEA-F5A4-92EE4474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62C3D-FB6B-0E34-2F43-E1A21B9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A3532B-A373-E333-BA63-B9B3116E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1DA71-BD6B-8480-0A2F-EA0B526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4D77AF-A05C-E731-0710-53D91873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DD80A-7736-A4B0-DC06-05A34DAD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4A320-B035-43C5-8830-0A34920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0AAD0-D534-D41F-12B4-28F60111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3F3C1-1F06-C28C-83C0-758ACDB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33791-B8B3-B6A9-3B0A-64E60F49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2367C-ACF1-58C6-3857-70234B03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81BDC-26D4-CFBB-1B5B-399FCA74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4DD19-C0E1-34F7-0749-05B265FC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709E2-C363-FA70-3E2B-9CA2D89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0E1A8-8A44-FFAF-A115-E1CFAE8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0EF87-4B12-AB65-C6CB-0369D029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B0E20-B74B-F8C3-768B-0BB727BF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6020F-D2B3-FE5A-9297-28DB0746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EB2E9-921F-3854-59CF-61859963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CF000-79C9-6AAA-7517-B97BB704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1BEC8-79D1-F412-FF22-59DE901C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32526-35D5-D067-929E-3331F083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4FC94E-7133-E277-4844-3A295A22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254B4-548B-ABF7-0A01-4394DC5B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055D8-A4B8-FB19-5D0C-FDD2D5AEC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D98F-7054-42BA-80F8-A831C0F0110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F41E1-F9A7-DDC0-3407-21C683FB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0AC41-752A-8666-0893-AC10F132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B367-D5AC-4ACB-AD40-1528A0915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A69D-1E3F-547D-F6FC-D0D6ABB8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77F37-0950-5C0C-C0EE-607745CFA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9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100CC-4BD8-5AE4-0C07-74053564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게임 첫 시작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3F869-AEE8-7BF9-E64C-0D2C49B9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대결 모드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끝내기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6F23-CDB3-23CF-C10D-1F851F90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 err="1"/>
              <a:t>페이즈</a:t>
            </a:r>
            <a:r>
              <a:rPr lang="en-US" altLang="ko-KR" dirty="0"/>
              <a:t>(</a:t>
            </a:r>
            <a:r>
              <a:rPr lang="ko-KR" altLang="en-US" dirty="0"/>
              <a:t>버프</a:t>
            </a:r>
            <a:r>
              <a:rPr lang="en-US" altLang="ko-KR" dirty="0"/>
              <a:t>/</a:t>
            </a:r>
            <a:r>
              <a:rPr lang="ko-KR" altLang="en-US" dirty="0" err="1"/>
              <a:t>디버프</a:t>
            </a:r>
            <a:r>
              <a:rPr lang="ko-KR" altLang="en-US" dirty="0"/>
              <a:t> 카드 선택 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F2DF-2160-699F-8DAE-176F64A6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 구간은 프로토타입에서는 </a:t>
            </a:r>
            <a:r>
              <a:rPr lang="ko-KR" altLang="en-US" dirty="0" err="1"/>
              <a:t>스킵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47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F4DC-F7F5-E1C1-EC82-1EE9F7C9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1~4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BFE95-6FE2-1786-B8E8-60FC7A19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게임 시작 즉시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 선택</a:t>
            </a:r>
            <a:r>
              <a:rPr lang="en-US" altLang="ko-KR" dirty="0"/>
              <a:t>(</a:t>
            </a:r>
            <a:r>
              <a:rPr lang="ko-KR" altLang="en-US" dirty="0"/>
              <a:t>간단한 </a:t>
            </a:r>
            <a:r>
              <a:rPr lang="en-US" altLang="ko-KR" dirty="0"/>
              <a:t>2</a:t>
            </a:r>
            <a:r>
              <a:rPr lang="ko-KR" altLang="en-US" dirty="0"/>
              <a:t>개만 넣음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도덕치</a:t>
            </a:r>
            <a:r>
              <a:rPr lang="ko-KR" altLang="en-US" dirty="0"/>
              <a:t> 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도덕치</a:t>
            </a:r>
            <a:r>
              <a:rPr lang="ko-KR" altLang="en-US" dirty="0"/>
              <a:t> 감소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종류의 카드를 가지고 랜덤으로 </a:t>
            </a:r>
            <a:r>
              <a:rPr lang="en-US" altLang="ko-KR" dirty="0"/>
              <a:t>3</a:t>
            </a:r>
            <a:r>
              <a:rPr lang="ko-KR" altLang="en-US" dirty="0"/>
              <a:t>개 진열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플레이어는 </a:t>
            </a:r>
            <a:r>
              <a:rPr lang="en-US" altLang="ko-KR" dirty="0"/>
              <a:t>3</a:t>
            </a:r>
            <a:r>
              <a:rPr lang="ko-KR" altLang="en-US" dirty="0"/>
              <a:t>개 중에서 선택</a:t>
            </a:r>
          </a:p>
        </p:txBody>
      </p:sp>
    </p:spTree>
    <p:extLst>
      <p:ext uri="{BB962C8B-B14F-4D97-AF65-F5344CB8AC3E}">
        <p14:creationId xmlns:p14="http://schemas.microsoft.com/office/powerpoint/2010/main" val="313627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447DB-AF8D-196E-DFAB-8EA657B5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6FBC3-FCA8-D48E-E28A-22BF6861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탑다운</a:t>
            </a:r>
            <a:r>
              <a:rPr lang="ko-KR" altLang="en-US" dirty="0"/>
              <a:t> 형식으로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칸의 </a:t>
            </a:r>
            <a:r>
              <a:rPr lang="ko-KR" altLang="en-US" dirty="0" err="1"/>
              <a:t>맵에</a:t>
            </a:r>
            <a:r>
              <a:rPr lang="ko-KR" altLang="en-US" dirty="0"/>
              <a:t> 플레이어 </a:t>
            </a:r>
            <a:r>
              <a:rPr lang="en-US" altLang="ko-KR" dirty="0"/>
              <a:t>1</a:t>
            </a:r>
            <a:r>
              <a:rPr lang="ko-KR" altLang="en-US" dirty="0"/>
              <a:t>명만 랜덤 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맵의</a:t>
            </a:r>
            <a:r>
              <a:rPr lang="ko-KR" altLang="en-US" dirty="0"/>
              <a:t> 이벤트는 </a:t>
            </a:r>
            <a:r>
              <a:rPr lang="en-US" altLang="ko-KR" dirty="0"/>
              <a:t>HP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  <a:r>
              <a:rPr lang="ko-KR" altLang="en-US" dirty="0"/>
              <a:t>도덕치를 증가</a:t>
            </a:r>
            <a:r>
              <a:rPr lang="en-US" altLang="ko-KR" dirty="0"/>
              <a:t>/</a:t>
            </a:r>
            <a:r>
              <a:rPr lang="ko-KR" altLang="en-US" dirty="0"/>
              <a:t>감소시키는 형식의 간단한 이벤트만을 추가</a:t>
            </a:r>
          </a:p>
        </p:txBody>
      </p:sp>
    </p:spTree>
    <p:extLst>
      <p:ext uri="{BB962C8B-B14F-4D97-AF65-F5344CB8AC3E}">
        <p14:creationId xmlns:p14="http://schemas.microsoft.com/office/powerpoint/2010/main" val="2283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프로토타입</vt:lpstr>
      <vt:lpstr>메인 화면(게임 첫 시작 화면)</vt:lpstr>
      <vt:lpstr>0페이즈(버프/디버프 카드 선택 구간)</vt:lpstr>
      <vt:lpstr>1~4페이즈</vt:lpstr>
      <vt:lpstr>라운드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튜토리얼</dc:title>
  <dc:creator>choi sung-in</dc:creator>
  <cp:lastModifiedBy>choi sung-in</cp:lastModifiedBy>
  <cp:revision>3</cp:revision>
  <dcterms:created xsi:type="dcterms:W3CDTF">2023-07-13T08:25:53Z</dcterms:created>
  <dcterms:modified xsi:type="dcterms:W3CDTF">2023-07-13T08:47:39Z</dcterms:modified>
</cp:coreProperties>
</file>