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8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2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827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85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90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9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356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5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59B693-B287-4060-B67B-E6AC2E192B70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6D1537-216F-487A-B36B-3615B2F2F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7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E0C2A-6738-C850-353B-E21BC5FD2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슬라임</a:t>
            </a:r>
            <a:r>
              <a:rPr lang="ko-KR" altLang="en-US" dirty="0"/>
              <a:t> 서바이벌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90414-F089-9B30-4B8D-6FF6FFF8B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2019305061 </a:t>
            </a:r>
            <a:r>
              <a:rPr lang="ko-KR" altLang="en-US" dirty="0"/>
              <a:t>임주형</a:t>
            </a:r>
          </a:p>
        </p:txBody>
      </p:sp>
    </p:spTree>
    <p:extLst>
      <p:ext uri="{BB962C8B-B14F-4D97-AF65-F5344CB8AC3E}">
        <p14:creationId xmlns:p14="http://schemas.microsoft.com/office/powerpoint/2010/main" val="158401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46B8-001F-85D2-445A-3B4C72B7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2C46FC-2218-526F-9679-01C4B1770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1" y="2286000"/>
            <a:ext cx="8148027" cy="3594100"/>
          </a:xfrm>
        </p:spPr>
      </p:pic>
    </p:spTree>
    <p:extLst>
      <p:ext uri="{BB962C8B-B14F-4D97-AF65-F5344CB8AC3E}">
        <p14:creationId xmlns:p14="http://schemas.microsoft.com/office/powerpoint/2010/main" val="40301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87CA8-1F86-2580-93E9-4AB57B1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Field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1BB8A-D8BE-13E4-4230-3529D6578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" b="1837"/>
          <a:stretch/>
        </p:blipFill>
        <p:spPr>
          <a:xfrm>
            <a:off x="4758804" y="1455776"/>
            <a:ext cx="2160000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DC9F4-A16E-AFA4-6C73-D824ED6FA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" r="5809"/>
          <a:stretch/>
        </p:blipFill>
        <p:spPr>
          <a:xfrm>
            <a:off x="7201143" y="1455776"/>
            <a:ext cx="216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39FCBC-B4DB-5E14-D097-CED1216F9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r="3718"/>
          <a:stretch/>
        </p:blipFill>
        <p:spPr>
          <a:xfrm>
            <a:off x="2316465" y="1455776"/>
            <a:ext cx="216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11267F-C6F7-0EC9-AA7F-10BF40F7B1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" r="4553"/>
          <a:stretch/>
        </p:blipFill>
        <p:spPr>
          <a:xfrm>
            <a:off x="3509087" y="3858029"/>
            <a:ext cx="216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109C46-5B4F-BECE-1901-27C371E01A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r="5072"/>
          <a:stretch/>
        </p:blipFill>
        <p:spPr>
          <a:xfrm>
            <a:off x="6012540" y="385802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C961-EE91-4D22-5EC1-AA2C9A8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ENEMY - MONSTER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4055D9-138F-3DFC-F82E-6D2AF7F8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7388"/>
          <a:stretch/>
        </p:blipFill>
        <p:spPr>
          <a:xfrm>
            <a:off x="5196000" y="1505062"/>
            <a:ext cx="1800000" cy="1800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4D1E1-6B5E-DE4F-B6B7-09A115861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r="4140"/>
          <a:stretch/>
        </p:blipFill>
        <p:spPr>
          <a:xfrm>
            <a:off x="6929472" y="3897194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CB77F7-6BA4-9369-FC27-7BB4F124E9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r="1820"/>
          <a:stretch/>
        </p:blipFill>
        <p:spPr>
          <a:xfrm>
            <a:off x="1804278" y="1505062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C20162-BFD3-0ABC-7FCE-59099C7F8A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" b="847"/>
          <a:stretch/>
        </p:blipFill>
        <p:spPr>
          <a:xfrm>
            <a:off x="3462529" y="3897194"/>
            <a:ext cx="1800000" cy="18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10CAB-32C7-A27F-26C7-E8EEB5F965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r="6122"/>
          <a:stretch/>
        </p:blipFill>
        <p:spPr>
          <a:xfrm>
            <a:off x="8587722" y="1505062"/>
            <a:ext cx="1800000" cy="18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EA6A6E-A01C-F1EC-956C-761960D3C2AC}"/>
              </a:ext>
            </a:extLst>
          </p:cNvPr>
          <p:cNvSpPr txBox="1"/>
          <p:nvPr/>
        </p:nvSpPr>
        <p:spPr>
          <a:xfrm>
            <a:off x="5196000" y="337475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Beholder</a:t>
            </a:r>
            <a:endParaRPr lang="ko-KR" altLang="en-US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D0035-70FA-9534-8DDE-0A6C12A17B8E}"/>
              </a:ext>
            </a:extLst>
          </p:cNvPr>
          <p:cNvSpPr txBox="1"/>
          <p:nvPr/>
        </p:nvSpPr>
        <p:spPr>
          <a:xfrm>
            <a:off x="8587722" y="337475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TurtleShell</a:t>
            </a:r>
            <a:endParaRPr lang="ko-KR" altLang="en-US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9258C-9A14-0544-C93F-315B68C0834C}"/>
              </a:ext>
            </a:extLst>
          </p:cNvPr>
          <p:cNvSpPr txBox="1"/>
          <p:nvPr/>
        </p:nvSpPr>
        <p:spPr>
          <a:xfrm>
            <a:off x="6929472" y="58503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Cactus</a:t>
            </a:r>
            <a:endParaRPr lang="ko-KR" alt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7055D-286B-14B1-19AC-307953EA9830}"/>
              </a:ext>
            </a:extLst>
          </p:cNvPr>
          <p:cNvSpPr txBox="1"/>
          <p:nvPr/>
        </p:nvSpPr>
        <p:spPr>
          <a:xfrm>
            <a:off x="3462529" y="584996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Slime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04C96-E3E0-DFB1-4E4F-CF6424B3A9A7}"/>
              </a:ext>
            </a:extLst>
          </p:cNvPr>
          <p:cNvSpPr txBox="1"/>
          <p:nvPr/>
        </p:nvSpPr>
        <p:spPr>
          <a:xfrm>
            <a:off x="1804278" y="337475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Chest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3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2D59A-E428-A838-582D-980FDE43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Enemy - dragon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C75BB-96B8-0532-D7E7-CE2D45E8F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r="7899"/>
          <a:stretch/>
        </p:blipFill>
        <p:spPr>
          <a:xfrm>
            <a:off x="1929875" y="1647932"/>
            <a:ext cx="4213371" cy="421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39B741-18B9-D6E8-70CD-007E1C02A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r="5326"/>
          <a:stretch/>
        </p:blipFill>
        <p:spPr>
          <a:xfrm>
            <a:off x="6503401" y="1647932"/>
            <a:ext cx="4213371" cy="4213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31EDB9-C2B1-B543-9CAE-D75BAF2C3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1929874" y="1647932"/>
            <a:ext cx="4213370" cy="4213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79E90F-DCDD-4CD5-44D1-179F971695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2588"/>
          <a:stretch/>
        </p:blipFill>
        <p:spPr>
          <a:xfrm>
            <a:off x="6503401" y="1647932"/>
            <a:ext cx="4213370" cy="42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6ED45-AEBD-60E8-1F6F-843A3403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SKILL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981350-DAFD-17AB-747C-7DE75E64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79" y="591729"/>
            <a:ext cx="4705021" cy="567454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F410B-39C7-8DBE-2226-352E2204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94" y="2971800"/>
            <a:ext cx="4860049" cy="32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8197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75</TotalTime>
  <Words>18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배지</vt:lpstr>
      <vt:lpstr>슬라임 서바이벌</vt:lpstr>
      <vt:lpstr>Player</vt:lpstr>
      <vt:lpstr>Field</vt:lpstr>
      <vt:lpstr>ENEMY - MONSTER</vt:lpstr>
      <vt:lpstr>Enemy - dragon</vt:lpstr>
      <vt:lpstr>SKILL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슬라임 서바이벌</dc:title>
  <dc:creator>주형 임</dc:creator>
  <cp:lastModifiedBy>주형 임</cp:lastModifiedBy>
  <cp:revision>2</cp:revision>
  <dcterms:created xsi:type="dcterms:W3CDTF">2023-12-19T11:12:56Z</dcterms:created>
  <dcterms:modified xsi:type="dcterms:W3CDTF">2023-12-19T12:27:57Z</dcterms:modified>
</cp:coreProperties>
</file>