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5" r:id="rId5"/>
    <p:sldId id="264" r:id="rId6"/>
    <p:sldId id="267" r:id="rId7"/>
    <p:sldId id="266" r:id="rId8"/>
    <p:sldId id="257" r:id="rId9"/>
    <p:sldId id="25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형 임" initials="주임" lastIdx="1" clrIdx="0">
    <p:extLst>
      <p:ext uri="{19B8F6BF-5375-455C-9EA6-DF929625EA0E}">
        <p15:presenceInfo xmlns:p15="http://schemas.microsoft.com/office/powerpoint/2012/main" userId="877194435b0ce6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8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2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1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8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FA04A5B-47DE-4D7C-BDEF-B5887D8BCC1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6B2C5D6-4884-48AC-BE8A-2ECA03783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1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193-1F46-224B-A848-05EE89A6B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슬라임 서바이벌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B9F53-2519-A011-EA72-9D5B56F0F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2019305061 </a:t>
            </a:r>
            <a:r>
              <a:rPr lang="ko-KR" altLang="en-US" dirty="0"/>
              <a:t>임주형</a:t>
            </a:r>
          </a:p>
        </p:txBody>
      </p:sp>
    </p:spTree>
    <p:extLst>
      <p:ext uri="{BB962C8B-B14F-4D97-AF65-F5344CB8AC3E}">
        <p14:creationId xmlns:p14="http://schemas.microsoft.com/office/powerpoint/2010/main" val="33713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72B9-C436-EB52-FC8F-0758B64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상업적 요소 및 타켓층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BECB0-09AF-DA3C-8D3D-568B459A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상업적 요소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>
                <a:solidFill>
                  <a:schemeClr val="tx1"/>
                </a:solidFill>
              </a:rPr>
              <a:t>게임 종료 시 광고 적용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>
                <a:solidFill>
                  <a:schemeClr val="tx1"/>
                </a:solidFill>
              </a:rPr>
              <a:t>슬라임 스킨 판매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타겟층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>
                <a:solidFill>
                  <a:schemeClr val="tx1"/>
                </a:solidFill>
              </a:rPr>
              <a:t>생존 게임을 좋아하는 사람들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>
                <a:solidFill>
                  <a:schemeClr val="tx1"/>
                </a:solidFill>
              </a:rPr>
              <a:t>자신만의 전투 방식을 만들어 플레이하는 사람들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- </a:t>
            </a:r>
            <a:r>
              <a:rPr lang="ko-KR" altLang="en-US" dirty="0">
                <a:solidFill>
                  <a:schemeClr val="tx1"/>
                </a:solidFill>
              </a:rPr>
              <a:t>귀여운 캐릭터를 좋아하는 사람들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930B-3D3B-31AE-EE76-745D9656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스케쥴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E97F6E-3B1A-4F7D-E8BE-7ABEC3365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323635"/>
              </p:ext>
            </p:extLst>
          </p:nvPr>
        </p:nvGraphicFramePr>
        <p:xfrm>
          <a:off x="695998" y="2404872"/>
          <a:ext cx="10800004" cy="325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228">
                  <a:extLst>
                    <a:ext uri="{9D8B030D-6E8A-4147-A177-3AD203B41FA5}">
                      <a16:colId xmlns:a16="http://schemas.microsoft.com/office/drawing/2014/main" val="1728756724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1132737998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3291177354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596723402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3673740496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3316047014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1252696266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3778526629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2899049495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49048715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3287577995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257140970"/>
                    </a:ext>
                  </a:extLst>
                </a:gridCol>
                <a:gridCol w="632648">
                  <a:extLst>
                    <a:ext uri="{9D8B030D-6E8A-4147-A177-3AD203B41FA5}">
                      <a16:colId xmlns:a16="http://schemas.microsoft.com/office/drawing/2014/main" val="4091629835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78560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에셋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10312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지형 및 자원 생성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00501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플레이어 및 적 애니메이션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17941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플레이어 능력치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29944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인터페이스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63554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전투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47241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테스트 및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7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93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C2A0-0829-E83A-BADB-E7F80252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18236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/>
              <a:t>Q &amp; A</a:t>
            </a:r>
            <a:endParaRPr lang="ko-KR" altLang="en-US" sz="8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F21E0-7467-9FF9-D20B-37685B69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ko-KR" altLang="en-US" sz="3200" dirty="0"/>
              <a:t>감사합니다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03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365E0-EF2E-F3E2-07F9-80CA6E89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83284"/>
            <a:ext cx="9875520" cy="1356360"/>
          </a:xfrm>
        </p:spPr>
        <p:txBody>
          <a:bodyPr/>
          <a:lstStyle/>
          <a:p>
            <a:pPr marL="45720" indent="0" algn="ctr">
              <a:buNone/>
            </a:pP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모든 것을 먹어 치워 살아남아라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836D55-F9FD-0C66-49FA-709087BF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7" y="1739644"/>
            <a:ext cx="6388705" cy="45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161DA-4E92-EAA7-D793-861A71A2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장르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뱀서라이크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어드벤처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BF963AA-61F6-188C-372B-57748FB0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960"/>
            <a:ext cx="4169884" cy="360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5295C9-4D87-ACC9-AAED-9322061288CF}"/>
              </a:ext>
            </a:extLst>
          </p:cNvPr>
          <p:cNvSpPr txBox="1"/>
          <p:nvPr/>
        </p:nvSpPr>
        <p:spPr>
          <a:xfrm>
            <a:off x="1646085" y="5660136"/>
            <a:ext cx="316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매직 서바이벌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(Magic Survivor)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ADD37-7E7A-C0B1-F47D-A8EF246D0F25}"/>
              </a:ext>
            </a:extLst>
          </p:cNvPr>
          <p:cNvSpPr txBox="1"/>
          <p:nvPr/>
        </p:nvSpPr>
        <p:spPr>
          <a:xfrm>
            <a:off x="7190232" y="5660136"/>
            <a:ext cx="29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포레이저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(Forager)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BAB661-5F5E-357C-3D8F-B07576711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52" y="1965960"/>
            <a:ext cx="485546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1F4D2-3E1F-EA04-7094-7C86D6A0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게임의 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A5821-E1FC-945A-760D-0EA7994C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1801368"/>
            <a:ext cx="9872871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슬라임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플레이어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는 자원을 흡수하며 능력치를 올릴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일정 주기로 적이 무작위 위치에 생성되며 플레이어를 공격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적을 처치 시 자원 획득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흡수한 자원의 종류와 양에 따라 스킬이 생성되고 레벨 업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플레이 시간이 지날수록 적의 생성 빈도 증가 및 능력치 증가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슬라임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플레이어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최대 시간 생존이 목표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평균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분 소요 예상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4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217F-B287-46D3-0E1D-D7B1942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게임의 전반적인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63366-07C8-BF6B-4AB1-FF270B14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066544"/>
            <a:ext cx="9872871" cy="402336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초반 게임 방식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주변의 자원을 우선적으로 흡수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자원의 흡수제한에 주의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적으로부터 피해 다니는 것을 우선적으로 함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초기 위치의 지형에 있는 자원에 따라 자신의 전투 스타일 계획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9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217F-B287-46D3-0E1D-D7B1942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게임의 전반적인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63366-07C8-BF6B-4AB1-FF270B14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148840"/>
            <a:ext cx="9872871" cy="38679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/>
                </a:solidFill>
              </a:rPr>
              <a:t>중반 게임 방식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흡수한 자원의 종류에 따라 플레이어의 스타일이 달라짐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자신보다 약한 적을 찾아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해치우는 것을 우선적으로 함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적의 공격이 본격적으로 시작됨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다양한 지형을 탐험하며 흡수된 자원의 종류를 확대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217F-B287-46D3-0E1D-D7B1942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게임의 전반적인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63366-07C8-BF6B-4AB1-FF270B14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21992"/>
            <a:ext cx="9872871" cy="406908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후반 게임 방식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다양한 종류의 적이 등장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자신의 기술을 잘 발휘하여 적을 소탕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엘리트 몬스터와의 전투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- </a:t>
            </a:r>
            <a:r>
              <a:rPr lang="ko-KR" altLang="en-US" sz="2400" dirty="0">
                <a:solidFill>
                  <a:schemeClr val="tx1"/>
                </a:solidFill>
              </a:rPr>
              <a:t>게임의 난이도가 대폭 증가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8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B131-A8AD-003F-4608-F79E075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게임 플레이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환경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1FB893-584F-BE48-5C3F-74135CE5D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530753"/>
              </p:ext>
            </p:extLst>
          </p:nvPr>
        </p:nvGraphicFramePr>
        <p:xfrm>
          <a:off x="1596000" y="1838997"/>
          <a:ext cx="9000000" cy="40628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92099">
                  <a:extLst>
                    <a:ext uri="{9D8B030D-6E8A-4147-A177-3AD203B41FA5}">
                      <a16:colId xmlns:a16="http://schemas.microsoft.com/office/drawing/2014/main" val="238837913"/>
                    </a:ext>
                  </a:extLst>
                </a:gridCol>
                <a:gridCol w="7507901">
                  <a:extLst>
                    <a:ext uri="{9D8B030D-6E8A-4147-A177-3AD203B41FA5}">
                      <a16:colId xmlns:a16="http://schemas.microsoft.com/office/drawing/2014/main" val="2144078186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슬라임을 조종하여 이동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흡수 등이 가능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78184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인칭 쿼터뷰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7987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조작법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속 조이스틱 및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17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70831"/>
                  </a:ext>
                </a:extLst>
              </a:tr>
              <a:tr h="1614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사양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1.2 GHz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RAM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 GB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Free Disk Space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50MB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Galaxy S4,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IPhone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5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이상의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기종</a:t>
                      </a:r>
                      <a:endParaRPr lang="en-US" altLang="ko-KR" sz="16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5476"/>
                  </a:ext>
                </a:extLst>
              </a:tr>
            </a:tbl>
          </a:graphicData>
        </a:graphic>
      </p:graphicFrame>
      <p:pic>
        <p:nvPicPr>
          <p:cNvPr id="5" name="그래픽 4">
            <a:extLst>
              <a:ext uri="{FF2B5EF4-FFF2-40B4-BE49-F238E27FC236}">
                <a16:creationId xmlns:a16="http://schemas.microsoft.com/office/drawing/2014/main" id="{4DE75E73-AA61-AD7E-8721-9DF8FAD2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649" y="3790897"/>
            <a:ext cx="2557367" cy="4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2DFC-2332-75F0-468A-BB259EC2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게임 재미 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D05BF2-6CF2-EC91-16E8-0EDC3AB6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지속적으로 나타나는 적으로부터 생존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02920" indent="-457200"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자신만의 독특한 슬라임 육성 가능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02920" indent="-457200"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플레이 시간이 지남에 따라 난이도 증가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플레이 종료 시 자신이 육성한 슬라임 보존 가능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4104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200</TotalTime>
  <Words>362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Corbel</vt:lpstr>
      <vt:lpstr>기본</vt:lpstr>
      <vt:lpstr>슬라임 서바이벌</vt:lpstr>
      <vt:lpstr>모든 것을 먹어 치워 살아남아라!</vt:lpstr>
      <vt:lpstr>장르 : 뱀서라이크, 어드벤처</vt:lpstr>
      <vt:lpstr>게임의 룰</vt:lpstr>
      <vt:lpstr>게임의 전반적인 과정</vt:lpstr>
      <vt:lpstr>게임의 전반적인 과정</vt:lpstr>
      <vt:lpstr>게임의 전반적인 과정</vt:lpstr>
      <vt:lpstr>게임 플레이 환경</vt:lpstr>
      <vt:lpstr>게임 재미 요소</vt:lpstr>
      <vt:lpstr>상업적 요소 및 타켓층</vt:lpstr>
      <vt:lpstr>스케쥴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주형</dc:creator>
  <cp:lastModifiedBy>주형 임</cp:lastModifiedBy>
  <cp:revision>9</cp:revision>
  <dcterms:created xsi:type="dcterms:W3CDTF">2023-09-23T02:02:08Z</dcterms:created>
  <dcterms:modified xsi:type="dcterms:W3CDTF">2023-10-31T22:27:19Z</dcterms:modified>
</cp:coreProperties>
</file>