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98" r:id="rId5"/>
    <p:sldId id="283" r:id="rId6"/>
    <p:sldId id="297" r:id="rId7"/>
    <p:sldId id="292" r:id="rId8"/>
    <p:sldId id="284" r:id="rId9"/>
    <p:sldId id="293" r:id="rId10"/>
    <p:sldId id="294" r:id="rId11"/>
    <p:sldId id="295" r:id="rId12"/>
    <p:sldId id="285" r:id="rId13"/>
    <p:sldId id="296" r:id="rId14"/>
    <p:sldId id="281" r:id="rId1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91" autoAdjust="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ko-KR" sz="1862" b="0" i="0" u="none" strike="noStrike" kern="1200" spc="0" baseline="0" noProof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r>
              <a:rPr lang="ko-KR" altLang="en-US" noProof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수익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ko-KR" sz="1862" b="0" i="0" u="none" strike="noStrike" kern="1200" spc="0" baseline="0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1계열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"₩"#,##0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₩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맑은 고딕" panose="020B0503020000020004" pitchFamily="50" charset="-127"/>
          <a:ea typeface="맑은 고딕" panose="020B0503020000020004" pitchFamily="50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ko-KR" sz="1862" b="0" i="0" u="none" strike="noStrike" kern="1200" spc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r>
              <a:rPr lang="ko-KR" altLang="en-US" noProof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회사 판매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ko-KR" sz="1862" b="0" i="0" u="none" strike="noStrike" kern="1200" spc="0" baseline="0" noProof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1계열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EFA-4A5E-AB52-FBB4B74C74A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BEFA-4A5E-AB52-FBB4B74C74A7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EFA-4A5E-AB52-FBB4B74C74A7}"/>
                </c:ext>
              </c:extLst>
            </c:dLbl>
            <c:dLbl>
              <c:idx val="1"/>
              <c:layout>
                <c:manualLayout>
                  <c:x val="-0.11615923344937455"/>
                  <c:y val="-0.1400252328934865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ko-KR" sz="1197" b="0" i="0" u="none" strike="noStrike" kern="1200" baseline="0" noProof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  <a:cs typeface="+mn-cs"/>
                    </a:defRPr>
                  </a:pPr>
                  <a:endParaRPr lang="ko-KR"/>
                </a:p>
              </c:txPr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0ADA-48E7-A321-402E979D2202}"/>
                </c:ext>
              </c:extLst>
            </c:dLbl>
            <c:dLbl>
              <c:idx val="2"/>
              <c:layout>
                <c:manualLayout>
                  <c:x val="0.13864166572989867"/>
                  <c:y val="-0.1514558641500977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ko-KR" sz="1197" b="0" i="0" u="none" strike="noStrike" kern="1200" baseline="0" noProof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  <a:cs typeface="+mn-cs"/>
                    </a:defRPr>
                  </a:pPr>
                  <a:endParaRPr lang="ko-KR"/>
                </a:p>
              </c:txPr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BEFA-4A5E-AB52-FBB4B74C74A7}"/>
                </c:ext>
              </c:extLst>
            </c:dLbl>
            <c:dLbl>
              <c:idx val="3"/>
              <c:layout>
                <c:manualLayout>
                  <c:x val="1.6355674439038237E-2"/>
                  <c:y val="0.3071982150214245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ko-KR" sz="1197" b="0" i="0" u="none" strike="noStrike" kern="1200" baseline="0" noProof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  <a:cs typeface="+mn-cs"/>
                    </a:defRPr>
                  </a:pPr>
                  <a:endParaRPr lang="ko-KR"/>
                </a:p>
              </c:txPr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864452766681626"/>
                      <c:h val="0.1240509257123724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0ADA-48E7-A321-402E979D2202}"/>
                </c:ext>
              </c:extLst>
            </c:dLbl>
            <c:dLbl>
              <c:idx val="4"/>
              <c:layout>
                <c:manualLayout>
                  <c:x val="-7.2419985997162248E-2"/>
                  <c:y val="0.2286126251322228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ko-KR" sz="1197" b="0" i="0" u="none" strike="noStrike" kern="1200" baseline="0" noProof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  <a:cs typeface="+mn-cs"/>
                    </a:defRPr>
                  </a:pPr>
                  <a:endParaRPr lang="ko-KR"/>
                </a:p>
              </c:txPr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378940805998148"/>
                      <c:h val="0.1269085835265252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0ADA-48E7-A321-402E979D22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pPr>
                <a:endParaRPr lang="ko-KR"/>
              </a:p>
            </c:txPr>
            <c:showLegendKey val="1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"₩"#,##0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맑은 고딕" panose="020B0503020000020004" pitchFamily="50" charset="-127"/>
          <a:ea typeface="맑은 고딕" panose="020B0503020000020004" pitchFamily="50" charset="-127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ko-KR" sz="1862" b="0" i="0" u="none" strike="noStrike" kern="1200" spc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r>
              <a:rPr lang="ko-KR" altLang="en-US" noProof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시간별</a:t>
            </a:r>
            <a:r>
              <a:rPr lang="ko-KR" altLang="en-US" noProof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수익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ko-KR" sz="1862" b="0" i="0" u="none" strike="noStrike" kern="1200" spc="0" baseline="0" noProof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1계열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"₩"#,##0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0041416"/>
        <c:axId val="1000041744"/>
      </c:line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₩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맑은 고딕" panose="020B0503020000020004" pitchFamily="50" charset="-127"/>
          <a:ea typeface="맑은 고딕" panose="020B0503020000020004" pitchFamily="50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CE0721-D3CB-4D1A-889A-F233BE54092F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2019년 6월 22일</a:t>
            </a:fld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ZA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6A96D1F-97F2-497B-900D-2E1A82C6FA1F}" type="datetime4">
              <a:rPr lang="ko-KR" altLang="en-US" smtClean="0"/>
              <a:pPr/>
              <a:t>2019년 6월 22일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ZA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  <a:endParaRPr lang="ko-KR" altLang="en-ZA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530193B-564F-4854-8A52-728F3FB19C85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44075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3875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6438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65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0031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9668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6884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7272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7897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974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7808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그림 개체 틀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여기에 사진 삽입 또는 끌어서 놓기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ts val="6200"/>
              </a:lnSpc>
              <a:defRPr lang="en-ZA" sz="4400" b="1" spc="-300" dirty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algn="r" rtl="0"/>
            <a:r>
              <a:rPr lang="ko-KR" altLang="en-US" noProof="0" dirty="0"/>
              <a:t>클릭하여 프레젠테이션 제목 편집</a:t>
            </a:r>
            <a:endParaRPr lang="ko-KR" altLang="en-ZA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66700" lvl="0" indent="-266700" algn="ctr" rtl="0"/>
            <a:r>
              <a:rPr lang="ko-KR" altLang="en-US" noProof="0" smtClean="0"/>
              <a:t>클릭하여 마스터 부제목 스타일 편집</a:t>
            </a:r>
            <a:endParaRPr lang="ko-KR" altLang="en-ZA" noProof="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두 개의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6" name="텍스트 개체 틀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11" name="텍스트 개체 틀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15" name="텍스트 개체 틀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17" name="텍스트 개체 틀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분선 슬라이드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그림 개체 틀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삽입 또는 끌어서 놓기 </a:t>
            </a:r>
            <a:r>
              <a:rPr lang="ko-KR" altLang="en-ZA" noProof="0" dirty="0"/>
              <a:t/>
            </a:r>
            <a:br>
              <a:rPr lang="ko-KR" altLang="en-ZA" noProof="0" dirty="0"/>
            </a:br>
            <a:r>
              <a:rPr lang="ko-KR" altLang="en-US" noProof="0" dirty="0"/>
              <a:t>여기에 사진 삽입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ts val="6200"/>
              </a:lnSpc>
              <a:defRPr lang="en-ZA" sz="4400" b="1" spc="-300" dirty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algn="r" rtl="0"/>
            <a:r>
              <a:rPr lang="ko-KR" altLang="en-US" noProof="0" dirty="0"/>
              <a:t>클릭하여 구역 구분선 편집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 dirty="0"/>
              <a:t>클릭하여 마스터 부제목 스타일 편집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분선 슬라이드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그림 개체 틀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삽입 또는 끌어서 놓기 </a:t>
            </a:r>
            <a:r>
              <a:rPr lang="ko-KR" altLang="en-ZA" noProof="0" dirty="0"/>
              <a:t/>
            </a:r>
            <a:br>
              <a:rPr lang="ko-KR" altLang="en-ZA" noProof="0" dirty="0"/>
            </a:br>
            <a:r>
              <a:rPr lang="ko-KR" altLang="en-US" noProof="0" dirty="0"/>
              <a:t>여기에 사진 삽입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lnSpc>
                <a:spcPts val="6200"/>
              </a:lnSpc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구역 구분선 편집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 dirty="0"/>
              <a:t>클릭하여 마스터 부제목 스타일 편집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바닥글 추가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텍스트 이미지 레이아웃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lnSpc>
                <a:spcPct val="100000"/>
              </a:lnSpc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페이지 제목 편집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텍스트 이미지 레이아웃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lnSpc>
                <a:spcPct val="100000"/>
              </a:lnSpc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  <a:endParaRPr lang="ko-KR" altLang="en-ZA" noProof="0" dirty="0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비교 왼쪽 개체 틀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12" name="비교 왼쪽 개체 틀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큰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 dirty="0"/>
              <a:t>캡션 입력</a:t>
            </a:r>
            <a:endParaRPr lang="ko-KR" altLang="en-ZA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감사합니다!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그림 개체 틀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여기에 사진 삽입 또는 끌어서 놓기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ct val="100000"/>
              </a:lnSpc>
              <a:defRPr lang="en-ZA" sz="4400" b="1" spc="-300" dirty="0"/>
            </a:lvl1pPr>
          </a:lstStyle>
          <a:p>
            <a:pPr lvl="0" algn="r" rtl="0"/>
            <a:r>
              <a:rPr lang="ko-KR" altLang="en-US" noProof="0" dirty="0"/>
              <a:t>감사합니다</a:t>
            </a:r>
            <a:r>
              <a:rPr lang="en-US" altLang="ko-KR" noProof="0" dirty="0"/>
              <a:t>!</a:t>
            </a:r>
            <a:endParaRPr lang="ko-KR" altLang="en-ZA" noProof="0" dirty="0"/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5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전체 이름</a:t>
            </a:r>
            <a:endParaRPr lang="ko-KR" altLang="en-ZA" noProof="0" dirty="0"/>
          </a:p>
        </p:txBody>
      </p:sp>
      <p:sp>
        <p:nvSpPr>
          <p:cNvPr id="10" name="텍스트 개체 틀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5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전화 번호</a:t>
            </a:r>
            <a:endParaRPr lang="ko-KR" altLang="en-ZA" noProof="0" dirty="0"/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5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전자 메일 또는 소셜 미디어 핸들</a:t>
            </a:r>
            <a:endParaRPr lang="ko-KR" altLang="en-ZA" noProof="0" dirty="0"/>
          </a:p>
        </p:txBody>
      </p:sp>
      <p:sp>
        <p:nvSpPr>
          <p:cNvPr id="12" name="텍스트 개체 틀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5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회사 웹 사이트</a:t>
            </a:r>
            <a:endParaRPr lang="ko-KR" altLang="en-ZA" noProof="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" name="직선 연결선(S)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66700" indent="-2667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42925" indent="-27622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809625" indent="-2667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76325" indent="-2667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343025" indent="-2667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jpe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sv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개체 틀 11" descr="원을 이루며 모인 손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 rtlCol="0"/>
          <a:lstStyle/>
          <a:p>
            <a:pPr rtl="0"/>
            <a:r>
              <a:rPr lang="en-US" altLang="ko-KR" sz="5200" dirty="0" smtClean="0"/>
              <a:t>SW </a:t>
            </a:r>
            <a:r>
              <a:rPr lang="ko-KR" altLang="en-US" sz="5200" dirty="0" err="1" smtClean="0"/>
              <a:t>중심대학의</a:t>
            </a:r>
            <a:r>
              <a:rPr lang="ko-KR" altLang="en-US" sz="5200" dirty="0" smtClean="0"/>
              <a:t> </a:t>
            </a:r>
            <a:r>
              <a:rPr lang="en-US" altLang="ko-KR" sz="5200" dirty="0" smtClean="0"/>
              <a:t>SW </a:t>
            </a:r>
            <a:r>
              <a:rPr lang="ko-KR" altLang="en-US" sz="5200" dirty="0" smtClean="0"/>
              <a:t>실무교육</a:t>
            </a:r>
            <a:endParaRPr lang="ko-KR" altLang="en-US" sz="5200" dirty="0"/>
          </a:p>
        </p:txBody>
      </p:sp>
      <p:sp>
        <p:nvSpPr>
          <p:cNvPr id="51" name="텍스트 상자 50">
            <a:extLst>
              <a:ext uri="{FF2B5EF4-FFF2-40B4-BE49-F238E27FC236}">
                <a16:creationId xmlns:a16="http://schemas.microsoft.com/office/drawing/2014/main" id="{66C1DE0A-7865-466B-B5D7-781C92357026}"/>
              </a:ext>
            </a:extLst>
          </p:cNvPr>
          <p:cNvSpPr txBox="1"/>
          <p:nvPr/>
        </p:nvSpPr>
        <p:spPr>
          <a:xfrm>
            <a:off x="5878286" y="4944041"/>
            <a:ext cx="3917060" cy="1647938"/>
          </a:xfrm>
          <a:prstGeom prst="rect">
            <a:avLst/>
          </a:prstGeom>
          <a:solidFill>
            <a:schemeClr val="bg1"/>
          </a:solidFill>
        </p:spPr>
        <p:txBody>
          <a:bodyPr wrap="square" tIns="108000" bIns="0" rtlCol="0" anchor="ctr">
            <a:spAutoFit/>
          </a:bodyPr>
          <a:lstStyle/>
          <a:p>
            <a:pPr algn="ctr" rtl="0">
              <a:lnSpc>
                <a:spcPts val="2000"/>
              </a:lnSpc>
            </a:pPr>
            <a:endParaRPr lang="en-US" altLang="ko-KR" sz="3200" b="1" i="0" spc="-1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rtl="0">
              <a:lnSpc>
                <a:spcPts val="2000"/>
              </a:lnSpc>
            </a:pPr>
            <a:r>
              <a:rPr lang="en-US" altLang="ko-KR" sz="3200" b="1" i="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2019</a:t>
            </a:r>
            <a:r>
              <a:rPr lang="en-US" altLang="ko-KR" sz="3200" b="1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06. 24</a:t>
            </a:r>
          </a:p>
          <a:p>
            <a:pPr algn="ctr" rtl="0">
              <a:lnSpc>
                <a:spcPts val="2000"/>
              </a:lnSpc>
            </a:pPr>
            <a:endParaRPr lang="en-US" altLang="ko-KR" sz="2400" b="1" i="0" spc="-100" baseline="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rtl="0">
              <a:lnSpc>
                <a:spcPts val="2000"/>
              </a:lnSpc>
            </a:pPr>
            <a:endParaRPr lang="en-US" altLang="ko-KR" spc="14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rtl="0">
              <a:lnSpc>
                <a:spcPts val="2000"/>
              </a:lnSpc>
            </a:pPr>
            <a:r>
              <a:rPr lang="ko-KR" altLang="en-US" sz="3600" b="1" i="0" spc="14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발표자</a:t>
            </a:r>
            <a:r>
              <a:rPr lang="en-US" altLang="ko-KR" sz="3600" b="1" i="0" spc="14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600" b="1" i="0" spc="14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영 학</a:t>
            </a:r>
            <a:endParaRPr lang="en-US" altLang="ko-KR" sz="3600" b="1" i="0" spc="14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rtl="0">
              <a:lnSpc>
                <a:spcPts val="2000"/>
              </a:lnSpc>
            </a:pPr>
            <a:endParaRPr lang="ko-KR" altLang="en-US" sz="3600" b="1" i="0" spc="14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개체 틀 31" descr="박수치기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제목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>
              <a:lnSpc>
                <a:spcPct val="90000"/>
              </a:lnSpc>
            </a:pPr>
            <a:r>
              <a:rPr lang="ko-KR" altLang="en-US" sz="5200" dirty="0"/>
              <a:t>감사합니다</a:t>
            </a:r>
            <a:r>
              <a:rPr lang="en-US" altLang="ko-KR" sz="5200" dirty="0"/>
              <a:t>!</a:t>
            </a:r>
            <a:endParaRPr lang="ko-KR" altLang="en-ZA" sz="52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ko-KR" altLang="en-US" sz="1800" dirty="0"/>
              <a:t>강민수</a:t>
            </a:r>
          </a:p>
        </p:txBody>
      </p:sp>
      <p:pic>
        <p:nvPicPr>
          <p:cNvPr id="8" name="그래픽 7" descr="사용자" title="아이콘 - 발표자 이름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485495" y="4006655"/>
            <a:ext cx="218900" cy="218900"/>
          </a:xfrm>
          <a:prstGeom prst="rect">
            <a:avLst/>
          </a:prstGeo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n-US" altLang="ko-KR" sz="1800" dirty="0"/>
              <a:t>+1 23 987 6554</a:t>
            </a:r>
          </a:p>
        </p:txBody>
      </p:sp>
      <p:pic>
        <p:nvPicPr>
          <p:cNvPr id="10" name="그래픽 9" descr="휴대폰" title="아이콘 - 발표자 전화 번호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1485495" y="4355103"/>
            <a:ext cx="218900" cy="218900"/>
          </a:xfrm>
          <a:prstGeom prst="rect">
            <a:avLst/>
          </a:prstGeom>
        </p:spPr>
      </p:pic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ko-KR" altLang="en-US" sz="1800" dirty="0"/>
              <a:t>민수</a:t>
            </a:r>
            <a:r>
              <a:rPr lang="en-US" altLang="ko-KR" sz="1800" dirty="0"/>
              <a:t>@treyresearch.com</a:t>
            </a:r>
          </a:p>
        </p:txBody>
      </p:sp>
      <p:pic>
        <p:nvPicPr>
          <p:cNvPr id="9" name="그래픽 8" descr="봉투" title="발표자 전자 메일 아이콘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1485495" y="4703551"/>
            <a:ext cx="218900" cy="218900"/>
          </a:xfrm>
          <a:prstGeom prst="rect">
            <a:avLst/>
          </a:prstGeom>
        </p:spPr>
      </p:pic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FD8A1232-50A8-4535-AAF9-7F4180EAA0D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ko-KR" altLang="en-US" sz="1800" dirty="0"/>
              <a:t>미래 리서치 ㈜</a:t>
            </a:r>
            <a:endParaRPr lang="ko-KR" altLang="en-ZA" sz="1800" dirty="0"/>
          </a:p>
        </p:txBody>
      </p:sp>
      <p:pic>
        <p:nvPicPr>
          <p:cNvPr id="11" name="그래픽 10" descr="링크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1472552" y="5040763"/>
            <a:ext cx="244786" cy="244786"/>
          </a:xfrm>
          <a:prstGeom prst="rect">
            <a:avLst/>
          </a:prstGeom>
        </p:spPr>
      </p:pic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/>
              <a:t>10</a:t>
            </a:fld>
            <a:endParaRPr lang="ko-KR" altLang="en-ZA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 descr="이 서식 파일을 사용하는 방법&#10;">
            <a:extLst>
              <a:ext uri="{FF2B5EF4-FFF2-40B4-BE49-F238E27FC236}">
                <a16:creationId xmlns:a16="http://schemas.microsoft.com/office/drawing/2014/main" id="{AF827C88-045E-4F68-9447-36B04E5AF96E}"/>
              </a:ext>
            </a:extLst>
          </p:cNvPr>
          <p:cNvGrpSpPr/>
          <p:nvPr/>
        </p:nvGrpSpPr>
        <p:grpSpPr>
          <a:xfrm>
            <a:off x="298484" y="589495"/>
            <a:ext cx="3002130" cy="3083313"/>
            <a:chOff x="1341135" y="527364"/>
            <a:chExt cx="3002130" cy="3083313"/>
          </a:xfrm>
        </p:grpSpPr>
        <p:sp>
          <p:nvSpPr>
            <p:cNvPr id="37" name="타원 36" title="원 배경 그래픽">
              <a:extLst>
                <a:ext uri="{FF2B5EF4-FFF2-40B4-BE49-F238E27FC236}">
                  <a16:creationId xmlns:a16="http://schemas.microsoft.com/office/drawing/2014/main" id="{C51FBE48-2848-4EC5-89D6-C5C86C105FD1}"/>
                </a:ext>
              </a:extLst>
            </p:cNvPr>
            <p:cNvSpPr/>
            <p:nvPr/>
          </p:nvSpPr>
          <p:spPr>
            <a:xfrm>
              <a:off x="1341135" y="814260"/>
              <a:ext cx="2796417" cy="279641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lnSpc>
                  <a:spcPts val="3000"/>
                </a:lnSpc>
              </a:pPr>
              <a:r>
                <a:rPr lang="ko-KR" altLang="en-US" sz="2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</a:t>
              </a:r>
              <a:br>
                <a:rPr lang="ko-KR" altLang="en-US" sz="240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2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서식 파일을 </a:t>
              </a:r>
              <a:r>
                <a:rPr lang="ko-KR" altLang="en-US" sz="2400" i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 지정하는 </a:t>
              </a:r>
              <a:r>
                <a:rPr lang="ko-KR" altLang="en-US" sz="2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방법</a:t>
              </a:r>
              <a:r>
                <a:rPr lang="ko-KR" altLang="en-US" sz="2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2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타원 39" title="원 배경 그래픽">
              <a:extLst>
                <a:ext uri="{FF2B5EF4-FFF2-40B4-BE49-F238E27FC236}">
                  <a16:creationId xmlns:a16="http://schemas.microsoft.com/office/drawing/2014/main" id="{DDBE5AE1-0732-46F6-A796-4251201817EE}"/>
                </a:ext>
              </a:extLst>
            </p:cNvPr>
            <p:cNvSpPr/>
            <p:nvPr/>
          </p:nvSpPr>
          <p:spPr>
            <a:xfrm>
              <a:off x="3125525" y="527364"/>
              <a:ext cx="1217740" cy="12177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타원 40" title="원 배경 그래픽">
              <a:extLst>
                <a:ext uri="{FF2B5EF4-FFF2-40B4-BE49-F238E27FC236}">
                  <a16:creationId xmlns:a16="http://schemas.microsoft.com/office/drawing/2014/main" id="{4571EFCA-4D6B-4975-BCE3-09C7F433B4DA}"/>
                </a:ext>
              </a:extLst>
            </p:cNvPr>
            <p:cNvSpPr/>
            <p:nvPr/>
          </p:nvSpPr>
          <p:spPr>
            <a:xfrm>
              <a:off x="1537865" y="3001655"/>
              <a:ext cx="360000" cy="36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제목 2">
              <a:extLst>
                <a:ext uri="{FF2B5EF4-FFF2-40B4-BE49-F238E27FC236}">
                  <a16:creationId xmlns:a16="http://schemas.microsoft.com/office/drawing/2014/main" id="{E3AEFCE0-0A87-4B19-ABDE-39B6D794A7ED}"/>
                </a:ext>
              </a:extLst>
            </p:cNvPr>
            <p:cNvSpPr txBox="1">
              <a:spLocks/>
            </p:cNvSpPr>
            <p:nvPr/>
          </p:nvSpPr>
          <p:spPr>
            <a:xfrm>
              <a:off x="3133073" y="654208"/>
              <a:ext cx="1188691" cy="1186824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rtl="0"/>
              <a:r>
                <a:rPr lang="en-US" altLang="ko-KR" sz="72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?</a:t>
              </a:r>
              <a:endParaRPr lang="ko-KR" altLang="en-US" sz="72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직사각형 5" descr="지침 배경 상자">
            <a:extLst>
              <a:ext uri="{FF2B5EF4-FFF2-40B4-BE49-F238E27FC236}">
                <a16:creationId xmlns:a16="http://schemas.microsoft.com/office/drawing/2014/main" id="{20779E53-6FBF-49D4-B71F-9C4591CB06D5}"/>
              </a:ext>
            </a:extLst>
          </p:cNvPr>
          <p:cNvSpPr/>
          <p:nvPr/>
        </p:nvSpPr>
        <p:spPr>
          <a:xfrm>
            <a:off x="3489598" y="70559"/>
            <a:ext cx="4708996" cy="4177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타원 42" title="원 배경 그래픽">
            <a:extLst>
              <a:ext uri="{FF2B5EF4-FFF2-40B4-BE49-F238E27FC236}">
                <a16:creationId xmlns:a16="http://schemas.microsoft.com/office/drawing/2014/main" id="{C4AAE0A8-79D5-440B-B812-5976D3EDBD0C}"/>
              </a:ext>
            </a:extLst>
          </p:cNvPr>
          <p:cNvSpPr/>
          <p:nvPr/>
        </p:nvSpPr>
        <p:spPr>
          <a:xfrm>
            <a:off x="3630478" y="200418"/>
            <a:ext cx="426811" cy="4268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46" name="그룹 45" title="이미지 추가">
            <a:extLst>
              <a:ext uri="{FF2B5EF4-FFF2-40B4-BE49-F238E27FC236}">
                <a16:creationId xmlns:a16="http://schemas.microsoft.com/office/drawing/2014/main" id="{D61E15D2-0BAF-4A2C-9698-DD4F6BAB920D}"/>
              </a:ext>
            </a:extLst>
          </p:cNvPr>
          <p:cNvGrpSpPr/>
          <p:nvPr/>
        </p:nvGrpSpPr>
        <p:grpSpPr>
          <a:xfrm>
            <a:off x="3628308" y="530352"/>
            <a:ext cx="4341658" cy="3339422"/>
            <a:chOff x="424893" y="379770"/>
            <a:chExt cx="4341658" cy="3339422"/>
          </a:xfrm>
        </p:grpSpPr>
        <p:sp>
          <p:nvSpPr>
            <p:cNvPr id="16" name="텍스트 상자 15">
              <a:extLst>
                <a:ext uri="{FF2B5EF4-FFF2-40B4-BE49-F238E27FC236}">
                  <a16:creationId xmlns:a16="http://schemas.microsoft.com/office/drawing/2014/main" id="{1AA52088-CC08-4B31-88C3-7589922DEBB6}"/>
                </a:ext>
              </a:extLst>
            </p:cNvPr>
            <p:cNvSpPr txBox="1"/>
            <p:nvPr/>
          </p:nvSpPr>
          <p:spPr>
            <a:xfrm>
              <a:off x="424893" y="3134417"/>
              <a:ext cx="21384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개체 틀 이미지 </a:t>
              </a:r>
              <a:br>
                <a: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또는 아이콘 </a:t>
              </a:r>
              <a:r>
                <a:rPr lang="ko-KR" altLang="en-US" sz="16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삭제</a:t>
              </a:r>
              <a:r>
                <a: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2" name="그림 11" title="서식 파일 지침 그래픽">
              <a:extLst>
                <a:ext uri="{FF2B5EF4-FFF2-40B4-BE49-F238E27FC236}">
                  <a16:creationId xmlns:a16="http://schemas.microsoft.com/office/drawing/2014/main" id="{B945A26A-43DB-4AED-BA9E-E81359BA2E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64686" y="910689"/>
              <a:ext cx="1985426" cy="2008300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6A7864C-1101-45CF-B3E0-1BB84A195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30660" y="963918"/>
              <a:ext cx="1905000" cy="1922971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15" name="텍스트 상자 14">
              <a:extLst>
                <a:ext uri="{FF2B5EF4-FFF2-40B4-BE49-F238E27FC236}">
                  <a16:creationId xmlns:a16="http://schemas.microsoft.com/office/drawing/2014/main" id="{5083EB4B-86A0-45E7-8493-F0169A4CCC87}"/>
                </a:ext>
              </a:extLst>
            </p:cNvPr>
            <p:cNvSpPr txBox="1"/>
            <p:nvPr/>
          </p:nvSpPr>
          <p:spPr>
            <a:xfrm>
              <a:off x="499040" y="379770"/>
              <a:ext cx="41366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ko-KR" altLang="en-US" sz="20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이미지 추가</a:t>
              </a:r>
            </a:p>
          </p:txBody>
        </p:sp>
        <p:sp>
          <p:nvSpPr>
            <p:cNvPr id="17" name="텍스트 상자 16">
              <a:extLst>
                <a:ext uri="{FF2B5EF4-FFF2-40B4-BE49-F238E27FC236}">
                  <a16:creationId xmlns:a16="http://schemas.microsoft.com/office/drawing/2014/main" id="{0F108E97-1B0C-4A75-91C1-1B9A03212BD0}"/>
                </a:ext>
              </a:extLst>
            </p:cNvPr>
            <p:cNvSpPr txBox="1"/>
            <p:nvPr/>
          </p:nvSpPr>
          <p:spPr>
            <a:xfrm>
              <a:off x="2628134" y="3134416"/>
              <a:ext cx="21384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그런 다음</a:t>
              </a:r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사진 선택 </a:t>
              </a:r>
              <a:r>
                <a:rPr lang="ko-KR" altLang="en-US" sz="1600" b="1" i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또는</a:t>
              </a:r>
              <a:r>
                <a: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끌어서 놓기</a:t>
              </a:r>
            </a:p>
          </p:txBody>
        </p:sp>
        <p:sp>
          <p:nvSpPr>
            <p:cNvPr id="20" name="그래픽 18" title="서식 파일 지침 화살표">
              <a:extLst>
                <a:ext uri="{FF2B5EF4-FFF2-40B4-BE49-F238E27FC236}">
                  <a16:creationId xmlns:a16="http://schemas.microsoft.com/office/drawing/2014/main" id="{3CDE6CC0-E86B-4B0C-B994-AD3ECE46636B}"/>
                </a:ext>
              </a:extLst>
            </p:cNvPr>
            <p:cNvSpPr/>
            <p:nvPr/>
          </p:nvSpPr>
          <p:spPr>
            <a:xfrm rot="4500000" flipH="1">
              <a:off x="1365275" y="2606461"/>
              <a:ext cx="367586" cy="457870"/>
            </a:xfrm>
            <a:custGeom>
              <a:avLst/>
              <a:gdLst>
                <a:gd name="connsiteX0" fmla="*/ 27380 w 542925"/>
                <a:gd name="connsiteY0" fmla="*/ 669232 h 676275"/>
                <a:gd name="connsiteX1" fmla="*/ 138823 w 542925"/>
                <a:gd name="connsiteY1" fmla="*/ 376814 h 676275"/>
                <a:gd name="connsiteX2" fmla="*/ 352183 w 542925"/>
                <a:gd name="connsiteY2" fmla="*/ 147262 h 676275"/>
                <a:gd name="connsiteX3" fmla="*/ 485533 w 542925"/>
                <a:gd name="connsiteY3" fmla="*/ 68204 h 676275"/>
                <a:gd name="connsiteX4" fmla="*/ 469340 w 542925"/>
                <a:gd name="connsiteY4" fmla="*/ 96779 h 676275"/>
                <a:gd name="connsiteX5" fmla="*/ 416953 w 542925"/>
                <a:gd name="connsiteY5" fmla="*/ 192029 h 676275"/>
                <a:gd name="connsiteX6" fmla="*/ 433145 w 542925"/>
                <a:gd name="connsiteY6" fmla="*/ 216794 h 676275"/>
                <a:gd name="connsiteX7" fmla="*/ 484580 w 542925"/>
                <a:gd name="connsiteY7" fmla="*/ 124402 h 676275"/>
                <a:gd name="connsiteX8" fmla="*/ 509345 w 542925"/>
                <a:gd name="connsiteY8" fmla="*/ 78682 h 676275"/>
                <a:gd name="connsiteX9" fmla="*/ 536015 w 542925"/>
                <a:gd name="connsiteY9" fmla="*/ 37724 h 676275"/>
                <a:gd name="connsiteX10" fmla="*/ 524585 w 542925"/>
                <a:gd name="connsiteY10" fmla="*/ 7244 h 676275"/>
                <a:gd name="connsiteX11" fmla="*/ 297890 w 542925"/>
                <a:gd name="connsiteY11" fmla="*/ 39629 h 676275"/>
                <a:gd name="connsiteX12" fmla="*/ 307415 w 542925"/>
                <a:gd name="connsiteY12" fmla="*/ 71062 h 676275"/>
                <a:gd name="connsiteX13" fmla="*/ 436003 w 542925"/>
                <a:gd name="connsiteY13" fmla="*/ 54869 h 676275"/>
                <a:gd name="connsiteX14" fmla="*/ 233120 w 542925"/>
                <a:gd name="connsiteY14" fmla="*/ 208222 h 676275"/>
                <a:gd name="connsiteX15" fmla="*/ 57860 w 542925"/>
                <a:gd name="connsiteY15" fmla="*/ 473969 h 676275"/>
                <a:gd name="connsiteX16" fmla="*/ 7378 w 542925"/>
                <a:gd name="connsiteY16" fmla="*/ 648277 h 676275"/>
                <a:gd name="connsiteX17" fmla="*/ 14045 w 542925"/>
                <a:gd name="connsiteY17" fmla="*/ 670184 h 676275"/>
                <a:gd name="connsiteX18" fmla="*/ 27380 w 542925"/>
                <a:gd name="connsiteY18" fmla="*/ 669232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42925" h="676275">
                  <a:moveTo>
                    <a:pt x="27380" y="669232"/>
                  </a:moveTo>
                  <a:cubicBezTo>
                    <a:pt x="44525" y="565409"/>
                    <a:pt x="83578" y="465397"/>
                    <a:pt x="138823" y="376814"/>
                  </a:cubicBezTo>
                  <a:cubicBezTo>
                    <a:pt x="195020" y="288232"/>
                    <a:pt x="267410" y="209174"/>
                    <a:pt x="352183" y="147262"/>
                  </a:cubicBezTo>
                  <a:cubicBezTo>
                    <a:pt x="394093" y="116782"/>
                    <a:pt x="438860" y="90112"/>
                    <a:pt x="485533" y="68204"/>
                  </a:cubicBezTo>
                  <a:cubicBezTo>
                    <a:pt x="479818" y="77729"/>
                    <a:pt x="475055" y="87254"/>
                    <a:pt x="469340" y="96779"/>
                  </a:cubicBezTo>
                  <a:cubicBezTo>
                    <a:pt x="452195" y="128212"/>
                    <a:pt x="434098" y="160597"/>
                    <a:pt x="416953" y="192029"/>
                  </a:cubicBezTo>
                  <a:cubicBezTo>
                    <a:pt x="412190" y="201554"/>
                    <a:pt x="425525" y="230129"/>
                    <a:pt x="433145" y="216794"/>
                  </a:cubicBezTo>
                  <a:cubicBezTo>
                    <a:pt x="450290" y="186314"/>
                    <a:pt x="467435" y="154882"/>
                    <a:pt x="484580" y="124402"/>
                  </a:cubicBezTo>
                  <a:cubicBezTo>
                    <a:pt x="493153" y="109162"/>
                    <a:pt x="501725" y="93922"/>
                    <a:pt x="509345" y="78682"/>
                  </a:cubicBezTo>
                  <a:cubicBezTo>
                    <a:pt x="516965" y="64394"/>
                    <a:pt x="523633" y="48202"/>
                    <a:pt x="536015" y="37724"/>
                  </a:cubicBezTo>
                  <a:cubicBezTo>
                    <a:pt x="543635" y="31057"/>
                    <a:pt x="535063" y="5339"/>
                    <a:pt x="524585" y="7244"/>
                  </a:cubicBezTo>
                  <a:cubicBezTo>
                    <a:pt x="449338" y="21532"/>
                    <a:pt x="374090" y="32009"/>
                    <a:pt x="297890" y="39629"/>
                  </a:cubicBezTo>
                  <a:cubicBezTo>
                    <a:pt x="287413" y="40582"/>
                    <a:pt x="295033" y="72967"/>
                    <a:pt x="307415" y="71062"/>
                  </a:cubicBezTo>
                  <a:cubicBezTo>
                    <a:pt x="350278" y="66299"/>
                    <a:pt x="393140" y="61537"/>
                    <a:pt x="436003" y="54869"/>
                  </a:cubicBezTo>
                  <a:cubicBezTo>
                    <a:pt x="360755" y="94874"/>
                    <a:pt x="292175" y="147262"/>
                    <a:pt x="233120" y="208222"/>
                  </a:cubicBezTo>
                  <a:cubicBezTo>
                    <a:pt x="158825" y="284422"/>
                    <a:pt x="98818" y="375862"/>
                    <a:pt x="57860" y="473969"/>
                  </a:cubicBezTo>
                  <a:cubicBezTo>
                    <a:pt x="35000" y="530167"/>
                    <a:pt x="17855" y="588269"/>
                    <a:pt x="7378" y="648277"/>
                  </a:cubicBezTo>
                  <a:cubicBezTo>
                    <a:pt x="6425" y="655897"/>
                    <a:pt x="8330" y="665422"/>
                    <a:pt x="14045" y="670184"/>
                  </a:cubicBezTo>
                  <a:cubicBezTo>
                    <a:pt x="20713" y="676852"/>
                    <a:pt x="25475" y="675899"/>
                    <a:pt x="27380" y="66923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rtl="0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그래픽 18" title="서식 파일 지침 화살표">
              <a:extLst>
                <a:ext uri="{FF2B5EF4-FFF2-40B4-BE49-F238E27FC236}">
                  <a16:creationId xmlns:a16="http://schemas.microsoft.com/office/drawing/2014/main" id="{051A3989-527C-4619-9BF7-E99892F1986E}"/>
                </a:ext>
              </a:extLst>
            </p:cNvPr>
            <p:cNvSpPr/>
            <p:nvPr/>
          </p:nvSpPr>
          <p:spPr>
            <a:xfrm rot="17820117">
              <a:off x="3452257" y="2502894"/>
              <a:ext cx="421360" cy="524851"/>
            </a:xfrm>
            <a:custGeom>
              <a:avLst/>
              <a:gdLst>
                <a:gd name="connsiteX0" fmla="*/ 27380 w 542925"/>
                <a:gd name="connsiteY0" fmla="*/ 669232 h 676275"/>
                <a:gd name="connsiteX1" fmla="*/ 138823 w 542925"/>
                <a:gd name="connsiteY1" fmla="*/ 376814 h 676275"/>
                <a:gd name="connsiteX2" fmla="*/ 352183 w 542925"/>
                <a:gd name="connsiteY2" fmla="*/ 147262 h 676275"/>
                <a:gd name="connsiteX3" fmla="*/ 485533 w 542925"/>
                <a:gd name="connsiteY3" fmla="*/ 68204 h 676275"/>
                <a:gd name="connsiteX4" fmla="*/ 469340 w 542925"/>
                <a:gd name="connsiteY4" fmla="*/ 96779 h 676275"/>
                <a:gd name="connsiteX5" fmla="*/ 416953 w 542925"/>
                <a:gd name="connsiteY5" fmla="*/ 192029 h 676275"/>
                <a:gd name="connsiteX6" fmla="*/ 433145 w 542925"/>
                <a:gd name="connsiteY6" fmla="*/ 216794 h 676275"/>
                <a:gd name="connsiteX7" fmla="*/ 484580 w 542925"/>
                <a:gd name="connsiteY7" fmla="*/ 124402 h 676275"/>
                <a:gd name="connsiteX8" fmla="*/ 509345 w 542925"/>
                <a:gd name="connsiteY8" fmla="*/ 78682 h 676275"/>
                <a:gd name="connsiteX9" fmla="*/ 536015 w 542925"/>
                <a:gd name="connsiteY9" fmla="*/ 37724 h 676275"/>
                <a:gd name="connsiteX10" fmla="*/ 524585 w 542925"/>
                <a:gd name="connsiteY10" fmla="*/ 7244 h 676275"/>
                <a:gd name="connsiteX11" fmla="*/ 297890 w 542925"/>
                <a:gd name="connsiteY11" fmla="*/ 39629 h 676275"/>
                <a:gd name="connsiteX12" fmla="*/ 307415 w 542925"/>
                <a:gd name="connsiteY12" fmla="*/ 71062 h 676275"/>
                <a:gd name="connsiteX13" fmla="*/ 436003 w 542925"/>
                <a:gd name="connsiteY13" fmla="*/ 54869 h 676275"/>
                <a:gd name="connsiteX14" fmla="*/ 233120 w 542925"/>
                <a:gd name="connsiteY14" fmla="*/ 208222 h 676275"/>
                <a:gd name="connsiteX15" fmla="*/ 57860 w 542925"/>
                <a:gd name="connsiteY15" fmla="*/ 473969 h 676275"/>
                <a:gd name="connsiteX16" fmla="*/ 7378 w 542925"/>
                <a:gd name="connsiteY16" fmla="*/ 648277 h 676275"/>
                <a:gd name="connsiteX17" fmla="*/ 14045 w 542925"/>
                <a:gd name="connsiteY17" fmla="*/ 670184 h 676275"/>
                <a:gd name="connsiteX18" fmla="*/ 27380 w 542925"/>
                <a:gd name="connsiteY18" fmla="*/ 669232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42925" h="676275">
                  <a:moveTo>
                    <a:pt x="27380" y="669232"/>
                  </a:moveTo>
                  <a:cubicBezTo>
                    <a:pt x="44525" y="565409"/>
                    <a:pt x="83578" y="465397"/>
                    <a:pt x="138823" y="376814"/>
                  </a:cubicBezTo>
                  <a:cubicBezTo>
                    <a:pt x="195020" y="288232"/>
                    <a:pt x="267410" y="209174"/>
                    <a:pt x="352183" y="147262"/>
                  </a:cubicBezTo>
                  <a:cubicBezTo>
                    <a:pt x="394093" y="116782"/>
                    <a:pt x="438860" y="90112"/>
                    <a:pt x="485533" y="68204"/>
                  </a:cubicBezTo>
                  <a:cubicBezTo>
                    <a:pt x="479818" y="77729"/>
                    <a:pt x="475055" y="87254"/>
                    <a:pt x="469340" y="96779"/>
                  </a:cubicBezTo>
                  <a:cubicBezTo>
                    <a:pt x="452195" y="128212"/>
                    <a:pt x="434098" y="160597"/>
                    <a:pt x="416953" y="192029"/>
                  </a:cubicBezTo>
                  <a:cubicBezTo>
                    <a:pt x="412190" y="201554"/>
                    <a:pt x="425525" y="230129"/>
                    <a:pt x="433145" y="216794"/>
                  </a:cubicBezTo>
                  <a:cubicBezTo>
                    <a:pt x="450290" y="186314"/>
                    <a:pt x="467435" y="154882"/>
                    <a:pt x="484580" y="124402"/>
                  </a:cubicBezTo>
                  <a:cubicBezTo>
                    <a:pt x="493153" y="109162"/>
                    <a:pt x="501725" y="93922"/>
                    <a:pt x="509345" y="78682"/>
                  </a:cubicBezTo>
                  <a:cubicBezTo>
                    <a:pt x="516965" y="64394"/>
                    <a:pt x="523633" y="48202"/>
                    <a:pt x="536015" y="37724"/>
                  </a:cubicBezTo>
                  <a:cubicBezTo>
                    <a:pt x="543635" y="31057"/>
                    <a:pt x="535063" y="5339"/>
                    <a:pt x="524585" y="7244"/>
                  </a:cubicBezTo>
                  <a:cubicBezTo>
                    <a:pt x="449338" y="21532"/>
                    <a:pt x="374090" y="32009"/>
                    <a:pt x="297890" y="39629"/>
                  </a:cubicBezTo>
                  <a:cubicBezTo>
                    <a:pt x="287413" y="40582"/>
                    <a:pt x="295033" y="72967"/>
                    <a:pt x="307415" y="71062"/>
                  </a:cubicBezTo>
                  <a:cubicBezTo>
                    <a:pt x="350278" y="66299"/>
                    <a:pt x="393140" y="61537"/>
                    <a:pt x="436003" y="54869"/>
                  </a:cubicBezTo>
                  <a:cubicBezTo>
                    <a:pt x="360755" y="94874"/>
                    <a:pt x="292175" y="147262"/>
                    <a:pt x="233120" y="208222"/>
                  </a:cubicBezTo>
                  <a:cubicBezTo>
                    <a:pt x="158825" y="284422"/>
                    <a:pt x="98818" y="375862"/>
                    <a:pt x="57860" y="473969"/>
                  </a:cubicBezTo>
                  <a:cubicBezTo>
                    <a:pt x="35000" y="530167"/>
                    <a:pt x="17855" y="588269"/>
                    <a:pt x="7378" y="648277"/>
                  </a:cubicBezTo>
                  <a:cubicBezTo>
                    <a:pt x="6425" y="655897"/>
                    <a:pt x="8330" y="665422"/>
                    <a:pt x="14045" y="670184"/>
                  </a:cubicBezTo>
                  <a:cubicBezTo>
                    <a:pt x="20713" y="676852"/>
                    <a:pt x="25475" y="675899"/>
                    <a:pt x="27380" y="66923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rtl="0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2" name="직사각형 41" descr="지침 배경 상자">
            <a:extLst>
              <a:ext uri="{FF2B5EF4-FFF2-40B4-BE49-F238E27FC236}">
                <a16:creationId xmlns:a16="http://schemas.microsoft.com/office/drawing/2014/main" id="{3844B058-3CE8-4852-BEF6-257F8549EE99}"/>
              </a:ext>
            </a:extLst>
          </p:cNvPr>
          <p:cNvSpPr/>
          <p:nvPr/>
        </p:nvSpPr>
        <p:spPr>
          <a:xfrm>
            <a:off x="8282947" y="2345290"/>
            <a:ext cx="3803798" cy="35506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타원 44" title="원 배경 그래픽">
            <a:extLst>
              <a:ext uri="{FF2B5EF4-FFF2-40B4-BE49-F238E27FC236}">
                <a16:creationId xmlns:a16="http://schemas.microsoft.com/office/drawing/2014/main" id="{840F97B3-0E1D-40DC-BF8C-2D40E7DDC61C}"/>
              </a:ext>
            </a:extLst>
          </p:cNvPr>
          <p:cNvSpPr/>
          <p:nvPr/>
        </p:nvSpPr>
        <p:spPr>
          <a:xfrm>
            <a:off x="8426865" y="2498870"/>
            <a:ext cx="426811" cy="4268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4" name="텍스트 상자 13">
            <a:extLst>
              <a:ext uri="{FF2B5EF4-FFF2-40B4-BE49-F238E27FC236}">
                <a16:creationId xmlns:a16="http://schemas.microsoft.com/office/drawing/2014/main" id="{7EAFFD73-4869-4CC3-8C60-E7C58E91DDE1}"/>
              </a:ext>
            </a:extLst>
          </p:cNvPr>
          <p:cNvSpPr txBox="1"/>
          <p:nvPr/>
        </p:nvSpPr>
        <p:spPr>
          <a:xfrm>
            <a:off x="8656073" y="3055471"/>
            <a:ext cx="3005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회사 로고</a:t>
            </a:r>
          </a:p>
        </p:txBody>
      </p:sp>
      <p:sp>
        <p:nvSpPr>
          <p:cNvPr id="10" name="텍스트 상자 9">
            <a:extLst>
              <a:ext uri="{FF2B5EF4-FFF2-40B4-BE49-F238E27FC236}">
                <a16:creationId xmlns:a16="http://schemas.microsoft.com/office/drawing/2014/main" id="{DBE590BD-3E87-43CE-BDCC-A6A81A224642}"/>
              </a:ext>
            </a:extLst>
          </p:cNvPr>
          <p:cNvSpPr txBox="1"/>
          <p:nvPr/>
        </p:nvSpPr>
        <p:spPr>
          <a:xfrm>
            <a:off x="8656073" y="3659011"/>
            <a:ext cx="300523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회사 로고를 </a:t>
            </a:r>
            <a:b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마스터 슬라이드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에 삽입</a:t>
            </a:r>
          </a:p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보기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슬라이드 마스터</a:t>
            </a:r>
          </a:p>
          <a:p>
            <a:pPr algn="ctr"/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첫 번째 슬라이드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마스터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 있는지 확인한 다음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개체 틀 로고를 제거하고 현재 로고를 넣거나 텍스트를 편집합니다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그래픽 33" title="아이콘 클릭">
            <a:extLst>
              <a:ext uri="{FF2B5EF4-FFF2-40B4-BE49-F238E27FC236}">
                <a16:creationId xmlns:a16="http://schemas.microsoft.com/office/drawing/2014/main" id="{CD918641-0E9F-47D8-845F-9A6E26FAFE5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236722" y="4492882"/>
            <a:ext cx="199025" cy="1990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그래픽 6" title="서식 파일 지침 화살표">
            <a:extLst>
              <a:ext uri="{FF2B5EF4-FFF2-40B4-BE49-F238E27FC236}">
                <a16:creationId xmlns:a16="http://schemas.microsoft.com/office/drawing/2014/main" id="{B380D939-B966-40C5-8110-A8705AE6EE34}"/>
              </a:ext>
            </a:extLst>
          </p:cNvPr>
          <p:cNvSpPr/>
          <p:nvPr/>
        </p:nvSpPr>
        <p:spPr>
          <a:xfrm rot="14861138" flipH="1">
            <a:off x="9909280" y="5343808"/>
            <a:ext cx="907492" cy="984181"/>
          </a:xfrm>
          <a:custGeom>
            <a:avLst/>
            <a:gdLst>
              <a:gd name="connsiteX0" fmla="*/ 626791 w 676275"/>
              <a:gd name="connsiteY0" fmla="*/ 456724 h 666750"/>
              <a:gd name="connsiteX1" fmla="*/ 624886 w 676275"/>
              <a:gd name="connsiteY1" fmla="*/ 459581 h 666750"/>
              <a:gd name="connsiteX2" fmla="*/ 500108 w 676275"/>
              <a:gd name="connsiteY2" fmla="*/ 418624 h 666750"/>
              <a:gd name="connsiteX3" fmla="*/ 465818 w 676275"/>
              <a:gd name="connsiteY3" fmla="*/ 415766 h 666750"/>
              <a:gd name="connsiteX4" fmla="*/ 470581 w 676275"/>
              <a:gd name="connsiteY4" fmla="*/ 433864 h 666750"/>
              <a:gd name="connsiteX5" fmla="*/ 605836 w 676275"/>
              <a:gd name="connsiteY5" fmla="*/ 480536 h 666750"/>
              <a:gd name="connsiteX6" fmla="*/ 544876 w 676275"/>
              <a:gd name="connsiteY6" fmla="*/ 507206 h 666750"/>
              <a:gd name="connsiteX7" fmla="*/ 475343 w 676275"/>
              <a:gd name="connsiteY7" fmla="*/ 516731 h 666750"/>
              <a:gd name="connsiteX8" fmla="*/ 456293 w 676275"/>
              <a:gd name="connsiteY8" fmla="*/ 515779 h 666750"/>
              <a:gd name="connsiteX9" fmla="*/ 446768 w 676275"/>
              <a:gd name="connsiteY9" fmla="*/ 514826 h 666750"/>
              <a:gd name="connsiteX10" fmla="*/ 442958 w 676275"/>
              <a:gd name="connsiteY10" fmla="*/ 514826 h 666750"/>
              <a:gd name="connsiteX11" fmla="*/ 441053 w 676275"/>
              <a:gd name="connsiteY11" fmla="*/ 514826 h 666750"/>
              <a:gd name="connsiteX12" fmla="*/ 440101 w 676275"/>
              <a:gd name="connsiteY12" fmla="*/ 514826 h 666750"/>
              <a:gd name="connsiteX13" fmla="*/ 422003 w 676275"/>
              <a:gd name="connsiteY13" fmla="*/ 511016 h 666750"/>
              <a:gd name="connsiteX14" fmla="*/ 406763 w 676275"/>
              <a:gd name="connsiteY14" fmla="*/ 507206 h 666750"/>
              <a:gd name="connsiteX15" fmla="*/ 339136 w 676275"/>
              <a:gd name="connsiteY15" fmla="*/ 472916 h 666750"/>
              <a:gd name="connsiteX16" fmla="*/ 220073 w 676275"/>
              <a:gd name="connsiteY16" fmla="*/ 348139 h 666750"/>
              <a:gd name="connsiteX17" fmla="*/ 132443 w 676275"/>
              <a:gd name="connsiteY17" fmla="*/ 202406 h 666750"/>
              <a:gd name="connsiteX18" fmla="*/ 56243 w 676275"/>
              <a:gd name="connsiteY18" fmla="*/ 22384 h 666750"/>
              <a:gd name="connsiteX19" fmla="*/ 27668 w 676275"/>
              <a:gd name="connsiteY19" fmla="*/ 7144 h 666750"/>
              <a:gd name="connsiteX20" fmla="*/ 7666 w 676275"/>
              <a:gd name="connsiteY20" fmla="*/ 18574 h 666750"/>
              <a:gd name="connsiteX21" fmla="*/ 171496 w 676275"/>
              <a:gd name="connsiteY21" fmla="*/ 346234 h 666750"/>
              <a:gd name="connsiteX22" fmla="*/ 299131 w 676275"/>
              <a:gd name="connsiteY22" fmla="*/ 481489 h 666750"/>
              <a:gd name="connsiteX23" fmla="*/ 467723 w 676275"/>
              <a:gd name="connsiteY23" fmla="*/ 543401 h 666750"/>
              <a:gd name="connsiteX24" fmla="*/ 576308 w 676275"/>
              <a:gd name="connsiteY24" fmla="*/ 531971 h 666750"/>
              <a:gd name="connsiteX25" fmla="*/ 510586 w 676275"/>
              <a:gd name="connsiteY25" fmla="*/ 642461 h 666750"/>
              <a:gd name="connsiteX26" fmla="*/ 524873 w 676275"/>
              <a:gd name="connsiteY26" fmla="*/ 661511 h 666750"/>
              <a:gd name="connsiteX27" fmla="*/ 556306 w 676275"/>
              <a:gd name="connsiteY27" fmla="*/ 659606 h 666750"/>
              <a:gd name="connsiteX28" fmla="*/ 660128 w 676275"/>
              <a:gd name="connsiteY28" fmla="*/ 490061 h 666750"/>
              <a:gd name="connsiteX29" fmla="*/ 669653 w 676275"/>
              <a:gd name="connsiteY29" fmla="*/ 482441 h 666750"/>
              <a:gd name="connsiteX30" fmla="*/ 668701 w 676275"/>
              <a:gd name="connsiteY30" fmla="*/ 476726 h 666750"/>
              <a:gd name="connsiteX31" fmla="*/ 670606 w 676275"/>
              <a:gd name="connsiteY31" fmla="*/ 473869 h 666750"/>
              <a:gd name="connsiteX32" fmla="*/ 626791 w 676275"/>
              <a:gd name="connsiteY32" fmla="*/ 456724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76275" h="666750">
                <a:moveTo>
                  <a:pt x="626791" y="456724"/>
                </a:moveTo>
                <a:cubicBezTo>
                  <a:pt x="625838" y="457676"/>
                  <a:pt x="625838" y="458629"/>
                  <a:pt x="624886" y="459581"/>
                </a:cubicBezTo>
                <a:cubicBezTo>
                  <a:pt x="582023" y="450056"/>
                  <a:pt x="540113" y="436721"/>
                  <a:pt x="500108" y="418624"/>
                </a:cubicBezTo>
                <a:cubicBezTo>
                  <a:pt x="490583" y="413861"/>
                  <a:pt x="476296" y="410051"/>
                  <a:pt x="465818" y="415766"/>
                </a:cubicBezTo>
                <a:cubicBezTo>
                  <a:pt x="456293" y="421481"/>
                  <a:pt x="463913" y="431006"/>
                  <a:pt x="470581" y="433864"/>
                </a:cubicBezTo>
                <a:cubicBezTo>
                  <a:pt x="514396" y="453866"/>
                  <a:pt x="559163" y="469106"/>
                  <a:pt x="605836" y="480536"/>
                </a:cubicBezTo>
                <a:cubicBezTo>
                  <a:pt x="586786" y="491966"/>
                  <a:pt x="566783" y="501491"/>
                  <a:pt x="544876" y="507206"/>
                </a:cubicBezTo>
                <a:cubicBezTo>
                  <a:pt x="522968" y="513874"/>
                  <a:pt x="496298" y="516731"/>
                  <a:pt x="475343" y="516731"/>
                </a:cubicBezTo>
                <a:cubicBezTo>
                  <a:pt x="468676" y="516731"/>
                  <a:pt x="462961" y="516731"/>
                  <a:pt x="456293" y="515779"/>
                </a:cubicBezTo>
                <a:cubicBezTo>
                  <a:pt x="453436" y="515779"/>
                  <a:pt x="449626" y="514826"/>
                  <a:pt x="446768" y="514826"/>
                </a:cubicBezTo>
                <a:cubicBezTo>
                  <a:pt x="445816" y="514826"/>
                  <a:pt x="443911" y="514826"/>
                  <a:pt x="442958" y="514826"/>
                </a:cubicBezTo>
                <a:cubicBezTo>
                  <a:pt x="442006" y="514826"/>
                  <a:pt x="442006" y="514826"/>
                  <a:pt x="441053" y="514826"/>
                </a:cubicBezTo>
                <a:cubicBezTo>
                  <a:pt x="441053" y="514826"/>
                  <a:pt x="440101" y="514826"/>
                  <a:pt x="440101" y="514826"/>
                </a:cubicBezTo>
                <a:cubicBezTo>
                  <a:pt x="434386" y="513874"/>
                  <a:pt x="427718" y="512921"/>
                  <a:pt x="422003" y="511016"/>
                </a:cubicBezTo>
                <a:cubicBezTo>
                  <a:pt x="414383" y="509111"/>
                  <a:pt x="413431" y="509111"/>
                  <a:pt x="406763" y="507206"/>
                </a:cubicBezTo>
                <a:cubicBezTo>
                  <a:pt x="382951" y="499586"/>
                  <a:pt x="361043" y="488156"/>
                  <a:pt x="339136" y="472916"/>
                </a:cubicBezTo>
                <a:cubicBezTo>
                  <a:pt x="292463" y="439579"/>
                  <a:pt x="253411" y="394811"/>
                  <a:pt x="220073" y="348139"/>
                </a:cubicBezTo>
                <a:cubicBezTo>
                  <a:pt x="186736" y="302419"/>
                  <a:pt x="157208" y="252889"/>
                  <a:pt x="132443" y="202406"/>
                </a:cubicBezTo>
                <a:cubicBezTo>
                  <a:pt x="103868" y="144304"/>
                  <a:pt x="79103" y="83344"/>
                  <a:pt x="56243" y="22384"/>
                </a:cubicBezTo>
                <a:cubicBezTo>
                  <a:pt x="52433" y="11906"/>
                  <a:pt x="38146" y="8096"/>
                  <a:pt x="27668" y="7144"/>
                </a:cubicBezTo>
                <a:cubicBezTo>
                  <a:pt x="21953" y="7144"/>
                  <a:pt x="3856" y="8096"/>
                  <a:pt x="7666" y="18574"/>
                </a:cubicBezTo>
                <a:cubicBezTo>
                  <a:pt x="50528" y="132874"/>
                  <a:pt x="99106" y="247174"/>
                  <a:pt x="171496" y="346234"/>
                </a:cubicBezTo>
                <a:cubicBezTo>
                  <a:pt x="207691" y="395764"/>
                  <a:pt x="249601" y="444341"/>
                  <a:pt x="299131" y="481489"/>
                </a:cubicBezTo>
                <a:cubicBezTo>
                  <a:pt x="348661" y="517684"/>
                  <a:pt x="406763" y="538639"/>
                  <a:pt x="467723" y="543401"/>
                </a:cubicBezTo>
                <a:cubicBezTo>
                  <a:pt x="503918" y="545306"/>
                  <a:pt x="541066" y="542449"/>
                  <a:pt x="576308" y="531971"/>
                </a:cubicBezTo>
                <a:cubicBezTo>
                  <a:pt x="553448" y="568166"/>
                  <a:pt x="531541" y="605314"/>
                  <a:pt x="510586" y="642461"/>
                </a:cubicBezTo>
                <a:cubicBezTo>
                  <a:pt x="505823" y="651986"/>
                  <a:pt x="517253" y="658654"/>
                  <a:pt x="524873" y="661511"/>
                </a:cubicBezTo>
                <a:cubicBezTo>
                  <a:pt x="531541" y="664369"/>
                  <a:pt x="551543" y="668179"/>
                  <a:pt x="556306" y="659606"/>
                </a:cubicBezTo>
                <a:cubicBezTo>
                  <a:pt x="588691" y="601504"/>
                  <a:pt x="622981" y="545306"/>
                  <a:pt x="660128" y="490061"/>
                </a:cubicBezTo>
                <a:cubicBezTo>
                  <a:pt x="664891" y="489109"/>
                  <a:pt x="668701" y="487204"/>
                  <a:pt x="669653" y="482441"/>
                </a:cubicBezTo>
                <a:cubicBezTo>
                  <a:pt x="670606" y="480536"/>
                  <a:pt x="669653" y="478631"/>
                  <a:pt x="668701" y="476726"/>
                </a:cubicBezTo>
                <a:cubicBezTo>
                  <a:pt x="669653" y="475774"/>
                  <a:pt x="669653" y="474821"/>
                  <a:pt x="670606" y="473869"/>
                </a:cubicBezTo>
                <a:cubicBezTo>
                  <a:pt x="683941" y="457676"/>
                  <a:pt x="636316" y="443389"/>
                  <a:pt x="626791" y="456724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 descr="지침 배경 상자">
            <a:extLst>
              <a:ext uri="{FF2B5EF4-FFF2-40B4-BE49-F238E27FC236}">
                <a16:creationId xmlns:a16="http://schemas.microsoft.com/office/drawing/2014/main" id="{076CBD10-D15D-4FC1-8D9B-B4BEB3C1E3E5}"/>
              </a:ext>
            </a:extLst>
          </p:cNvPr>
          <p:cNvSpPr/>
          <p:nvPr/>
        </p:nvSpPr>
        <p:spPr>
          <a:xfrm>
            <a:off x="78734" y="4335681"/>
            <a:ext cx="8126850" cy="1932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타원 43" title="원 배경 그래픽">
            <a:extLst>
              <a:ext uri="{FF2B5EF4-FFF2-40B4-BE49-F238E27FC236}">
                <a16:creationId xmlns:a16="http://schemas.microsoft.com/office/drawing/2014/main" id="{AD5E115B-A01C-4789-8FA0-CA1A95794CDC}"/>
              </a:ext>
            </a:extLst>
          </p:cNvPr>
          <p:cNvSpPr/>
          <p:nvPr/>
        </p:nvSpPr>
        <p:spPr>
          <a:xfrm>
            <a:off x="7640194" y="4463794"/>
            <a:ext cx="426811" cy="4268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</a:t>
            </a:r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3" name="텍스트 상자 22">
            <a:extLst>
              <a:ext uri="{FF2B5EF4-FFF2-40B4-BE49-F238E27FC236}">
                <a16:creationId xmlns:a16="http://schemas.microsoft.com/office/drawing/2014/main" id="{92C20CDD-0E88-460E-B553-CC0BFE2D7E81}"/>
              </a:ext>
            </a:extLst>
          </p:cNvPr>
          <p:cNvSpPr txBox="1"/>
          <p:nvPr/>
        </p:nvSpPr>
        <p:spPr>
          <a:xfrm>
            <a:off x="4026334" y="4470565"/>
            <a:ext cx="3118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색 선택</a:t>
            </a:r>
          </a:p>
        </p:txBody>
      </p:sp>
      <p:sp>
        <p:nvSpPr>
          <p:cNvPr id="22" name="텍스트 상자 21">
            <a:extLst>
              <a:ext uri="{FF2B5EF4-FFF2-40B4-BE49-F238E27FC236}">
                <a16:creationId xmlns:a16="http://schemas.microsoft.com/office/drawing/2014/main" id="{0EDD0AB6-01C4-4545-BA3F-9047F2A0799E}"/>
              </a:ext>
            </a:extLst>
          </p:cNvPr>
          <p:cNvSpPr txBox="1"/>
          <p:nvPr/>
        </p:nvSpPr>
        <p:spPr>
          <a:xfrm>
            <a:off x="4026334" y="4919304"/>
            <a:ext cx="36144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색 변경 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마스터 슬라이드 </a:t>
            </a:r>
          </a:p>
          <a:p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보기에서 테마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색 변경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보기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마스터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색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200" i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드롭다운 화살표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래픽 34" title="아이콘 클릭">
            <a:extLst>
              <a:ext uri="{FF2B5EF4-FFF2-40B4-BE49-F238E27FC236}">
                <a16:creationId xmlns:a16="http://schemas.microsoft.com/office/drawing/2014/main" id="{FE77A636-0A2F-43A6-A666-027B31BBE48A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040663" y="5758427"/>
            <a:ext cx="199025" cy="1990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5E4CC77-F166-480D-B4C3-5D8B486794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291" y="4703191"/>
            <a:ext cx="2734442" cy="1186824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  <p:sp>
        <p:nvSpPr>
          <p:cNvPr id="39" name="텍스트 상자 38">
            <a:extLst>
              <a:ext uri="{FF2B5EF4-FFF2-40B4-BE49-F238E27FC236}">
                <a16:creationId xmlns:a16="http://schemas.microsoft.com/office/drawing/2014/main" id="{EE816D14-AD3C-4935-8CBF-20A2233CD8EE}"/>
              </a:ext>
            </a:extLst>
          </p:cNvPr>
          <p:cNvSpPr txBox="1"/>
          <p:nvPr/>
        </p:nvSpPr>
        <p:spPr>
          <a:xfrm>
            <a:off x="9181559" y="930462"/>
            <a:ext cx="18000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마스터 서식 파일 작업에 익숙한 경우 이 슬라이드 삭제</a:t>
            </a:r>
          </a:p>
        </p:txBody>
      </p:sp>
      <p:grpSp>
        <p:nvGrpSpPr>
          <p:cNvPr id="54" name="그룹 53" title="휴지통 그래픽">
            <a:extLst>
              <a:ext uri="{FF2B5EF4-FFF2-40B4-BE49-F238E27FC236}">
                <a16:creationId xmlns:a16="http://schemas.microsoft.com/office/drawing/2014/main" id="{EDB4B58C-F60B-48DA-BCAD-2112E9BE7B4D}"/>
              </a:ext>
            </a:extLst>
          </p:cNvPr>
          <p:cNvGrpSpPr/>
          <p:nvPr/>
        </p:nvGrpSpPr>
        <p:grpSpPr>
          <a:xfrm>
            <a:off x="10990548" y="876479"/>
            <a:ext cx="687382" cy="687382"/>
            <a:chOff x="11174860" y="467747"/>
            <a:chExt cx="687382" cy="687382"/>
          </a:xfrm>
        </p:grpSpPr>
        <p:sp>
          <p:nvSpPr>
            <p:cNvPr id="53" name="타원 52" title="원 배경 그래픽">
              <a:extLst>
                <a:ext uri="{FF2B5EF4-FFF2-40B4-BE49-F238E27FC236}">
                  <a16:creationId xmlns:a16="http://schemas.microsoft.com/office/drawing/2014/main" id="{FAD8A723-1B46-4241-82C6-307FB9AFAA72}"/>
                </a:ext>
              </a:extLst>
            </p:cNvPr>
            <p:cNvSpPr/>
            <p:nvPr/>
          </p:nvSpPr>
          <p:spPr>
            <a:xfrm>
              <a:off x="11174860" y="467747"/>
              <a:ext cx="687382" cy="6873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그래픽 47" title="휴지통 아이콘">
              <a:extLst>
                <a:ext uri="{FF2B5EF4-FFF2-40B4-BE49-F238E27FC236}">
                  <a16:creationId xmlns:a16="http://schemas.microsoft.com/office/drawing/2014/main" id="{8DA3E33B-4A06-4660-8AE8-549D26985401}"/>
                </a:ext>
              </a:extLst>
            </p:cNvPr>
            <p:cNvSpPr/>
            <p:nvPr/>
          </p:nvSpPr>
          <p:spPr>
            <a:xfrm>
              <a:off x="11388555" y="650855"/>
              <a:ext cx="259992" cy="321166"/>
            </a:xfrm>
            <a:custGeom>
              <a:avLst/>
              <a:gdLst>
                <a:gd name="connsiteX0" fmla="*/ 407881 w 418718"/>
                <a:gd name="connsiteY0" fmla="*/ 116995 h 517240"/>
                <a:gd name="connsiteX1" fmla="*/ 406403 w 418718"/>
                <a:gd name="connsiteY1" fmla="*/ 129803 h 517240"/>
                <a:gd name="connsiteX2" fmla="*/ 19951 w 418718"/>
                <a:gd name="connsiteY2" fmla="*/ 129803 h 517240"/>
                <a:gd name="connsiteX3" fmla="*/ 18473 w 418718"/>
                <a:gd name="connsiteY3" fmla="*/ 116995 h 517240"/>
                <a:gd name="connsiteX4" fmla="*/ 78818 w 418718"/>
                <a:gd name="connsiteY4" fmla="*/ 57635 h 517240"/>
                <a:gd name="connsiteX5" fmla="*/ 136453 w 418718"/>
                <a:gd name="connsiteY5" fmla="*/ 57635 h 517240"/>
                <a:gd name="connsiteX6" fmla="*/ 175122 w 418718"/>
                <a:gd name="connsiteY6" fmla="*/ 18474 h 517240"/>
                <a:gd name="connsiteX7" fmla="*/ 175369 w 418718"/>
                <a:gd name="connsiteY7" fmla="*/ 18473 h 517240"/>
                <a:gd name="connsiteX8" fmla="*/ 251231 w 418718"/>
                <a:gd name="connsiteY8" fmla="*/ 18473 h 517240"/>
                <a:gd name="connsiteX9" fmla="*/ 289408 w 418718"/>
                <a:gd name="connsiteY9" fmla="*/ 57389 h 517240"/>
                <a:gd name="connsiteX10" fmla="*/ 289408 w 418718"/>
                <a:gd name="connsiteY10" fmla="*/ 57389 h 517240"/>
                <a:gd name="connsiteX11" fmla="*/ 347044 w 418718"/>
                <a:gd name="connsiteY11" fmla="*/ 57389 h 517240"/>
                <a:gd name="connsiteX12" fmla="*/ 407881 w 418718"/>
                <a:gd name="connsiteY12" fmla="*/ 116995 h 517240"/>
                <a:gd name="connsiteX13" fmla="*/ 36453 w 418718"/>
                <a:gd name="connsiteY13" fmla="*/ 157389 h 517240"/>
                <a:gd name="connsiteX14" fmla="*/ 389901 w 418718"/>
                <a:gd name="connsiteY14" fmla="*/ 157389 h 517240"/>
                <a:gd name="connsiteX15" fmla="*/ 389901 w 418718"/>
                <a:gd name="connsiteY15" fmla="*/ 456896 h 517240"/>
                <a:gd name="connsiteX16" fmla="*/ 349507 w 418718"/>
                <a:gd name="connsiteY16" fmla="*/ 509359 h 517240"/>
                <a:gd name="connsiteX17" fmla="*/ 336453 w 418718"/>
                <a:gd name="connsiteY17" fmla="*/ 511083 h 517240"/>
                <a:gd name="connsiteX18" fmla="*/ 87931 w 418718"/>
                <a:gd name="connsiteY18" fmla="*/ 511083 h 517240"/>
                <a:gd name="connsiteX19" fmla="*/ 36452 w 418718"/>
                <a:gd name="connsiteY19" fmla="*/ 457172 h 517240"/>
                <a:gd name="connsiteX20" fmla="*/ 36453 w 418718"/>
                <a:gd name="connsiteY20" fmla="*/ 457142 h 517240"/>
                <a:gd name="connsiteX21" fmla="*/ 36453 w 418718"/>
                <a:gd name="connsiteY21" fmla="*/ 157635 h 517240"/>
                <a:gd name="connsiteX22" fmla="*/ 282758 w 418718"/>
                <a:gd name="connsiteY22" fmla="*/ 440640 h 517240"/>
                <a:gd name="connsiteX23" fmla="*/ 300492 w 418718"/>
                <a:gd name="connsiteY23" fmla="*/ 458374 h 517240"/>
                <a:gd name="connsiteX24" fmla="*/ 301724 w 418718"/>
                <a:gd name="connsiteY24" fmla="*/ 458374 h 517240"/>
                <a:gd name="connsiteX25" fmla="*/ 318719 w 418718"/>
                <a:gd name="connsiteY25" fmla="*/ 439654 h 517240"/>
                <a:gd name="connsiteX26" fmla="*/ 318719 w 418718"/>
                <a:gd name="connsiteY26" fmla="*/ 229556 h 517240"/>
                <a:gd name="connsiteX27" fmla="*/ 318719 w 418718"/>
                <a:gd name="connsiteY27" fmla="*/ 222906 h 517240"/>
                <a:gd name="connsiteX28" fmla="*/ 296379 w 418718"/>
                <a:gd name="connsiteY28" fmla="*/ 210762 h 517240"/>
                <a:gd name="connsiteX29" fmla="*/ 283497 w 418718"/>
                <a:gd name="connsiteY29" fmla="*/ 227832 h 517240"/>
                <a:gd name="connsiteX30" fmla="*/ 283497 w 418718"/>
                <a:gd name="connsiteY30" fmla="*/ 440640 h 517240"/>
                <a:gd name="connsiteX31" fmla="*/ 194088 w 418718"/>
                <a:gd name="connsiteY31" fmla="*/ 440640 h 517240"/>
                <a:gd name="connsiteX32" fmla="*/ 211822 w 418718"/>
                <a:gd name="connsiteY32" fmla="*/ 458374 h 517240"/>
                <a:gd name="connsiteX33" fmla="*/ 215517 w 418718"/>
                <a:gd name="connsiteY33" fmla="*/ 458374 h 517240"/>
                <a:gd name="connsiteX34" fmla="*/ 232019 w 418718"/>
                <a:gd name="connsiteY34" fmla="*/ 439654 h 517240"/>
                <a:gd name="connsiteX35" fmla="*/ 232019 w 418718"/>
                <a:gd name="connsiteY35" fmla="*/ 229310 h 517240"/>
                <a:gd name="connsiteX36" fmla="*/ 232019 w 418718"/>
                <a:gd name="connsiteY36" fmla="*/ 222906 h 517240"/>
                <a:gd name="connsiteX37" fmla="*/ 214532 w 418718"/>
                <a:gd name="connsiteY37" fmla="*/ 209852 h 517240"/>
                <a:gd name="connsiteX38" fmla="*/ 197044 w 418718"/>
                <a:gd name="connsiteY38" fmla="*/ 228078 h 517240"/>
                <a:gd name="connsiteX39" fmla="*/ 197044 w 418718"/>
                <a:gd name="connsiteY39" fmla="*/ 440640 h 517240"/>
                <a:gd name="connsiteX40" fmla="*/ 105419 w 418718"/>
                <a:gd name="connsiteY40" fmla="*/ 440640 h 517240"/>
                <a:gd name="connsiteX41" fmla="*/ 123153 w 418718"/>
                <a:gd name="connsiteY41" fmla="*/ 458374 h 517240"/>
                <a:gd name="connsiteX42" fmla="*/ 123153 w 418718"/>
                <a:gd name="connsiteY42" fmla="*/ 458374 h 517240"/>
                <a:gd name="connsiteX43" fmla="*/ 141641 w 418718"/>
                <a:gd name="connsiteY43" fmla="*/ 441948 h 517240"/>
                <a:gd name="connsiteX44" fmla="*/ 141625 w 418718"/>
                <a:gd name="connsiteY44" fmla="*/ 439654 h 517240"/>
                <a:gd name="connsiteX45" fmla="*/ 141625 w 418718"/>
                <a:gd name="connsiteY45" fmla="*/ 229310 h 517240"/>
                <a:gd name="connsiteX46" fmla="*/ 141625 w 418718"/>
                <a:gd name="connsiteY46" fmla="*/ 222906 h 517240"/>
                <a:gd name="connsiteX47" fmla="*/ 120363 w 418718"/>
                <a:gd name="connsiteY47" fmla="*/ 209605 h 517240"/>
                <a:gd name="connsiteX48" fmla="*/ 106650 w 418718"/>
                <a:gd name="connsiteY48" fmla="*/ 228078 h 517240"/>
                <a:gd name="connsiteX49" fmla="*/ 106650 w 418718"/>
                <a:gd name="connsiteY49" fmla="*/ 440640 h 517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18718" h="517240">
                  <a:moveTo>
                    <a:pt x="407881" y="116995"/>
                  </a:moveTo>
                  <a:cubicBezTo>
                    <a:pt x="407876" y="121306"/>
                    <a:pt x="407379" y="125603"/>
                    <a:pt x="406403" y="129803"/>
                  </a:cubicBezTo>
                  <a:lnTo>
                    <a:pt x="19951" y="129803"/>
                  </a:lnTo>
                  <a:cubicBezTo>
                    <a:pt x="18974" y="125603"/>
                    <a:pt x="18479" y="121306"/>
                    <a:pt x="18473" y="116995"/>
                  </a:cubicBezTo>
                  <a:cubicBezTo>
                    <a:pt x="19011" y="84053"/>
                    <a:pt x="45871" y="57631"/>
                    <a:pt x="78818" y="57635"/>
                  </a:cubicBezTo>
                  <a:lnTo>
                    <a:pt x="136453" y="57635"/>
                  </a:lnTo>
                  <a:cubicBezTo>
                    <a:pt x="136317" y="36143"/>
                    <a:pt x="153630" y="18610"/>
                    <a:pt x="175122" y="18474"/>
                  </a:cubicBezTo>
                  <a:cubicBezTo>
                    <a:pt x="175204" y="18473"/>
                    <a:pt x="175287" y="18473"/>
                    <a:pt x="175369" y="18473"/>
                  </a:cubicBezTo>
                  <a:lnTo>
                    <a:pt x="251231" y="18473"/>
                  </a:lnTo>
                  <a:cubicBezTo>
                    <a:pt x="272492" y="18743"/>
                    <a:pt x="289546" y="36127"/>
                    <a:pt x="289408" y="57389"/>
                  </a:cubicBezTo>
                  <a:lnTo>
                    <a:pt x="289408" y="57389"/>
                  </a:lnTo>
                  <a:lnTo>
                    <a:pt x="347044" y="57389"/>
                  </a:lnTo>
                  <a:cubicBezTo>
                    <a:pt x="380278" y="57115"/>
                    <a:pt x="407475" y="83763"/>
                    <a:pt x="407881" y="116995"/>
                  </a:cubicBezTo>
                  <a:close/>
                  <a:moveTo>
                    <a:pt x="36453" y="157389"/>
                  </a:moveTo>
                  <a:lnTo>
                    <a:pt x="389901" y="157389"/>
                  </a:lnTo>
                  <a:lnTo>
                    <a:pt x="389901" y="456896"/>
                  </a:lnTo>
                  <a:cubicBezTo>
                    <a:pt x="390566" y="481746"/>
                    <a:pt x="373699" y="503649"/>
                    <a:pt x="349507" y="509359"/>
                  </a:cubicBezTo>
                  <a:cubicBezTo>
                    <a:pt x="345261" y="510553"/>
                    <a:pt x="340864" y="511132"/>
                    <a:pt x="336453" y="511083"/>
                  </a:cubicBezTo>
                  <a:lnTo>
                    <a:pt x="87931" y="511083"/>
                  </a:lnTo>
                  <a:cubicBezTo>
                    <a:pt x="58828" y="510410"/>
                    <a:pt x="35780" y="486273"/>
                    <a:pt x="36452" y="457172"/>
                  </a:cubicBezTo>
                  <a:cubicBezTo>
                    <a:pt x="36453" y="457162"/>
                    <a:pt x="36453" y="457152"/>
                    <a:pt x="36453" y="457142"/>
                  </a:cubicBezTo>
                  <a:lnTo>
                    <a:pt x="36453" y="157635"/>
                  </a:lnTo>
                  <a:close/>
                  <a:moveTo>
                    <a:pt x="282758" y="440640"/>
                  </a:moveTo>
                  <a:cubicBezTo>
                    <a:pt x="282758" y="450433"/>
                    <a:pt x="290699" y="458374"/>
                    <a:pt x="300492" y="458374"/>
                  </a:cubicBezTo>
                  <a:lnTo>
                    <a:pt x="301724" y="458374"/>
                  </a:lnTo>
                  <a:cubicBezTo>
                    <a:pt x="311561" y="457842"/>
                    <a:pt x="319137" y="449497"/>
                    <a:pt x="318719" y="439654"/>
                  </a:cubicBezTo>
                  <a:lnTo>
                    <a:pt x="318719" y="229556"/>
                  </a:lnTo>
                  <a:cubicBezTo>
                    <a:pt x="318960" y="227346"/>
                    <a:pt x="318960" y="225116"/>
                    <a:pt x="318719" y="222906"/>
                  </a:cubicBezTo>
                  <a:cubicBezTo>
                    <a:pt x="315903" y="213383"/>
                    <a:pt x="305901" y="207947"/>
                    <a:pt x="296379" y="210762"/>
                  </a:cubicBezTo>
                  <a:cubicBezTo>
                    <a:pt x="288800" y="213004"/>
                    <a:pt x="283573" y="219930"/>
                    <a:pt x="283497" y="227832"/>
                  </a:cubicBezTo>
                  <a:lnTo>
                    <a:pt x="283497" y="440640"/>
                  </a:lnTo>
                  <a:close/>
                  <a:moveTo>
                    <a:pt x="194088" y="440640"/>
                  </a:moveTo>
                  <a:cubicBezTo>
                    <a:pt x="194088" y="450433"/>
                    <a:pt x="202028" y="458374"/>
                    <a:pt x="211822" y="458374"/>
                  </a:cubicBezTo>
                  <a:lnTo>
                    <a:pt x="215517" y="458374"/>
                  </a:lnTo>
                  <a:cubicBezTo>
                    <a:pt x="225220" y="457714"/>
                    <a:pt x="232582" y="449364"/>
                    <a:pt x="232019" y="439654"/>
                  </a:cubicBezTo>
                  <a:lnTo>
                    <a:pt x="232019" y="229310"/>
                  </a:lnTo>
                  <a:cubicBezTo>
                    <a:pt x="232513" y="227204"/>
                    <a:pt x="232513" y="225012"/>
                    <a:pt x="232019" y="222906"/>
                  </a:cubicBezTo>
                  <a:cubicBezTo>
                    <a:pt x="229874" y="215059"/>
                    <a:pt x="222665" y="209677"/>
                    <a:pt x="214532" y="209852"/>
                  </a:cubicBezTo>
                  <a:cubicBezTo>
                    <a:pt x="204698" y="210120"/>
                    <a:pt x="196906" y="218242"/>
                    <a:pt x="197044" y="228078"/>
                  </a:cubicBezTo>
                  <a:lnTo>
                    <a:pt x="197044" y="440640"/>
                  </a:lnTo>
                  <a:close/>
                  <a:moveTo>
                    <a:pt x="105419" y="440640"/>
                  </a:moveTo>
                  <a:cubicBezTo>
                    <a:pt x="105419" y="450433"/>
                    <a:pt x="113358" y="458374"/>
                    <a:pt x="123153" y="458374"/>
                  </a:cubicBezTo>
                  <a:lnTo>
                    <a:pt x="123153" y="458374"/>
                  </a:lnTo>
                  <a:cubicBezTo>
                    <a:pt x="132794" y="458943"/>
                    <a:pt x="141071" y="451588"/>
                    <a:pt x="141641" y="441948"/>
                  </a:cubicBezTo>
                  <a:cubicBezTo>
                    <a:pt x="141686" y="441184"/>
                    <a:pt x="141681" y="440418"/>
                    <a:pt x="141625" y="439654"/>
                  </a:cubicBezTo>
                  <a:lnTo>
                    <a:pt x="141625" y="229310"/>
                  </a:lnTo>
                  <a:cubicBezTo>
                    <a:pt x="142119" y="227204"/>
                    <a:pt x="142119" y="225012"/>
                    <a:pt x="141625" y="222906"/>
                  </a:cubicBezTo>
                  <a:cubicBezTo>
                    <a:pt x="139427" y="213362"/>
                    <a:pt x="129908" y="207407"/>
                    <a:pt x="120363" y="209605"/>
                  </a:cubicBezTo>
                  <a:cubicBezTo>
                    <a:pt x="111876" y="211560"/>
                    <a:pt x="106065" y="219389"/>
                    <a:pt x="106650" y="228078"/>
                  </a:cubicBezTo>
                  <a:lnTo>
                    <a:pt x="106650" y="44064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DC1F28-E3FD-416B-8C76-7556A49440F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n-ZA" altLang="ko-KR" smtClean="0"/>
              <a:pPr/>
              <a:t>11</a:t>
            </a:fld>
            <a:endParaRPr lang="ko-KR" altLang="en-US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61A02E3A-E7B4-45B1-9EBC-3DB4D41F5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"/>
              <a:t>How to customize this template</a:t>
            </a:r>
          </a:p>
        </p:txBody>
      </p:sp>
      <p:sp>
        <p:nvSpPr>
          <p:cNvPr id="32" name="그래픽 18" title="서식 파일 지침 화살표">
            <a:extLst>
              <a:ext uri="{FF2B5EF4-FFF2-40B4-BE49-F238E27FC236}">
                <a16:creationId xmlns:a16="http://schemas.microsoft.com/office/drawing/2014/main" id="{1C423936-E785-4AA4-AE30-B44E99C3D5C5}"/>
              </a:ext>
            </a:extLst>
          </p:cNvPr>
          <p:cNvSpPr/>
          <p:nvPr/>
        </p:nvSpPr>
        <p:spPr>
          <a:xfrm rot="5780139" flipV="1">
            <a:off x="3285983" y="4459149"/>
            <a:ext cx="659696" cy="821727"/>
          </a:xfrm>
          <a:custGeom>
            <a:avLst/>
            <a:gdLst>
              <a:gd name="connsiteX0" fmla="*/ 27380 w 542925"/>
              <a:gd name="connsiteY0" fmla="*/ 669232 h 676275"/>
              <a:gd name="connsiteX1" fmla="*/ 138823 w 542925"/>
              <a:gd name="connsiteY1" fmla="*/ 376814 h 676275"/>
              <a:gd name="connsiteX2" fmla="*/ 352183 w 542925"/>
              <a:gd name="connsiteY2" fmla="*/ 147262 h 676275"/>
              <a:gd name="connsiteX3" fmla="*/ 485533 w 542925"/>
              <a:gd name="connsiteY3" fmla="*/ 68204 h 676275"/>
              <a:gd name="connsiteX4" fmla="*/ 469340 w 542925"/>
              <a:gd name="connsiteY4" fmla="*/ 96779 h 676275"/>
              <a:gd name="connsiteX5" fmla="*/ 416953 w 542925"/>
              <a:gd name="connsiteY5" fmla="*/ 192029 h 676275"/>
              <a:gd name="connsiteX6" fmla="*/ 433145 w 542925"/>
              <a:gd name="connsiteY6" fmla="*/ 216794 h 676275"/>
              <a:gd name="connsiteX7" fmla="*/ 484580 w 542925"/>
              <a:gd name="connsiteY7" fmla="*/ 124402 h 676275"/>
              <a:gd name="connsiteX8" fmla="*/ 509345 w 542925"/>
              <a:gd name="connsiteY8" fmla="*/ 78682 h 676275"/>
              <a:gd name="connsiteX9" fmla="*/ 536015 w 542925"/>
              <a:gd name="connsiteY9" fmla="*/ 37724 h 676275"/>
              <a:gd name="connsiteX10" fmla="*/ 524585 w 542925"/>
              <a:gd name="connsiteY10" fmla="*/ 7244 h 676275"/>
              <a:gd name="connsiteX11" fmla="*/ 297890 w 542925"/>
              <a:gd name="connsiteY11" fmla="*/ 39629 h 676275"/>
              <a:gd name="connsiteX12" fmla="*/ 307415 w 542925"/>
              <a:gd name="connsiteY12" fmla="*/ 71062 h 676275"/>
              <a:gd name="connsiteX13" fmla="*/ 436003 w 542925"/>
              <a:gd name="connsiteY13" fmla="*/ 54869 h 676275"/>
              <a:gd name="connsiteX14" fmla="*/ 233120 w 542925"/>
              <a:gd name="connsiteY14" fmla="*/ 208222 h 676275"/>
              <a:gd name="connsiteX15" fmla="*/ 57860 w 542925"/>
              <a:gd name="connsiteY15" fmla="*/ 473969 h 676275"/>
              <a:gd name="connsiteX16" fmla="*/ 7378 w 542925"/>
              <a:gd name="connsiteY16" fmla="*/ 648277 h 676275"/>
              <a:gd name="connsiteX17" fmla="*/ 14045 w 542925"/>
              <a:gd name="connsiteY17" fmla="*/ 670184 h 676275"/>
              <a:gd name="connsiteX18" fmla="*/ 27380 w 542925"/>
              <a:gd name="connsiteY18" fmla="*/ 669232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2925" h="676275">
                <a:moveTo>
                  <a:pt x="27380" y="669232"/>
                </a:moveTo>
                <a:cubicBezTo>
                  <a:pt x="44525" y="565409"/>
                  <a:pt x="83578" y="465397"/>
                  <a:pt x="138823" y="376814"/>
                </a:cubicBezTo>
                <a:cubicBezTo>
                  <a:pt x="195020" y="288232"/>
                  <a:pt x="267410" y="209174"/>
                  <a:pt x="352183" y="147262"/>
                </a:cubicBezTo>
                <a:cubicBezTo>
                  <a:pt x="394093" y="116782"/>
                  <a:pt x="438860" y="90112"/>
                  <a:pt x="485533" y="68204"/>
                </a:cubicBezTo>
                <a:cubicBezTo>
                  <a:pt x="479818" y="77729"/>
                  <a:pt x="475055" y="87254"/>
                  <a:pt x="469340" y="96779"/>
                </a:cubicBezTo>
                <a:cubicBezTo>
                  <a:pt x="452195" y="128212"/>
                  <a:pt x="434098" y="160597"/>
                  <a:pt x="416953" y="192029"/>
                </a:cubicBezTo>
                <a:cubicBezTo>
                  <a:pt x="412190" y="201554"/>
                  <a:pt x="425525" y="230129"/>
                  <a:pt x="433145" y="216794"/>
                </a:cubicBezTo>
                <a:cubicBezTo>
                  <a:pt x="450290" y="186314"/>
                  <a:pt x="467435" y="154882"/>
                  <a:pt x="484580" y="124402"/>
                </a:cubicBezTo>
                <a:cubicBezTo>
                  <a:pt x="493153" y="109162"/>
                  <a:pt x="501725" y="93922"/>
                  <a:pt x="509345" y="78682"/>
                </a:cubicBezTo>
                <a:cubicBezTo>
                  <a:pt x="516965" y="64394"/>
                  <a:pt x="523633" y="48202"/>
                  <a:pt x="536015" y="37724"/>
                </a:cubicBezTo>
                <a:cubicBezTo>
                  <a:pt x="543635" y="31057"/>
                  <a:pt x="535063" y="5339"/>
                  <a:pt x="524585" y="7244"/>
                </a:cubicBezTo>
                <a:cubicBezTo>
                  <a:pt x="449338" y="21532"/>
                  <a:pt x="374090" y="32009"/>
                  <a:pt x="297890" y="39629"/>
                </a:cubicBezTo>
                <a:cubicBezTo>
                  <a:pt x="287413" y="40582"/>
                  <a:pt x="295033" y="72967"/>
                  <a:pt x="307415" y="71062"/>
                </a:cubicBezTo>
                <a:cubicBezTo>
                  <a:pt x="350278" y="66299"/>
                  <a:pt x="393140" y="61537"/>
                  <a:pt x="436003" y="54869"/>
                </a:cubicBezTo>
                <a:cubicBezTo>
                  <a:pt x="360755" y="94874"/>
                  <a:pt x="292175" y="147262"/>
                  <a:pt x="233120" y="208222"/>
                </a:cubicBezTo>
                <a:cubicBezTo>
                  <a:pt x="158825" y="284422"/>
                  <a:pt x="98818" y="375862"/>
                  <a:pt x="57860" y="473969"/>
                </a:cubicBezTo>
                <a:cubicBezTo>
                  <a:pt x="35000" y="530167"/>
                  <a:pt x="17855" y="588269"/>
                  <a:pt x="7378" y="648277"/>
                </a:cubicBezTo>
                <a:cubicBezTo>
                  <a:pt x="6425" y="655897"/>
                  <a:pt x="8330" y="665422"/>
                  <a:pt x="14045" y="670184"/>
                </a:cubicBezTo>
                <a:cubicBezTo>
                  <a:pt x="20713" y="676852"/>
                  <a:pt x="25475" y="675899"/>
                  <a:pt x="27380" y="66923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2591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ko" sz="2800" dirty="0"/>
              <a:t>Lorem ipsum dolor sit amet, consectetur adipiscing elit. </a:t>
            </a:r>
          </a:p>
          <a:p>
            <a:pPr rtl="0"/>
            <a:r>
              <a:rPr lang="ko" dirty="0"/>
              <a:t>Ut fermentum a magna ut eleifend. Integer convallis suscipit ante eu varius. </a:t>
            </a:r>
          </a:p>
          <a:p>
            <a:pPr rtl="0"/>
            <a:r>
              <a:rPr lang="ko" dirty="0"/>
              <a:t>Morbi a purus dolor. Suspendisse sit amet ipsum finibus justo viverra blandit. </a:t>
            </a:r>
          </a:p>
          <a:p>
            <a:pPr rtl="0"/>
            <a:r>
              <a:rPr lang="ko" dirty="0"/>
              <a:t>Ut congue quis tortor eget sodales. </a:t>
            </a:r>
          </a:p>
        </p:txBody>
      </p:sp>
      <p:pic>
        <p:nvPicPr>
          <p:cNvPr id="9" name="그림 개체 틀 8" descr="휴대폰을 터치하는 손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직사각형 19" descr="강조 블록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ZA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" sz="5200" dirty="0"/>
              <a:t>회사 소개</a:t>
            </a:r>
            <a:endParaRPr lang="en-ZA" sz="52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ko" sz="1700" dirty="0"/>
              <a:t>Lorem ipsum dolor sit amet, consectetur adipiscing elit. Etiam aliquet eu mi quis lacinia. Ut fermentum a magna ut.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개체 틀 13" descr="포스트잇 메모지에 글 쓰기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6096000" cy="6371351"/>
          </a:xfrm>
        </p:spPr>
      </p:pic>
      <p:sp>
        <p:nvSpPr>
          <p:cNvPr id="20" name="직사각형 19" descr="강조 블록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00" y="1869795"/>
            <a:ext cx="6641900" cy="1124345"/>
          </a:xfrm>
        </p:spPr>
        <p:txBody>
          <a:bodyPr rtlCol="0"/>
          <a:lstStyle/>
          <a:p>
            <a:pPr rtl="0"/>
            <a:r>
              <a:rPr lang="ko-KR" altLang="en-US" sz="5200" dirty="0"/>
              <a:t>고객과의 약속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en-US" altLang="ko-KR" sz="1700" dirty="0"/>
              <a:t>Lorem ipsum dolor sit </a:t>
            </a:r>
            <a:r>
              <a:rPr lang="en-US" altLang="ko-KR" sz="1700" dirty="0" err="1"/>
              <a:t>amet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consectetur</a:t>
            </a:r>
            <a:r>
              <a:rPr lang="en-US" altLang="ko-KR" sz="1700" dirty="0"/>
              <a:t> </a:t>
            </a:r>
            <a:r>
              <a:rPr lang="en-US" altLang="ko-KR" sz="1700" dirty="0" err="1"/>
              <a:t>adipiscing</a:t>
            </a:r>
            <a:r>
              <a:rPr lang="en-US" altLang="ko-KR" sz="1700" dirty="0"/>
              <a:t> </a:t>
            </a:r>
            <a:r>
              <a:rPr lang="en-US" altLang="ko-KR" sz="1700" dirty="0" err="1"/>
              <a:t>elit</a:t>
            </a:r>
            <a:r>
              <a:rPr lang="en-US" altLang="ko-KR" sz="1700" dirty="0"/>
              <a:t>. 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en-US" altLang="ko-KR" sz="2800" dirty="0"/>
              <a:t>Lorem ipsum dolor sit </a:t>
            </a:r>
            <a:r>
              <a:rPr lang="en-US" altLang="ko-KR" sz="2800" dirty="0" err="1"/>
              <a:t>amet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consectetur</a:t>
            </a:r>
            <a:r>
              <a:rPr lang="en-US" altLang="ko-KR" sz="2800" dirty="0"/>
              <a:t> </a:t>
            </a:r>
            <a:r>
              <a:rPr lang="en-US" altLang="ko-KR" sz="2800" dirty="0" err="1"/>
              <a:t>adipiscing</a:t>
            </a:r>
            <a:r>
              <a:rPr lang="en-US" altLang="ko-KR" sz="2800" dirty="0"/>
              <a:t> </a:t>
            </a:r>
            <a:r>
              <a:rPr lang="en-US" altLang="ko-KR" sz="2800" dirty="0" err="1"/>
              <a:t>elit</a:t>
            </a:r>
            <a:r>
              <a:rPr lang="en-US" altLang="ko-KR" sz="2800" dirty="0"/>
              <a:t>. </a:t>
            </a:r>
          </a:p>
          <a:p>
            <a:pPr rtl="0"/>
            <a:r>
              <a:rPr lang="en-US" altLang="ko-KR" dirty="0" err="1"/>
              <a:t>Ut</a:t>
            </a:r>
            <a:r>
              <a:rPr lang="en-US" altLang="ko-KR" dirty="0"/>
              <a:t> </a:t>
            </a:r>
            <a:r>
              <a:rPr lang="en-US" altLang="ko-KR" dirty="0" err="1"/>
              <a:t>fermentum</a:t>
            </a:r>
            <a:r>
              <a:rPr lang="en-US" altLang="ko-KR" dirty="0"/>
              <a:t> a magna </a:t>
            </a:r>
            <a:r>
              <a:rPr lang="en-US" altLang="ko-KR" dirty="0" err="1"/>
              <a:t>ut</a:t>
            </a:r>
            <a:r>
              <a:rPr lang="en-US" altLang="ko-KR" dirty="0"/>
              <a:t> </a:t>
            </a:r>
            <a:r>
              <a:rPr lang="en-US" altLang="ko-KR" dirty="0" err="1"/>
              <a:t>eleifend</a:t>
            </a:r>
            <a:r>
              <a:rPr lang="en-US" altLang="ko-KR" dirty="0"/>
              <a:t>. Integer convallis </a:t>
            </a:r>
            <a:r>
              <a:rPr lang="en-US" altLang="ko-KR" dirty="0" err="1"/>
              <a:t>suscipit</a:t>
            </a:r>
            <a:r>
              <a:rPr lang="en-US" altLang="ko-KR" dirty="0"/>
              <a:t> ante </a:t>
            </a:r>
            <a:r>
              <a:rPr lang="en-US" altLang="ko-KR" dirty="0" err="1"/>
              <a:t>eu</a:t>
            </a:r>
            <a:r>
              <a:rPr lang="en-US" altLang="ko-KR" dirty="0"/>
              <a:t> </a:t>
            </a:r>
            <a:r>
              <a:rPr lang="en-US" altLang="ko-KR" dirty="0" err="1"/>
              <a:t>varius</a:t>
            </a:r>
            <a:r>
              <a:rPr lang="en-US" altLang="ko-KR" dirty="0"/>
              <a:t>. </a:t>
            </a:r>
          </a:p>
          <a:p>
            <a:pPr rtl="0"/>
            <a:r>
              <a:rPr lang="en-US" altLang="ko-KR" dirty="0" err="1"/>
              <a:t>Morbi</a:t>
            </a:r>
            <a:r>
              <a:rPr lang="en-US" altLang="ko-KR" dirty="0"/>
              <a:t> a </a:t>
            </a:r>
            <a:r>
              <a:rPr lang="en-US" altLang="ko-KR" dirty="0" err="1"/>
              <a:t>purus</a:t>
            </a:r>
            <a:r>
              <a:rPr lang="en-US" altLang="ko-KR" dirty="0"/>
              <a:t> dolor. </a:t>
            </a:r>
            <a:r>
              <a:rPr lang="en-US" altLang="ko-KR" dirty="0" err="1"/>
              <a:t>Suspendisse</a:t>
            </a:r>
            <a:r>
              <a:rPr lang="en-US" altLang="ko-KR" dirty="0"/>
              <a:t> sit </a:t>
            </a:r>
            <a:r>
              <a:rPr lang="en-US" altLang="ko-KR" dirty="0" err="1"/>
              <a:t>amet</a:t>
            </a:r>
            <a:r>
              <a:rPr lang="en-US" altLang="ko-KR" dirty="0"/>
              <a:t> ipsum </a:t>
            </a:r>
            <a:r>
              <a:rPr lang="en-US" altLang="ko-KR" dirty="0" err="1"/>
              <a:t>finibus</a:t>
            </a:r>
            <a:r>
              <a:rPr lang="en-US" altLang="ko-KR" dirty="0"/>
              <a:t> </a:t>
            </a:r>
            <a:r>
              <a:rPr lang="en-US" altLang="ko-KR" dirty="0" err="1"/>
              <a:t>justo</a:t>
            </a:r>
            <a:r>
              <a:rPr lang="en-US" altLang="ko-KR" dirty="0"/>
              <a:t> </a:t>
            </a:r>
            <a:r>
              <a:rPr lang="en-US" altLang="ko-KR" dirty="0" err="1"/>
              <a:t>viverra</a:t>
            </a:r>
            <a:r>
              <a:rPr lang="en-US" altLang="ko-KR" dirty="0"/>
              <a:t> </a:t>
            </a:r>
            <a:r>
              <a:rPr lang="en-US" altLang="ko-KR" dirty="0" err="1"/>
              <a:t>blandit</a:t>
            </a:r>
            <a:r>
              <a:rPr lang="en-US" altLang="ko-KR" dirty="0"/>
              <a:t>. </a:t>
            </a:r>
          </a:p>
          <a:p>
            <a:pPr rtl="0"/>
            <a:r>
              <a:rPr lang="en-US" altLang="ko-KR" dirty="0" err="1"/>
              <a:t>Ut</a:t>
            </a:r>
            <a:r>
              <a:rPr lang="en-US" altLang="ko-KR" dirty="0"/>
              <a:t> </a:t>
            </a:r>
            <a:r>
              <a:rPr lang="en-US" altLang="ko-KR" dirty="0" err="1"/>
              <a:t>congue</a:t>
            </a:r>
            <a:r>
              <a:rPr lang="en-US" altLang="ko-KR" dirty="0"/>
              <a:t> </a:t>
            </a:r>
            <a:r>
              <a:rPr lang="en-US" altLang="ko-KR" dirty="0" err="1"/>
              <a:t>quis</a:t>
            </a:r>
            <a:r>
              <a:rPr lang="en-US" altLang="ko-KR" dirty="0"/>
              <a:t> </a:t>
            </a:r>
            <a:r>
              <a:rPr lang="en-US" altLang="ko-KR" dirty="0" err="1"/>
              <a:t>tortor</a:t>
            </a:r>
            <a:r>
              <a:rPr lang="en-US" altLang="ko-KR" dirty="0"/>
              <a:t> </a:t>
            </a:r>
            <a:r>
              <a:rPr lang="en-US" altLang="ko-KR" dirty="0" err="1"/>
              <a:t>eget</a:t>
            </a:r>
            <a:r>
              <a:rPr lang="en-US" altLang="ko-KR" dirty="0"/>
              <a:t> </a:t>
            </a:r>
            <a:r>
              <a:rPr lang="en-US" altLang="ko-KR" dirty="0" err="1"/>
              <a:t>sodales</a:t>
            </a:r>
            <a:r>
              <a:rPr lang="en-US" altLang="ko-KR" dirty="0"/>
              <a:t>.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/>
              <a:t>3</a:t>
            </a:fld>
            <a:endParaRPr lang="ko-KR" altLang="en-ZA" dirty="0"/>
          </a:p>
        </p:txBody>
      </p:sp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개체 틀 10" descr="컴퓨터, 전화기, 책 등이 놓여 있는 책상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>
              <a:lnSpc>
                <a:spcPct val="100000"/>
              </a:lnSpc>
            </a:pPr>
            <a:r>
              <a:rPr lang="ko-KR" altLang="en-US" sz="5200" dirty="0"/>
              <a:t>구역 구분선</a:t>
            </a:r>
            <a:r>
              <a:rPr lang="en-US" altLang="ko-KR" sz="5200" dirty="0"/>
              <a:t/>
            </a:r>
            <a:br>
              <a:rPr lang="en-US" altLang="ko-KR" sz="5200" dirty="0"/>
            </a:br>
            <a:r>
              <a:rPr lang="ko-KR" altLang="en-US" sz="5200" dirty="0"/>
              <a:t> 옵션 </a:t>
            </a:r>
            <a:r>
              <a:rPr lang="en-US" altLang="ko-KR" sz="5200" dirty="0"/>
              <a:t>1</a:t>
            </a:r>
            <a:endParaRPr lang="ko-KR" altLang="en-US" sz="5200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en-US" altLang="ko-KR" sz="1700" dirty="0"/>
              <a:t>Lorem ipsum dolor sit </a:t>
            </a:r>
            <a:r>
              <a:rPr lang="en-US" altLang="ko-KR" sz="1700" dirty="0" err="1"/>
              <a:t>amet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consectetur</a:t>
            </a:r>
            <a:r>
              <a:rPr lang="ko-KR" altLang="en-US" sz="1700" dirty="0"/>
              <a:t> </a:t>
            </a:r>
            <a:r>
              <a:rPr lang="en-US" altLang="ko-KR" sz="1700" dirty="0" err="1"/>
              <a:t>adipiscing</a:t>
            </a:r>
            <a:r>
              <a:rPr lang="ko-KR" altLang="en-US" sz="1700" dirty="0"/>
              <a:t> </a:t>
            </a:r>
            <a:r>
              <a:rPr lang="en-US" altLang="ko-KR" sz="1700" dirty="0" err="1"/>
              <a:t>elit</a:t>
            </a:r>
            <a:endParaRPr lang="ko-KR" altLang="en-US" sz="17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비교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consectetur</a:t>
            </a:r>
            <a:r>
              <a:rPr lang="ko-KR" altLang="en-US" dirty="0"/>
              <a:t> </a:t>
            </a:r>
            <a:r>
              <a:rPr lang="en-US" altLang="ko-KR" dirty="0" err="1"/>
              <a:t>adipiscing</a:t>
            </a:r>
            <a:r>
              <a:rPr lang="ko-KR" altLang="en-US" dirty="0"/>
              <a:t> </a:t>
            </a:r>
            <a:r>
              <a:rPr lang="en-US" altLang="ko-KR" dirty="0" err="1"/>
              <a:t>elit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2" name="직사각형 11" descr="왼쪽 강조 블록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42934"/>
            <a:ext cx="5472000" cy="360000"/>
          </a:xfrm>
        </p:spPr>
        <p:txBody>
          <a:bodyPr rtlCol="0"/>
          <a:lstStyle/>
          <a:p>
            <a:pPr rtl="0"/>
            <a:r>
              <a:rPr lang="ko-KR" altLang="en-US" dirty="0"/>
              <a:t>미래 리서치 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950768"/>
            <a:ext cx="5472000" cy="2194694"/>
          </a:xfrm>
        </p:spPr>
        <p:txBody>
          <a:bodyPr rtlCol="0"/>
          <a:lstStyle/>
          <a:p>
            <a:pPr rtl="0"/>
            <a:r>
              <a:rPr lang="en-US" altLang="ko-KR" dirty="0" err="1"/>
              <a:t>Nulla</a:t>
            </a:r>
            <a:r>
              <a:rPr lang="ko-KR" altLang="en-US" dirty="0"/>
              <a:t> </a:t>
            </a:r>
            <a:r>
              <a:rPr lang="en-US" altLang="ko-KR" dirty="0"/>
              <a:t>a </a:t>
            </a:r>
            <a:r>
              <a:rPr lang="en-US" altLang="ko-KR" dirty="0" err="1"/>
              <a:t>erat</a:t>
            </a:r>
            <a:r>
              <a:rPr lang="ko-KR" altLang="en-US" dirty="0"/>
              <a:t> </a:t>
            </a:r>
            <a:r>
              <a:rPr lang="en-US" altLang="ko-KR" dirty="0" err="1"/>
              <a:t>eget</a:t>
            </a:r>
            <a:r>
              <a:rPr lang="ko-KR" altLang="en-US" dirty="0"/>
              <a:t> </a:t>
            </a:r>
            <a:r>
              <a:rPr lang="en-US" altLang="ko-KR" dirty="0" err="1"/>
              <a:t>nunc</a:t>
            </a:r>
            <a:r>
              <a:rPr lang="ko-KR" altLang="en-US" dirty="0"/>
              <a:t> </a:t>
            </a:r>
            <a:r>
              <a:rPr lang="en-US" altLang="ko-KR" dirty="0" err="1"/>
              <a:t>hendrerit</a:t>
            </a:r>
            <a:r>
              <a:rPr lang="ko-KR" altLang="en-US" dirty="0"/>
              <a:t> </a:t>
            </a:r>
            <a:r>
              <a:rPr lang="en-US" altLang="ko-KR" dirty="0" err="1"/>
              <a:t>ultrices</a:t>
            </a:r>
            <a:r>
              <a:rPr lang="ko-KR" altLang="en-US" dirty="0"/>
              <a:t> </a:t>
            </a:r>
            <a:r>
              <a:rPr lang="en-US" altLang="ko-KR" dirty="0" err="1"/>
              <a:t>eu</a:t>
            </a:r>
            <a:r>
              <a:rPr lang="ko-KR" altLang="en-US" dirty="0"/>
              <a:t> </a:t>
            </a:r>
            <a:r>
              <a:rPr lang="en-US" altLang="ko-KR" dirty="0" err="1"/>
              <a:t>nec</a:t>
            </a:r>
            <a:r>
              <a:rPr lang="ko-KR" altLang="en-US" dirty="0"/>
              <a:t> </a:t>
            </a:r>
            <a:r>
              <a:rPr lang="en-US" altLang="ko-KR" dirty="0" err="1"/>
              <a:t>nulla</a:t>
            </a:r>
            <a:r>
              <a:rPr lang="en-US" altLang="ko-KR" dirty="0"/>
              <a:t>. </a:t>
            </a:r>
            <a:r>
              <a:rPr lang="en-US" altLang="ko-KR" dirty="0" err="1"/>
              <a:t>Donec</a:t>
            </a:r>
            <a:r>
              <a:rPr lang="ko-KR" altLang="en-US" dirty="0"/>
              <a:t> </a:t>
            </a:r>
            <a:r>
              <a:rPr lang="en-US" altLang="ko-KR" dirty="0" err="1"/>
              <a:t>viverra</a:t>
            </a:r>
            <a:r>
              <a:rPr lang="ko-KR" altLang="en-US" dirty="0"/>
              <a:t> </a:t>
            </a:r>
            <a:r>
              <a:rPr lang="en-US" altLang="ko-KR" dirty="0" err="1"/>
              <a:t>leo</a:t>
            </a:r>
            <a:r>
              <a:rPr lang="ko-KR" altLang="en-US" dirty="0"/>
              <a:t> </a:t>
            </a:r>
            <a:r>
              <a:rPr lang="en-US" altLang="ko-KR" dirty="0" err="1"/>
              <a:t>aliquet</a:t>
            </a:r>
            <a:r>
              <a:rPr lang="en-US" altLang="ko-KR" dirty="0"/>
              <a:t>, </a:t>
            </a:r>
            <a:r>
              <a:rPr lang="en-US" altLang="ko-KR" dirty="0" err="1"/>
              <a:t>auctor</a:t>
            </a:r>
            <a:r>
              <a:rPr lang="ko-KR" altLang="en-US" dirty="0"/>
              <a:t> </a:t>
            </a:r>
            <a:r>
              <a:rPr lang="en-US" altLang="ko-KR" dirty="0"/>
              <a:t>quam id, convallis </a:t>
            </a:r>
            <a:r>
              <a:rPr lang="en-US" altLang="ko-KR" dirty="0" err="1"/>
              <a:t>orci</a:t>
            </a:r>
            <a:r>
              <a:rPr lang="en-US" altLang="ko-KR" dirty="0"/>
              <a:t>. </a:t>
            </a:r>
          </a:p>
          <a:p>
            <a:pPr lvl="1" rtl="0"/>
            <a:r>
              <a:rPr lang="en-US" altLang="ko-KR" dirty="0" err="1"/>
              <a:t>Sed</a:t>
            </a:r>
            <a:r>
              <a:rPr lang="ko-KR" altLang="en-US" dirty="0"/>
              <a:t> </a:t>
            </a:r>
            <a:r>
              <a:rPr lang="en-US" altLang="ko-KR" dirty="0"/>
              <a:t>in </a:t>
            </a:r>
            <a:r>
              <a:rPr lang="en-US" altLang="ko-KR" dirty="0" err="1"/>
              <a:t>molestie</a:t>
            </a:r>
            <a:r>
              <a:rPr lang="ko-KR" altLang="en-US" dirty="0"/>
              <a:t> </a:t>
            </a:r>
            <a:r>
              <a:rPr lang="en-US" altLang="ko-KR" dirty="0"/>
              <a:t>est. </a:t>
            </a:r>
            <a:r>
              <a:rPr lang="en-US" altLang="ko-KR" dirty="0" err="1"/>
              <a:t>Cras</a:t>
            </a:r>
            <a:r>
              <a:rPr lang="ko-KR" altLang="en-US" dirty="0"/>
              <a:t> </a:t>
            </a:r>
            <a:r>
              <a:rPr lang="en-US" altLang="ko-KR" dirty="0" err="1"/>
              <a:t>ornare</a:t>
            </a:r>
            <a:r>
              <a:rPr lang="ko-KR" altLang="en-US" dirty="0"/>
              <a:t> </a:t>
            </a:r>
            <a:r>
              <a:rPr lang="en-US" altLang="ko-KR" dirty="0" err="1"/>
              <a:t>turpis</a:t>
            </a:r>
            <a:r>
              <a:rPr lang="ko-KR" altLang="en-US" dirty="0"/>
              <a:t> </a:t>
            </a:r>
            <a:r>
              <a:rPr lang="en-US" altLang="ko-KR" dirty="0"/>
              <a:t>at ligula </a:t>
            </a:r>
            <a:r>
              <a:rPr lang="en-US" altLang="ko-KR" dirty="0" err="1"/>
              <a:t>posuere</a:t>
            </a:r>
            <a:r>
              <a:rPr lang="en-US" altLang="ko-KR" dirty="0"/>
              <a:t>, sit </a:t>
            </a:r>
            <a:r>
              <a:rPr lang="en-US" altLang="ko-KR" dirty="0" err="1"/>
              <a:t>amet</a:t>
            </a:r>
            <a:r>
              <a:rPr lang="ko-KR" altLang="en-US" dirty="0"/>
              <a:t> </a:t>
            </a:r>
            <a:r>
              <a:rPr lang="en-US" altLang="ko-KR" dirty="0" err="1"/>
              <a:t>accumsan</a:t>
            </a:r>
            <a:r>
              <a:rPr lang="ko-KR" altLang="en-US" dirty="0"/>
              <a:t> </a:t>
            </a:r>
            <a:r>
              <a:rPr lang="en-US" altLang="ko-KR" dirty="0" err="1"/>
              <a:t>neque</a:t>
            </a:r>
            <a:r>
              <a:rPr lang="ko-KR" altLang="en-US" dirty="0"/>
              <a:t> </a:t>
            </a:r>
            <a:r>
              <a:rPr lang="en-US" altLang="ko-KR" dirty="0" err="1"/>
              <a:t>lobortis</a:t>
            </a:r>
            <a:r>
              <a:rPr lang="en-US" altLang="ko-KR" dirty="0"/>
              <a:t>.</a:t>
            </a:r>
          </a:p>
          <a:p>
            <a:pPr lvl="1" rtl="0"/>
            <a:r>
              <a:rPr lang="en-US" altLang="ko-KR" dirty="0"/>
              <a:t>Maecenas </a:t>
            </a:r>
            <a:r>
              <a:rPr lang="en-US" altLang="ko-KR" dirty="0" err="1"/>
              <a:t>mattis</a:t>
            </a:r>
            <a:r>
              <a:rPr lang="ko-KR" altLang="en-US" dirty="0"/>
              <a:t> </a:t>
            </a:r>
            <a:r>
              <a:rPr lang="en-US" altLang="ko-KR" dirty="0" err="1"/>
              <a:t>risus</a:t>
            </a:r>
            <a:r>
              <a:rPr lang="ko-KR" altLang="en-US" dirty="0"/>
              <a:t> </a:t>
            </a:r>
            <a:r>
              <a:rPr lang="en-US" altLang="ko-KR" dirty="0"/>
              <a:t>ligula, </a:t>
            </a:r>
            <a:r>
              <a:rPr lang="en-US" altLang="ko-KR" dirty="0" err="1"/>
              <a:t>sed</a:t>
            </a:r>
            <a:r>
              <a:rPr lang="ko-KR" altLang="en-US" dirty="0"/>
              <a:t> </a:t>
            </a:r>
            <a:r>
              <a:rPr lang="en-US" altLang="ko-KR" dirty="0" err="1"/>
              <a:t>ullamcorper</a:t>
            </a:r>
            <a:r>
              <a:rPr lang="ko-KR" altLang="en-US" dirty="0"/>
              <a:t> </a:t>
            </a:r>
            <a:r>
              <a:rPr lang="en-US" altLang="ko-KR" dirty="0" err="1"/>
              <a:t>nunc</a:t>
            </a:r>
            <a:r>
              <a:rPr lang="ko-KR" altLang="en-US" dirty="0"/>
              <a:t> </a:t>
            </a:r>
            <a:r>
              <a:rPr lang="en-US" altLang="ko-KR" dirty="0" err="1"/>
              <a:t>efficitur</a:t>
            </a:r>
            <a:r>
              <a:rPr lang="ko-KR" altLang="en-US" dirty="0"/>
              <a:t> </a:t>
            </a:r>
            <a:r>
              <a:rPr lang="en-US" altLang="ko-KR" dirty="0"/>
              <a:t>sed. </a:t>
            </a:r>
            <a:endParaRPr lang="ko-KR" altLang="en-US" dirty="0"/>
          </a:p>
        </p:txBody>
      </p:sp>
      <p:cxnSp>
        <p:nvCxnSpPr>
          <p:cNvPr id="11" name="직선 연결선(S) 10" descr="슬라이드 구분선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 descr="오른쪽 강조선&#10;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43459"/>
            <a:ext cx="5472000" cy="358775"/>
          </a:xfrm>
        </p:spPr>
        <p:txBody>
          <a:bodyPr rtlCol="0"/>
          <a:lstStyle/>
          <a:p>
            <a:pPr rtl="0"/>
            <a:r>
              <a:rPr lang="ko-KR" altLang="en-US" dirty="0"/>
              <a:t>경쟁 서비스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47459"/>
            <a:ext cx="5472113" cy="2196041"/>
          </a:xfrm>
        </p:spPr>
        <p:txBody>
          <a:bodyPr rtlCol="0"/>
          <a:lstStyle/>
          <a:p>
            <a:pPr rtl="0"/>
            <a:r>
              <a:rPr lang="en-US" altLang="ko-KR" dirty="0" err="1"/>
              <a:t>Praesent</a:t>
            </a:r>
            <a:r>
              <a:rPr lang="ko-KR" altLang="en-US" dirty="0"/>
              <a:t> </a:t>
            </a:r>
            <a:r>
              <a:rPr lang="en-US" altLang="ko-KR" dirty="0" err="1"/>
              <a:t>venenatis</a:t>
            </a:r>
            <a:r>
              <a:rPr lang="ko-KR" altLang="en-US" dirty="0"/>
              <a:t> </a:t>
            </a:r>
            <a:r>
              <a:rPr lang="en-US" altLang="ko-KR" dirty="0"/>
              <a:t>quam </a:t>
            </a:r>
            <a:r>
              <a:rPr lang="en-US" altLang="ko-KR" dirty="0" err="1"/>
              <a:t>tortor</a:t>
            </a:r>
            <a:r>
              <a:rPr lang="en-US" altLang="ko-KR" dirty="0"/>
              <a:t>, </a:t>
            </a:r>
            <a:r>
              <a:rPr lang="en-US" altLang="ko-KR" dirty="0" err="1"/>
              <a:t>viverra</a:t>
            </a:r>
            <a:r>
              <a:rPr lang="ko-KR" altLang="en-US" dirty="0"/>
              <a:t> </a:t>
            </a:r>
            <a:r>
              <a:rPr lang="en-US" altLang="ko-KR" dirty="0" err="1"/>
              <a:t>nunc</a:t>
            </a:r>
            <a:r>
              <a:rPr lang="ko-KR" altLang="en-US" dirty="0"/>
              <a:t> </a:t>
            </a:r>
            <a:r>
              <a:rPr lang="en-US" altLang="ko-KR" dirty="0" err="1"/>
              <a:t>rutrum</a:t>
            </a:r>
            <a:r>
              <a:rPr lang="en-US" altLang="ko-KR" dirty="0"/>
              <a:t>. </a:t>
            </a:r>
          </a:p>
          <a:p>
            <a:pPr lvl="1" rtl="0"/>
            <a:r>
              <a:rPr lang="en-US" altLang="ko-KR" dirty="0"/>
              <a:t>Maecenas </a:t>
            </a:r>
            <a:r>
              <a:rPr lang="en-US" altLang="ko-KR" dirty="0" err="1"/>
              <a:t>malesuada</a:t>
            </a:r>
            <a:r>
              <a:rPr lang="ko-KR" altLang="en-US" dirty="0"/>
              <a:t> </a:t>
            </a:r>
            <a:r>
              <a:rPr lang="en-US" altLang="ko-KR" dirty="0" err="1"/>
              <a:t>ultricies</a:t>
            </a:r>
            <a:r>
              <a:rPr lang="ko-KR" altLang="en-US" dirty="0"/>
              <a:t> </a:t>
            </a:r>
            <a:r>
              <a:rPr lang="en-US" altLang="ko-KR" dirty="0" err="1"/>
              <a:t>sapien</a:t>
            </a:r>
            <a:r>
              <a:rPr lang="ko-KR" altLang="en-US" dirty="0"/>
              <a:t> </a:t>
            </a:r>
            <a:r>
              <a:rPr lang="en-US" altLang="ko-KR" dirty="0"/>
              <a:t>sit </a:t>
            </a:r>
            <a:r>
              <a:rPr lang="en-US" altLang="ko-KR" dirty="0" err="1"/>
              <a:t>amet</a:t>
            </a:r>
            <a:r>
              <a:rPr lang="ko-KR" altLang="en-US" dirty="0"/>
              <a:t> </a:t>
            </a:r>
            <a:r>
              <a:rPr lang="en-US" altLang="ko-KR" dirty="0"/>
              <a:t>pharetra. </a:t>
            </a:r>
          </a:p>
          <a:p>
            <a:pPr lvl="1" rtl="0"/>
            <a:r>
              <a:rPr lang="en-US" altLang="ko-KR" dirty="0"/>
              <a:t>Nunc tempus, </a:t>
            </a:r>
            <a:r>
              <a:rPr lang="en-US" altLang="ko-KR" dirty="0" err="1"/>
              <a:t>risus</a:t>
            </a:r>
            <a:r>
              <a:rPr lang="ko-KR" altLang="en-US" dirty="0"/>
              <a:t> </a:t>
            </a:r>
            <a:r>
              <a:rPr lang="en-US" altLang="ko-KR" dirty="0" err="1"/>
              <a:t>sodales</a:t>
            </a:r>
            <a:r>
              <a:rPr lang="ko-KR" altLang="en-US" dirty="0"/>
              <a:t> </a:t>
            </a:r>
            <a:r>
              <a:rPr lang="en-US" altLang="ko-KR" dirty="0" err="1"/>
              <a:t>sodales</a:t>
            </a:r>
            <a:r>
              <a:rPr lang="ko-KR" altLang="en-US" dirty="0"/>
              <a:t> </a:t>
            </a:r>
            <a:r>
              <a:rPr lang="en-US" altLang="ko-KR" dirty="0" err="1"/>
              <a:t>hendrerit</a:t>
            </a:r>
            <a:r>
              <a:rPr lang="en-US" altLang="ko-KR" dirty="0"/>
              <a:t>, </a:t>
            </a:r>
            <a:r>
              <a:rPr lang="en-US" altLang="ko-KR" dirty="0" err="1"/>
              <a:t>arcu</a:t>
            </a:r>
            <a:r>
              <a:rPr lang="ko-KR" altLang="en-US" dirty="0"/>
              <a:t> </a:t>
            </a:r>
            <a:r>
              <a:rPr lang="en-US" altLang="ko-KR" dirty="0"/>
              <a:t>dolor </a:t>
            </a:r>
            <a:r>
              <a:rPr lang="en-US" altLang="ko-KR" dirty="0" err="1"/>
              <a:t>commodo</a:t>
            </a:r>
            <a:r>
              <a:rPr lang="ko-KR" altLang="en-US" dirty="0"/>
              <a:t> </a:t>
            </a:r>
            <a:r>
              <a:rPr lang="en-US" altLang="ko-KR" dirty="0"/>
              <a:t>libero, a </a:t>
            </a:r>
            <a:r>
              <a:rPr lang="en-US" altLang="ko-KR" dirty="0" err="1"/>
              <a:t>sollicitudin</a:t>
            </a:r>
            <a:r>
              <a:rPr lang="ko-KR" altLang="en-US" dirty="0"/>
              <a:t> </a:t>
            </a:r>
            <a:r>
              <a:rPr lang="en-US" altLang="ko-KR" dirty="0"/>
              <a:t>quam </a:t>
            </a:r>
            <a:r>
              <a:rPr lang="en-US" altLang="ko-KR" dirty="0" err="1"/>
              <a:t>nulla</a:t>
            </a:r>
            <a:r>
              <a:rPr lang="ko-KR" altLang="en-US" dirty="0"/>
              <a:t> </a:t>
            </a:r>
            <a:r>
              <a:rPr lang="en-US" altLang="ko-KR" dirty="0" err="1"/>
              <a:t>quis</a:t>
            </a:r>
            <a:r>
              <a:rPr lang="ko-KR" altLang="en-US" dirty="0"/>
              <a:t> </a:t>
            </a:r>
            <a:r>
              <a:rPr lang="en-US" altLang="ko-KR" dirty="0" err="1"/>
              <a:t>lectus</a:t>
            </a:r>
            <a:r>
              <a:rPr lang="en-US" altLang="ko-KR" dirty="0"/>
              <a:t>. In at porta </a:t>
            </a:r>
            <a:r>
              <a:rPr lang="en-US" altLang="ko-KR" dirty="0" err="1"/>
              <a:t>mauris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개체 틀 22" descr="노트북 앞에 앉아서 웃고 있는 여성">
            <a:extLst>
              <a:ext uri="{FF2B5EF4-FFF2-40B4-BE49-F238E27FC236}">
                <a16:creationId xmlns:a16="http://schemas.microsoft.com/office/drawing/2014/main" id="{35E3CE9E-B03C-CB4B-A83A-D3265C7A054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00" y="2156226"/>
            <a:ext cx="4903599" cy="1958400"/>
          </a:xfrm>
        </p:spPr>
        <p:txBody>
          <a:bodyPr rtlCol="0"/>
          <a:lstStyle/>
          <a:p>
            <a:pPr rtl="0">
              <a:spcBef>
                <a:spcPts val="0"/>
              </a:spcBef>
            </a:pPr>
            <a:r>
              <a:rPr lang="ko-KR" altLang="en-US" sz="5200" dirty="0"/>
              <a:t>구역 구분선 옵션 </a:t>
            </a:r>
            <a:r>
              <a:rPr lang="en-US" altLang="ko-KR" sz="5200" dirty="0"/>
              <a:t>2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2972F17A-D965-40B9-8ABB-C634072DBC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4110760"/>
            <a:ext cx="4902200" cy="1100565"/>
          </a:xfrm>
        </p:spPr>
        <p:txBody>
          <a:bodyPr rtlCol="0"/>
          <a:lstStyle/>
          <a:p>
            <a:pPr rtl="0"/>
            <a:r>
              <a:rPr lang="en-US" altLang="ko-KR" sz="1700" dirty="0"/>
              <a:t>Lorem ipsum dolor sit </a:t>
            </a:r>
            <a:r>
              <a:rPr lang="en-US" altLang="ko-KR" sz="1700" dirty="0" err="1"/>
              <a:t>amet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consectetur</a:t>
            </a:r>
            <a:r>
              <a:rPr lang="en-US" altLang="ko-KR" sz="1700" dirty="0"/>
              <a:t> </a:t>
            </a:r>
            <a:r>
              <a:rPr lang="en-US" altLang="ko-KR" sz="1700" dirty="0" err="1"/>
              <a:t>adipiscing</a:t>
            </a:r>
            <a:r>
              <a:rPr lang="en-US" altLang="ko-KR" sz="1700" dirty="0"/>
              <a:t> </a:t>
            </a:r>
            <a:r>
              <a:rPr lang="en-US" altLang="ko-KR" sz="1700" dirty="0" err="1"/>
              <a:t>elit</a:t>
            </a:r>
            <a:endParaRPr lang="en-US" altLang="ko-KR" sz="17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/>
              <a:t>6</a:t>
            </a:fld>
            <a:endParaRPr lang="ko-KR" altLang="en-ZA" dirty="0"/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차트 옵션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/>
          <a:p>
            <a:pPr rtl="0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r>
              <a:rPr lang="en-US" altLang="ko-KR" dirty="0"/>
              <a:t>. </a:t>
            </a:r>
          </a:p>
        </p:txBody>
      </p:sp>
      <p:graphicFrame>
        <p:nvGraphicFramePr>
          <p:cNvPr id="4" name="차트 3" title="총 수익 개체 틀 차트">
            <a:extLst>
              <a:ext uri="{FF2B5EF4-FFF2-40B4-BE49-F238E27FC236}">
                <a16:creationId xmlns:a16="http://schemas.microsoft.com/office/drawing/2014/main" id="{FFE8AFAB-AE1F-4453-8C1B-70D2EF9B13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0963226"/>
              </p:ext>
            </p:extLst>
          </p:nvPr>
        </p:nvGraphicFramePr>
        <p:xfrm>
          <a:off x="4318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차트 6" title="총 수익 개체 틀 차트">
            <a:extLst>
              <a:ext uri="{FF2B5EF4-FFF2-40B4-BE49-F238E27FC236}">
                <a16:creationId xmlns:a16="http://schemas.microsoft.com/office/drawing/2014/main" id="{9BEBE5AF-1D10-425C-8F3C-2236E52E6E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5482045"/>
              </p:ext>
            </p:extLst>
          </p:nvPr>
        </p:nvGraphicFramePr>
        <p:xfrm>
          <a:off x="44069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차트 7" title="총 수익 개체 틀 차트">
            <a:extLst>
              <a:ext uri="{FF2B5EF4-FFF2-40B4-BE49-F238E27FC236}">
                <a16:creationId xmlns:a16="http://schemas.microsoft.com/office/drawing/2014/main" id="{A8D5CDFF-2AF9-4CDE-BF8D-15F294BD50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646329"/>
              </p:ext>
            </p:extLst>
          </p:nvPr>
        </p:nvGraphicFramePr>
        <p:xfrm>
          <a:off x="83820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/>
              <a:t>7</a:t>
            </a:fld>
            <a:endParaRPr lang="ko-KR" altLang="en-ZA" dirty="0"/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r>
              <a:rPr lang="en-US" altLang="ko-KR" dirty="0"/>
              <a:t>.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EE0921D-4C1D-4106-9AC0-F73F30E8D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465162"/>
              </p:ext>
            </p:extLst>
          </p:nvPr>
        </p:nvGraphicFramePr>
        <p:xfrm>
          <a:off x="431801" y="1614845"/>
          <a:ext cx="11339510" cy="401483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19930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608292439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007882540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136644251"/>
                    </a:ext>
                  </a:extLst>
                </a:gridCol>
              </a:tblGrid>
              <a:tr h="380210">
                <a:tc>
                  <a:txBody>
                    <a:bodyPr/>
                    <a:lstStyle/>
                    <a:p>
                      <a:pPr algn="ctr" rtl="0"/>
                      <a:endParaRPr lang="ko-KR" altLang="en-ZA" noProof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600" b="0" noProof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공급업체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600" b="0" noProof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600" b="0" noProof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컨설턴트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600" b="0" noProof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광고 구매자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600" b="0" noProof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수익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600" b="0" noProof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 수익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600" b="1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ko-KR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ko-KR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ko-KR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ko-KR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ko-KR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ko-KR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600" b="1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ko-KR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ko-KR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ko-KR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ko-KR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ko-KR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₩6,750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ko-KR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₩1,013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600" b="1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ko-KR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ko-KR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ko-KR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ko-KR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ko-KR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₩33,750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ko-KR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₩5,063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600" b="1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ko-KR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ko-KR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ko-KR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ko-KR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ko-KR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₩135,000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ko-KR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₩20,250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600" b="1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ko-KR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ko-KR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ko-KR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ko-KR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ko-KR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₩270,000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ko-KR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₩40,500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</a:tbl>
          </a:graphicData>
        </a:graphic>
      </p:graphicFrame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/>
              <a:t>8</a:t>
            </a:fld>
            <a:endParaRPr lang="ko-KR" altLang="en-ZA" dirty="0"/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개체 틀 11" descr="회의실">
            <a:extLst>
              <a:ext uri="{FF2B5EF4-FFF2-40B4-BE49-F238E27FC236}">
                <a16:creationId xmlns:a16="http://schemas.microsoft.com/office/drawing/2014/main" id="{8F5AE0D5-C196-A947-8AFE-449A48B2615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5" b="45"/>
          <a:stretch>
            <a:fillRect/>
          </a:stretch>
        </p:blipFill>
        <p:spPr/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86E961-B76E-423F-995E-11B31E921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71104" y="5359400"/>
            <a:ext cx="3688896" cy="565899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en-US" altLang="ko-KR" sz="1700" dirty="0"/>
              <a:t>lorem ipsum dolor sit </a:t>
            </a:r>
            <a:r>
              <a:rPr lang="en-US" altLang="ko-KR" sz="1700" dirty="0" err="1"/>
              <a:t>amet</a:t>
            </a:r>
            <a:r>
              <a:rPr lang="en-US" altLang="ko-KR" sz="1700" dirty="0"/>
              <a:t> </a:t>
            </a:r>
            <a:r>
              <a:rPr lang="ko-KR" altLang="en-US" sz="1700" dirty="0"/>
              <a:t>캡션이 있는 전체 화면 이미지 </a:t>
            </a:r>
            <a:endParaRPr lang="ko-KR" altLang="en-ZA" sz="17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/>
              <a:t>9</a:t>
            </a:fld>
            <a:endParaRPr lang="ko-KR" altLang="en-ZA" dirty="0"/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C5462610-1D7E-437B-B516-F30D9A78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"/>
              <a:t>Large image</a:t>
            </a:r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222_TF16411250" id="{51E6D7ED-458D-4FF1-9877-0FB2CC5BC2C1}" vid="{A80F045F-203B-4137-A8C6-BD116D958C6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B2218FC-8412-44B9-9E82-D51F1F531141}">
  <ds:schemaRefs>
    <ds:schemaRef ds:uri="http://purl.org/dc/elements/1.1/"/>
    <ds:schemaRef ds:uri="http://schemas.microsoft.com/sharepoint/v3"/>
    <ds:schemaRef ds:uri="http://schemas.microsoft.com/office/2006/documentManagement/types"/>
    <ds:schemaRef ds:uri="fb0879af-3eba-417a-a55a-ffe6dcd6ca77"/>
    <ds:schemaRef ds:uri="http://schemas.microsoft.com/office/2006/metadata/properties"/>
    <ds:schemaRef ds:uri="http://schemas.microsoft.com/office/infopath/2007/PartnerControls"/>
    <ds:schemaRef ds:uri="6dc4bcd6-49db-4c07-9060-8acfc67cef9f"/>
    <ds:schemaRef ds:uri="http://www.w3.org/XML/1998/namespace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A13E14-93A6-4341-AB87-A59B2D9E00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밝은 비즈니스 프레젠테이션</Template>
  <TotalTime>0</TotalTime>
  <Words>456</Words>
  <Application>Microsoft Office PowerPoint</Application>
  <PresentationFormat>와이드스크린</PresentationFormat>
  <Paragraphs>129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Candara</vt:lpstr>
      <vt:lpstr>Times New Roman</vt:lpstr>
      <vt:lpstr>Wingdings</vt:lpstr>
      <vt:lpstr>Office 테마</vt:lpstr>
      <vt:lpstr>SW 중심대학의 SW 실무교육</vt:lpstr>
      <vt:lpstr>회사 소개</vt:lpstr>
      <vt:lpstr>고객과의 약속</vt:lpstr>
      <vt:lpstr>구역 구분선  옵션 1</vt:lpstr>
      <vt:lpstr>비교</vt:lpstr>
      <vt:lpstr>구역 구분선 옵션 2</vt:lpstr>
      <vt:lpstr>차트 옵션</vt:lpstr>
      <vt:lpstr>표</vt:lpstr>
      <vt:lpstr>Large image</vt:lpstr>
      <vt:lpstr>감사합니다!</vt:lpstr>
      <vt:lpstr>How to customize this template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2019-06-21T21:36:16Z</dcterms:created>
  <dcterms:modified xsi:type="dcterms:W3CDTF">2019-06-21T21:42:44Z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v-abdarl@microsoft.com</vt:lpwstr>
  </property>
  <property fmtid="{D5CDD505-2E9C-101B-9397-08002B2CF9AE}" pid="6" name="MSIP_Label_f42aa342-8706-4288-bd11-ebb85995028c_SetDate">
    <vt:lpwstr>2018-06-05T01:06:04.7732720Z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