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latin typeface="맑은 고딕"/>
              </a:rPr>
              <a:t>.</a:t>
            </a:r>
            <a:endParaRPr b="0" lang="en-US" sz="1800" spc="-1" strike="noStrike"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"/>
          <p:cNvSpPr/>
          <p:nvPr/>
        </p:nvSpPr>
        <p:spPr>
          <a:xfrm>
            <a:off x="7200000" y="1800000"/>
            <a:ext cx="1079640" cy="539640"/>
          </a:xfrm>
          <a:prstGeom prst="rect">
            <a:avLst/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주소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38" name=""/>
          <p:cNvSpPr/>
          <p:nvPr/>
        </p:nvSpPr>
        <p:spPr>
          <a:xfrm>
            <a:off x="5580000" y="1620000"/>
            <a:ext cx="719640" cy="899640"/>
          </a:xfrm>
          <a:prstGeom prst="rect">
            <a:avLst/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회원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39" name=""/>
          <p:cNvSpPr/>
          <p:nvPr/>
        </p:nvSpPr>
        <p:spPr>
          <a:xfrm>
            <a:off x="540000" y="1620000"/>
            <a:ext cx="1619640" cy="1079640"/>
          </a:xfrm>
          <a:prstGeom prst="rect">
            <a:avLst/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도서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40" name=""/>
          <p:cNvSpPr/>
          <p:nvPr/>
        </p:nvSpPr>
        <p:spPr>
          <a:xfrm>
            <a:off x="6300000" y="2160000"/>
            <a:ext cx="900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/>
          <p:nvPr/>
        </p:nvSpPr>
        <p:spPr>
          <a:xfrm>
            <a:off x="3240000" y="1800000"/>
            <a:ext cx="1439640" cy="71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대출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42" name=""/>
          <p:cNvSpPr/>
          <p:nvPr/>
        </p:nvSpPr>
        <p:spPr>
          <a:xfrm>
            <a:off x="2160000" y="2160000"/>
            <a:ext cx="1080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4680000" y="2160000"/>
            <a:ext cx="900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 flipV="1">
            <a:off x="1080000" y="1080000"/>
            <a:ext cx="360" cy="54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720000" y="540000"/>
            <a:ext cx="899640" cy="539640"/>
          </a:xfrm>
          <a:prstGeom prst="ellipse">
            <a:avLst/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국가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46" name=""/>
          <p:cNvSpPr/>
          <p:nvPr/>
        </p:nvSpPr>
        <p:spPr>
          <a:xfrm>
            <a:off x="1800000" y="540000"/>
            <a:ext cx="899640" cy="539640"/>
          </a:xfrm>
          <a:prstGeom prst="ellipse">
            <a:avLst/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분류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47" name=""/>
          <p:cNvSpPr/>
          <p:nvPr/>
        </p:nvSpPr>
        <p:spPr>
          <a:xfrm>
            <a:off x="2160000" y="1080000"/>
            <a:ext cx="360" cy="54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720000" y="3240000"/>
            <a:ext cx="899640" cy="539640"/>
          </a:xfrm>
          <a:prstGeom prst="ellipse">
            <a:avLst/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출간일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49" name=""/>
          <p:cNvSpPr/>
          <p:nvPr/>
        </p:nvSpPr>
        <p:spPr>
          <a:xfrm flipH="1">
            <a:off x="1260000" y="2700000"/>
            <a:ext cx="180000" cy="54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 flipH="1" flipV="1">
            <a:off x="5220000" y="1260000"/>
            <a:ext cx="360000" cy="36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6480360" y="2700360"/>
            <a:ext cx="899640" cy="539640"/>
          </a:xfrm>
          <a:prstGeom prst="ellipse">
            <a:avLst/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현재 대출수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52" name=""/>
          <p:cNvSpPr/>
          <p:nvPr/>
        </p:nvSpPr>
        <p:spPr>
          <a:xfrm>
            <a:off x="4860000" y="2880000"/>
            <a:ext cx="899640" cy="539640"/>
          </a:xfrm>
          <a:prstGeom prst="ellipse">
            <a:avLst/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전화번호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53" name=""/>
          <p:cNvSpPr/>
          <p:nvPr/>
        </p:nvSpPr>
        <p:spPr>
          <a:xfrm>
            <a:off x="6480000" y="720000"/>
            <a:ext cx="899640" cy="539640"/>
          </a:xfrm>
          <a:prstGeom prst="ellipse">
            <a:avLst/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생년월일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54" name=""/>
          <p:cNvSpPr/>
          <p:nvPr/>
        </p:nvSpPr>
        <p:spPr>
          <a:xfrm>
            <a:off x="5580000" y="720000"/>
            <a:ext cx="899640" cy="539640"/>
          </a:xfrm>
          <a:prstGeom prst="ellipse">
            <a:avLst/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비밀번호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55" name=""/>
          <p:cNvSpPr/>
          <p:nvPr/>
        </p:nvSpPr>
        <p:spPr>
          <a:xfrm>
            <a:off x="4500000" y="720000"/>
            <a:ext cx="899640" cy="539640"/>
          </a:xfrm>
          <a:prstGeom prst="ellipse">
            <a:avLst/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아이디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56" name=""/>
          <p:cNvSpPr/>
          <p:nvPr/>
        </p:nvSpPr>
        <p:spPr>
          <a:xfrm>
            <a:off x="6480360" y="726840"/>
            <a:ext cx="899640" cy="539640"/>
          </a:xfrm>
          <a:prstGeom prst="ellipse">
            <a:avLst/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생년월일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57" name=""/>
          <p:cNvSpPr/>
          <p:nvPr/>
        </p:nvSpPr>
        <p:spPr>
          <a:xfrm>
            <a:off x="9000000" y="1980000"/>
            <a:ext cx="899640" cy="539640"/>
          </a:xfrm>
          <a:prstGeom prst="ellipse">
            <a:avLst/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동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58" name=""/>
          <p:cNvSpPr/>
          <p:nvPr/>
        </p:nvSpPr>
        <p:spPr>
          <a:xfrm>
            <a:off x="8820000" y="1260000"/>
            <a:ext cx="899640" cy="539640"/>
          </a:xfrm>
          <a:prstGeom prst="ellipse">
            <a:avLst/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군구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59" name=""/>
          <p:cNvSpPr/>
          <p:nvPr/>
        </p:nvSpPr>
        <p:spPr>
          <a:xfrm>
            <a:off x="8280000" y="720000"/>
            <a:ext cx="899640" cy="539640"/>
          </a:xfrm>
          <a:prstGeom prst="ellipse">
            <a:avLst/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60" name=""/>
          <p:cNvSpPr/>
          <p:nvPr/>
        </p:nvSpPr>
        <p:spPr>
          <a:xfrm>
            <a:off x="8460000" y="3060000"/>
            <a:ext cx="899640" cy="539640"/>
          </a:xfrm>
          <a:prstGeom prst="ellipse">
            <a:avLst/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우편번호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61" name=""/>
          <p:cNvSpPr/>
          <p:nvPr/>
        </p:nvSpPr>
        <p:spPr>
          <a:xfrm>
            <a:off x="6120000" y="1260000"/>
            <a:ext cx="360" cy="359640"/>
          </a:xfrm>
          <a:prstGeom prst="rect">
            <a:avLst/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 flipV="1">
            <a:off x="6300000" y="1266840"/>
            <a:ext cx="540000" cy="3531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 flipH="1">
            <a:off x="5400000" y="2520000"/>
            <a:ext cx="180000" cy="36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6300000" y="2520000"/>
            <a:ext cx="540000" cy="36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 flipV="1">
            <a:off x="8100000" y="1260000"/>
            <a:ext cx="360000" cy="54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 flipV="1">
            <a:off x="8280000" y="1620000"/>
            <a:ext cx="540000" cy="18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8280000" y="2340000"/>
            <a:ext cx="720000" cy="36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7920000" y="2340000"/>
            <a:ext cx="720000" cy="72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1800000" y="3240000"/>
            <a:ext cx="899640" cy="539640"/>
          </a:xfrm>
          <a:prstGeom prst="ellipse">
            <a:avLst/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도서코드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70" name=""/>
          <p:cNvSpPr/>
          <p:nvPr/>
        </p:nvSpPr>
        <p:spPr>
          <a:xfrm>
            <a:off x="-180000" y="720000"/>
            <a:ext cx="899640" cy="539640"/>
          </a:xfrm>
          <a:prstGeom prst="ellipse">
            <a:avLst/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도서 명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71" name=""/>
          <p:cNvSpPr/>
          <p:nvPr/>
        </p:nvSpPr>
        <p:spPr>
          <a:xfrm>
            <a:off x="2880000" y="2700000"/>
            <a:ext cx="899640" cy="539640"/>
          </a:xfrm>
          <a:prstGeom prst="ellipse">
            <a:avLst/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도서명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72" name=""/>
          <p:cNvSpPr/>
          <p:nvPr/>
        </p:nvSpPr>
        <p:spPr>
          <a:xfrm>
            <a:off x="2880000" y="1080000"/>
            <a:ext cx="899640" cy="539640"/>
          </a:xfrm>
          <a:prstGeom prst="ellipse">
            <a:avLst/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아이디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73" name=""/>
          <p:cNvSpPr/>
          <p:nvPr/>
        </p:nvSpPr>
        <p:spPr>
          <a:xfrm flipH="1" flipV="1">
            <a:off x="360000" y="1260000"/>
            <a:ext cx="180000" cy="36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3960000" y="2700000"/>
            <a:ext cx="899640" cy="539640"/>
          </a:xfrm>
          <a:prstGeom prst="ellipse">
            <a:avLst/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도서코드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75" name=""/>
          <p:cNvSpPr/>
          <p:nvPr/>
        </p:nvSpPr>
        <p:spPr>
          <a:xfrm>
            <a:off x="3960000" y="1080000"/>
            <a:ext cx="719640" cy="539640"/>
          </a:xfrm>
          <a:prstGeom prst="ellipse">
            <a:avLst/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대출날짜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76" name=""/>
          <p:cNvSpPr/>
          <p:nvPr/>
        </p:nvSpPr>
        <p:spPr>
          <a:xfrm>
            <a:off x="3420000" y="1620000"/>
            <a:ext cx="180000" cy="36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 flipV="1">
            <a:off x="3780000" y="2520000"/>
            <a:ext cx="180000" cy="36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"/>
          <p:cNvSpPr/>
          <p:nvPr/>
        </p:nvSpPr>
        <p:spPr>
          <a:xfrm>
            <a:off x="4140000" y="1620000"/>
            <a:ext cx="360" cy="36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>
            <a:off x="3960000" y="2520000"/>
            <a:ext cx="180000" cy="18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>
            <a:off x="8279640" y="2160000"/>
            <a:ext cx="72036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"/>
          <p:cNvSpPr/>
          <p:nvPr/>
        </p:nvSpPr>
        <p:spPr>
          <a:xfrm>
            <a:off x="8820360" y="2519640"/>
            <a:ext cx="899640" cy="539640"/>
          </a:xfrm>
          <a:prstGeom prst="ellipse">
            <a:avLst/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지번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82" name=""/>
          <p:cNvSpPr/>
          <p:nvPr/>
        </p:nvSpPr>
        <p:spPr>
          <a:xfrm>
            <a:off x="3420360" y="3240360"/>
            <a:ext cx="899640" cy="539640"/>
          </a:xfrm>
          <a:prstGeom prst="ellipse">
            <a:avLst/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현재 대출수</a:t>
            </a:r>
            <a:endParaRPr b="0" lang="en-US" sz="18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LibreOffice/7.2.0.4$Windows_X86_64 LibreOffice_project/9a9c6381e3f7a62afc1329bd359cc48accb6435b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2021-12-02T08:40:33Z</dcterms:created>
  <dc:creator/>
  <dc:description/>
  <dc:language>ko-KR</dc:language>
  <cp:lastModifiedBy/>
  <dcterms:modified xsi:type="dcterms:W3CDTF">2021-12-02T09:45:11Z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