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265613" cy="35575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2" userDrawn="1">
          <p15:clr>
            <a:srgbClr val="A4A3A4"/>
          </p15:clr>
        </p15:guide>
        <p15:guide id="2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BFD"/>
    <a:srgbClr val="F1F4F7"/>
    <a:srgbClr val="958F8F"/>
    <a:srgbClr val="E24B4C"/>
    <a:srgbClr val="FF322D"/>
    <a:srgbClr val="FF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0" autoAdjust="0"/>
    <p:restoredTop sz="94660"/>
  </p:normalViewPr>
  <p:slideViewPr>
    <p:cSldViewPr snapToGrid="0" showGuides="1">
      <p:cViewPr varScale="1">
        <p:scale>
          <a:sx n="170" d="100"/>
          <a:sy n="170" d="100"/>
        </p:scale>
        <p:origin x="1532" y="130"/>
      </p:cViewPr>
      <p:guideLst>
        <p:guide orient="horz" pos="1122"/>
        <p:guide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21" y="582226"/>
            <a:ext cx="3625771" cy="1238568"/>
          </a:xfrm>
        </p:spPr>
        <p:txBody>
          <a:bodyPr anchor="b"/>
          <a:lstStyle>
            <a:lvl1pPr algn="ctr">
              <a:defRPr sz="27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202" y="1868557"/>
            <a:ext cx="3199210" cy="858927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284" indent="0" algn="ctr">
              <a:buNone/>
              <a:defRPr sz="933"/>
            </a:lvl2pPr>
            <a:lvl3pPr marL="426568" indent="0" algn="ctr">
              <a:buNone/>
              <a:defRPr sz="840"/>
            </a:lvl3pPr>
            <a:lvl4pPr marL="639851" indent="0" algn="ctr">
              <a:buNone/>
              <a:defRPr sz="746"/>
            </a:lvl4pPr>
            <a:lvl5pPr marL="853135" indent="0" algn="ctr">
              <a:buNone/>
              <a:defRPr sz="746"/>
            </a:lvl5pPr>
            <a:lvl6pPr marL="1066419" indent="0" algn="ctr">
              <a:buNone/>
              <a:defRPr sz="746"/>
            </a:lvl6pPr>
            <a:lvl7pPr marL="1279703" indent="0" algn="ctr">
              <a:buNone/>
              <a:defRPr sz="746"/>
            </a:lvl7pPr>
            <a:lvl8pPr marL="1492987" indent="0" algn="ctr">
              <a:buNone/>
              <a:defRPr sz="746"/>
            </a:lvl8pPr>
            <a:lvl9pPr marL="1706270" indent="0" algn="ctr">
              <a:buNone/>
              <a:defRPr sz="74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2579" y="189409"/>
            <a:ext cx="919773" cy="301489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261" y="189409"/>
            <a:ext cx="2705998" cy="30148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7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40" y="886927"/>
            <a:ext cx="3679091" cy="1479858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040" y="2380785"/>
            <a:ext cx="3679091" cy="778222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28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56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39851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4pPr>
            <a:lvl5pPr marL="853135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5pPr>
            <a:lvl6pPr marL="1066419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6pPr>
            <a:lvl7pPr marL="1279703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7pPr>
            <a:lvl8pPr marL="1492987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8pPr>
            <a:lvl9pPr marL="1706270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261" y="947043"/>
            <a:ext cx="1812886" cy="22572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466" y="947043"/>
            <a:ext cx="1812886" cy="22572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7" y="189409"/>
            <a:ext cx="3679091" cy="687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17" y="872104"/>
            <a:ext cx="1804554" cy="427404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284" indent="0">
              <a:buNone/>
              <a:defRPr sz="933" b="1"/>
            </a:lvl2pPr>
            <a:lvl3pPr marL="426568" indent="0">
              <a:buNone/>
              <a:defRPr sz="840" b="1"/>
            </a:lvl3pPr>
            <a:lvl4pPr marL="639851" indent="0">
              <a:buNone/>
              <a:defRPr sz="746" b="1"/>
            </a:lvl4pPr>
            <a:lvl5pPr marL="853135" indent="0">
              <a:buNone/>
              <a:defRPr sz="746" b="1"/>
            </a:lvl5pPr>
            <a:lvl6pPr marL="1066419" indent="0">
              <a:buNone/>
              <a:defRPr sz="746" b="1"/>
            </a:lvl6pPr>
            <a:lvl7pPr marL="1279703" indent="0">
              <a:buNone/>
              <a:defRPr sz="746" b="1"/>
            </a:lvl7pPr>
            <a:lvl8pPr marL="1492987" indent="0">
              <a:buNone/>
              <a:defRPr sz="746" b="1"/>
            </a:lvl8pPr>
            <a:lvl9pPr marL="1706270" indent="0">
              <a:buNone/>
              <a:defRPr sz="74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817" y="1299508"/>
            <a:ext cx="1804554" cy="19113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9467" y="872104"/>
            <a:ext cx="1813441" cy="427404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284" indent="0">
              <a:buNone/>
              <a:defRPr sz="933" b="1"/>
            </a:lvl2pPr>
            <a:lvl3pPr marL="426568" indent="0">
              <a:buNone/>
              <a:defRPr sz="840" b="1"/>
            </a:lvl3pPr>
            <a:lvl4pPr marL="639851" indent="0">
              <a:buNone/>
              <a:defRPr sz="746" b="1"/>
            </a:lvl4pPr>
            <a:lvl5pPr marL="853135" indent="0">
              <a:buNone/>
              <a:defRPr sz="746" b="1"/>
            </a:lvl5pPr>
            <a:lvl6pPr marL="1066419" indent="0">
              <a:buNone/>
              <a:defRPr sz="746" b="1"/>
            </a:lvl6pPr>
            <a:lvl7pPr marL="1279703" indent="0">
              <a:buNone/>
              <a:defRPr sz="746" b="1"/>
            </a:lvl7pPr>
            <a:lvl8pPr marL="1492987" indent="0">
              <a:buNone/>
              <a:defRPr sz="746" b="1"/>
            </a:lvl8pPr>
            <a:lvl9pPr marL="1706270" indent="0">
              <a:buNone/>
              <a:defRPr sz="74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9467" y="1299508"/>
            <a:ext cx="1813441" cy="19113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3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7" y="237172"/>
            <a:ext cx="1375771" cy="830104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441" y="512228"/>
            <a:ext cx="2159467" cy="2528193"/>
          </a:xfrm>
        </p:spPr>
        <p:txBody>
          <a:bodyPr/>
          <a:lstStyle>
            <a:lvl1pPr>
              <a:defRPr sz="1493"/>
            </a:lvl1pPr>
            <a:lvl2pPr>
              <a:defRPr sz="1306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817" y="1067276"/>
            <a:ext cx="1375771" cy="1977262"/>
          </a:xfrm>
        </p:spPr>
        <p:txBody>
          <a:bodyPr/>
          <a:lstStyle>
            <a:lvl1pPr marL="0" indent="0">
              <a:buNone/>
              <a:defRPr sz="746"/>
            </a:lvl1pPr>
            <a:lvl2pPr marL="213284" indent="0">
              <a:buNone/>
              <a:defRPr sz="653"/>
            </a:lvl2pPr>
            <a:lvl3pPr marL="426568" indent="0">
              <a:buNone/>
              <a:defRPr sz="560"/>
            </a:lvl3pPr>
            <a:lvl4pPr marL="639851" indent="0">
              <a:buNone/>
              <a:defRPr sz="467"/>
            </a:lvl4pPr>
            <a:lvl5pPr marL="853135" indent="0">
              <a:buNone/>
              <a:defRPr sz="467"/>
            </a:lvl5pPr>
            <a:lvl6pPr marL="1066419" indent="0">
              <a:buNone/>
              <a:defRPr sz="467"/>
            </a:lvl6pPr>
            <a:lvl7pPr marL="1279703" indent="0">
              <a:buNone/>
              <a:defRPr sz="467"/>
            </a:lvl7pPr>
            <a:lvl8pPr marL="1492987" indent="0">
              <a:buNone/>
              <a:defRPr sz="467"/>
            </a:lvl8pPr>
            <a:lvl9pPr marL="1706270" indent="0">
              <a:buNone/>
              <a:defRPr sz="4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1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7" y="237172"/>
            <a:ext cx="1375771" cy="830104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3441" y="512228"/>
            <a:ext cx="2159467" cy="252819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284" indent="0">
              <a:buNone/>
              <a:defRPr sz="1306"/>
            </a:lvl2pPr>
            <a:lvl3pPr marL="426568" indent="0">
              <a:buNone/>
              <a:defRPr sz="1120"/>
            </a:lvl3pPr>
            <a:lvl4pPr marL="639851" indent="0">
              <a:buNone/>
              <a:defRPr sz="933"/>
            </a:lvl4pPr>
            <a:lvl5pPr marL="853135" indent="0">
              <a:buNone/>
              <a:defRPr sz="933"/>
            </a:lvl5pPr>
            <a:lvl6pPr marL="1066419" indent="0">
              <a:buNone/>
              <a:defRPr sz="933"/>
            </a:lvl6pPr>
            <a:lvl7pPr marL="1279703" indent="0">
              <a:buNone/>
              <a:defRPr sz="933"/>
            </a:lvl7pPr>
            <a:lvl8pPr marL="1492987" indent="0">
              <a:buNone/>
              <a:defRPr sz="933"/>
            </a:lvl8pPr>
            <a:lvl9pPr marL="1706270" indent="0">
              <a:buNone/>
              <a:defRPr sz="9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817" y="1067276"/>
            <a:ext cx="1375771" cy="1977262"/>
          </a:xfrm>
        </p:spPr>
        <p:txBody>
          <a:bodyPr/>
          <a:lstStyle>
            <a:lvl1pPr marL="0" indent="0">
              <a:buNone/>
              <a:defRPr sz="746"/>
            </a:lvl1pPr>
            <a:lvl2pPr marL="213284" indent="0">
              <a:buNone/>
              <a:defRPr sz="653"/>
            </a:lvl2pPr>
            <a:lvl3pPr marL="426568" indent="0">
              <a:buNone/>
              <a:defRPr sz="560"/>
            </a:lvl3pPr>
            <a:lvl4pPr marL="639851" indent="0">
              <a:buNone/>
              <a:defRPr sz="467"/>
            </a:lvl4pPr>
            <a:lvl5pPr marL="853135" indent="0">
              <a:buNone/>
              <a:defRPr sz="467"/>
            </a:lvl5pPr>
            <a:lvl6pPr marL="1066419" indent="0">
              <a:buNone/>
              <a:defRPr sz="467"/>
            </a:lvl6pPr>
            <a:lvl7pPr marL="1279703" indent="0">
              <a:buNone/>
              <a:defRPr sz="467"/>
            </a:lvl7pPr>
            <a:lvl8pPr marL="1492987" indent="0">
              <a:buNone/>
              <a:defRPr sz="467"/>
            </a:lvl8pPr>
            <a:lvl9pPr marL="1706270" indent="0">
              <a:buNone/>
              <a:defRPr sz="4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261" y="189409"/>
            <a:ext cx="3679091" cy="68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61" y="947043"/>
            <a:ext cx="3679091" cy="225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261" y="3297358"/>
            <a:ext cx="959763" cy="18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2985" y="3297358"/>
            <a:ext cx="1439644" cy="18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2589" y="3297358"/>
            <a:ext cx="959763" cy="18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568" rtl="0" eaLnBrk="1" latinLnBrk="1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42" indent="-106642" algn="l" defTabSz="426568" rtl="0" eaLnBrk="1" latinLnBrk="1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1pPr>
      <a:lvl2pPr marL="319926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210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493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59777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061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345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29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2912" indent="-106642" algn="l" defTabSz="426568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284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568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39851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135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419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79703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2987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6270" algn="l" defTabSz="426568" rtl="0" eaLnBrk="1" latinLnBrk="1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265613" cy="1632215"/>
          </a:xfrm>
          <a:prstGeom prst="rect">
            <a:avLst/>
          </a:prstGeom>
          <a:solidFill>
            <a:srgbClr val="E24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710" tIns="6355" rIns="12710" bIns="63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50" y="1483360"/>
            <a:ext cx="4192986" cy="207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5679" y="1040535"/>
            <a:ext cx="1293944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9" b="1">
                <a:solidFill>
                  <a:schemeClr val="accent5">
                    <a:lumMod val="50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샛별이 뜰 때가 가장 신선할 때</a:t>
            </a:r>
            <a:r>
              <a:rPr lang="en-US" altLang="ko-KR" sz="669" b="1">
                <a:solidFill>
                  <a:schemeClr val="accent5">
                    <a:lumMod val="50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algn="ctr"/>
            <a:r>
              <a:rPr lang="ko-KR" altLang="en-US" sz="669" b="1">
                <a:solidFill>
                  <a:schemeClr val="accent5">
                    <a:lumMod val="50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실온노출없이 신선함을 문 앞까지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4356" y="859271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풀콜드 샛별배송</a:t>
            </a:r>
            <a:r>
              <a:rPr lang="en-US" altLang="ko-KR" sz="800" b="1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800" b="1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마켓컬리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45518" y="1321184"/>
            <a:ext cx="776164" cy="13992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710" tIns="6355" rIns="12710" bIns="63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54" b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Get $50 OFF NOW</a:t>
            </a:r>
            <a:endParaRPr lang="ko-KR" altLang="en-US" sz="554" b="1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5679" y="72060"/>
            <a:ext cx="1254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Market</a:t>
            </a:r>
          </a:p>
          <a:p>
            <a:pPr algn="ctr"/>
            <a:r>
              <a:rPr lang="en-US" altLang="ko-KR" sz="3600">
                <a:solidFill>
                  <a:schemeClr val="bg1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Chili</a:t>
            </a:r>
            <a:endParaRPr lang="ko-KR" altLang="en-US" sz="3600">
              <a:solidFill>
                <a:schemeClr val="bg1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16200000">
            <a:off x="763870" y="-155615"/>
            <a:ext cx="2769946" cy="4389123"/>
          </a:xfrm>
          <a:prstGeom prst="rect">
            <a:avLst/>
          </a:prstGeom>
          <a:gradFill flip="none" rotWithShape="1">
            <a:gsLst>
              <a:gs pos="4000">
                <a:schemeClr val="bg1">
                  <a:alpha val="42000"/>
                </a:schemeClr>
              </a:gs>
              <a:gs pos="37000">
                <a:srgbClr val="B7B6B7"/>
              </a:gs>
              <a:gs pos="0">
                <a:schemeClr val="accent1">
                  <a:lumMod val="5000"/>
                  <a:lumOff val="95000"/>
                </a:schemeClr>
              </a:gs>
              <a:gs pos="59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710" tIns="6355" rIns="12710" bIns="63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0"/>
          </a:p>
        </p:txBody>
      </p:sp>
      <p:sp>
        <p:nvSpPr>
          <p:cNvPr id="10" name="자유형 9"/>
          <p:cNvSpPr/>
          <p:nvPr/>
        </p:nvSpPr>
        <p:spPr>
          <a:xfrm rot="16200000">
            <a:off x="1287404" y="-1760599"/>
            <a:ext cx="1722875" cy="4389122"/>
          </a:xfrm>
          <a:custGeom>
            <a:avLst/>
            <a:gdLst>
              <a:gd name="connsiteX0" fmla="*/ 585977 w 5087387"/>
              <a:gd name="connsiteY0" fmla="*/ 0 h 2160588"/>
              <a:gd name="connsiteX1" fmla="*/ 4547240 w 5087387"/>
              <a:gd name="connsiteY1" fmla="*/ 0 h 2160588"/>
              <a:gd name="connsiteX2" fmla="*/ 5087387 w 5087387"/>
              <a:gd name="connsiteY2" fmla="*/ 2160588 h 2160588"/>
              <a:gd name="connsiteX3" fmla="*/ 45830 w 5087387"/>
              <a:gd name="connsiteY3" fmla="*/ 2160588 h 2160588"/>
              <a:gd name="connsiteX4" fmla="*/ 321497 w 5087387"/>
              <a:gd name="connsiteY4" fmla="*/ 1057920 h 2160588"/>
              <a:gd name="connsiteX5" fmla="*/ 0 w 5087387"/>
              <a:gd name="connsiteY5" fmla="*/ 780816 h 2160588"/>
              <a:gd name="connsiteX6" fmla="*/ 413445 w 5087387"/>
              <a:gd name="connsiteY6" fmla="*/ 690130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387" h="2160588">
                <a:moveTo>
                  <a:pt x="585977" y="0"/>
                </a:moveTo>
                <a:lnTo>
                  <a:pt x="4547240" y="0"/>
                </a:lnTo>
                <a:lnTo>
                  <a:pt x="5087387" y="2160588"/>
                </a:lnTo>
                <a:lnTo>
                  <a:pt x="45830" y="2160588"/>
                </a:lnTo>
                <a:lnTo>
                  <a:pt x="321497" y="1057920"/>
                </a:lnTo>
                <a:lnTo>
                  <a:pt x="0" y="780816"/>
                </a:lnTo>
                <a:lnTo>
                  <a:pt x="413445" y="69013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710" tIns="6355" rIns="12710" bIns="63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0"/>
          </a:p>
        </p:txBody>
      </p:sp>
      <p:sp>
        <p:nvSpPr>
          <p:cNvPr id="5" name="TextBox 4"/>
          <p:cNvSpPr txBox="1"/>
          <p:nvPr/>
        </p:nvSpPr>
        <p:spPr>
          <a:xfrm>
            <a:off x="983171" y="154288"/>
            <a:ext cx="2331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Stencil" panose="040409050D0802020404" pitchFamily="82" charset="0"/>
                <a:ea typeface="Sandoll 국대떡볶이 02 Bold" panose="020B0600000101010101" pitchFamily="34" charset="-127"/>
              </a:rPr>
              <a:t>LG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  <a:latin typeface="Stencil" panose="040409050D0802020404" pitchFamily="82" charset="0"/>
                <a:ea typeface="Sandoll 국대떡볶이 02 Bold" panose="020B0600000101010101" pitchFamily="34" charset="-127"/>
              </a:rPr>
              <a:t>KILOGRAM</a:t>
            </a:r>
            <a:endParaRPr lang="ko-KR" altLang="en-US" sz="2800">
              <a:solidFill>
                <a:schemeClr val="bg1"/>
              </a:solidFill>
              <a:latin typeface="Stencil" panose="040409050D0802020404" pitchFamily="82" charset="0"/>
              <a:ea typeface="Sandoll 국대떡볶이 02 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5646" y="1873038"/>
            <a:ext cx="292900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i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아시아헤드3" panose="02020600000000000000" pitchFamily="18" charset="-127"/>
              </a:rPr>
              <a:t>가장 큰 킬로그램을 여전히 무겁게</a:t>
            </a:r>
            <a:endParaRPr lang="en-US" altLang="ko-KR" sz="1600" b="1" i="1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1600" b="1" i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아시아헤드3" panose="02020600000000000000" pitchFamily="18" charset="-127"/>
              </a:rPr>
              <a:t>대화면을 킬로그램하다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815" y="1724563"/>
            <a:ext cx="3163855" cy="20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31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a아시아헤드3</vt:lpstr>
      <vt:lpstr>Sandoll 국대떡볶이 02 Bold</vt:lpstr>
      <vt:lpstr>맑은 고딕</vt:lpstr>
      <vt:lpstr>Arial</vt:lpstr>
      <vt:lpstr>Arial Black</vt:lpstr>
      <vt:lpstr>Calibri</vt:lpstr>
      <vt:lpstr>Calibri Light</vt:lpstr>
      <vt:lpstr>Stencil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미수</dc:creator>
  <cp:lastModifiedBy>한 미수</cp:lastModifiedBy>
  <cp:revision>18</cp:revision>
  <dcterms:created xsi:type="dcterms:W3CDTF">2019-05-13T06:17:01Z</dcterms:created>
  <dcterms:modified xsi:type="dcterms:W3CDTF">2019-05-13T07:36:49Z</dcterms:modified>
</cp:coreProperties>
</file>