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244013" cy="11445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FD"/>
    <a:srgbClr val="F1F4F7"/>
    <a:srgbClr val="958F8F"/>
    <a:srgbClr val="E24B4C"/>
    <a:srgbClr val="FF322D"/>
    <a:srgbClr val="FF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3" y="1581"/>
      </p:cViewPr>
      <p:guideLst>
        <p:guide orient="horz" pos="361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03" y="187320"/>
            <a:ext cx="6933010" cy="398486"/>
          </a:xfrm>
        </p:spPr>
        <p:txBody>
          <a:bodyPr anchor="b"/>
          <a:lstStyle>
            <a:lvl1pPr algn="ctr">
              <a:defRPr sz="10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03" y="601174"/>
            <a:ext cx="6933010" cy="276344"/>
          </a:xfrm>
        </p:spPr>
        <p:txBody>
          <a:bodyPr/>
          <a:lstStyle>
            <a:lvl1pPr marL="0" indent="0" algn="ctr">
              <a:buNone/>
              <a:defRPr sz="401"/>
            </a:lvl1pPr>
            <a:lvl2pPr marL="76299" indent="0" algn="ctr">
              <a:buNone/>
              <a:defRPr sz="334"/>
            </a:lvl2pPr>
            <a:lvl3pPr marL="152599" indent="0" algn="ctr">
              <a:buNone/>
              <a:defRPr sz="299"/>
            </a:lvl3pPr>
            <a:lvl4pPr marL="228898" indent="0" algn="ctr">
              <a:buNone/>
              <a:defRPr sz="267"/>
            </a:lvl4pPr>
            <a:lvl5pPr marL="305197" indent="0" algn="ctr">
              <a:buNone/>
              <a:defRPr sz="267"/>
            </a:lvl5pPr>
            <a:lvl6pPr marL="381494" indent="0" algn="ctr">
              <a:buNone/>
              <a:defRPr sz="267"/>
            </a:lvl6pPr>
            <a:lvl7pPr marL="457793" indent="0" algn="ctr">
              <a:buNone/>
              <a:defRPr sz="267"/>
            </a:lvl7pPr>
            <a:lvl8pPr marL="534093" indent="0" algn="ctr">
              <a:buNone/>
              <a:defRPr sz="267"/>
            </a:lvl8pPr>
            <a:lvl9pPr marL="610392" indent="0" algn="ctr">
              <a:buNone/>
              <a:defRPr sz="26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3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247" y="60939"/>
            <a:ext cx="1993241" cy="96998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526" y="60939"/>
            <a:ext cx="5864170" cy="96998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12" y="285353"/>
            <a:ext cx="7972961" cy="476117"/>
          </a:xfrm>
        </p:spPr>
        <p:txBody>
          <a:bodyPr anchor="b"/>
          <a:lstStyle>
            <a:lvl1pPr>
              <a:defRPr sz="10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12" y="765974"/>
            <a:ext cx="7972961" cy="250379"/>
          </a:xfrm>
        </p:spPr>
        <p:txBody>
          <a:bodyPr/>
          <a:lstStyle>
            <a:lvl1pPr marL="0" indent="0">
              <a:buNone/>
              <a:defRPr sz="401">
                <a:solidFill>
                  <a:schemeClr val="tx1">
                    <a:tint val="75000"/>
                  </a:schemeClr>
                </a:solidFill>
              </a:defRPr>
            </a:lvl1pPr>
            <a:lvl2pPr marL="76299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2pPr>
            <a:lvl3pPr marL="152599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3pPr>
            <a:lvl4pPr marL="228898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4pPr>
            <a:lvl5pPr marL="305197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5pPr>
            <a:lvl6pPr marL="381494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6pPr>
            <a:lvl7pPr marL="457793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7pPr>
            <a:lvl8pPr marL="534093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8pPr>
            <a:lvl9pPr marL="610392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9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526" y="304693"/>
            <a:ext cx="3928707" cy="7262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780" y="304693"/>
            <a:ext cx="3928707" cy="7262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2" y="60939"/>
            <a:ext cx="7972961" cy="2212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731" y="280584"/>
            <a:ext cx="3910650" cy="137509"/>
          </a:xfrm>
        </p:spPr>
        <p:txBody>
          <a:bodyPr anchor="b"/>
          <a:lstStyle>
            <a:lvl1pPr marL="0" indent="0">
              <a:buNone/>
              <a:defRPr sz="401" b="1"/>
            </a:lvl1pPr>
            <a:lvl2pPr marL="76299" indent="0">
              <a:buNone/>
              <a:defRPr sz="334" b="1"/>
            </a:lvl2pPr>
            <a:lvl3pPr marL="152599" indent="0">
              <a:buNone/>
              <a:defRPr sz="299" b="1"/>
            </a:lvl3pPr>
            <a:lvl4pPr marL="228898" indent="0">
              <a:buNone/>
              <a:defRPr sz="267" b="1"/>
            </a:lvl4pPr>
            <a:lvl5pPr marL="305197" indent="0">
              <a:buNone/>
              <a:defRPr sz="267" b="1"/>
            </a:lvl5pPr>
            <a:lvl6pPr marL="381494" indent="0">
              <a:buNone/>
              <a:defRPr sz="267" b="1"/>
            </a:lvl6pPr>
            <a:lvl7pPr marL="457793" indent="0">
              <a:buNone/>
              <a:defRPr sz="267" b="1"/>
            </a:lvl7pPr>
            <a:lvl8pPr marL="534093" indent="0">
              <a:buNone/>
              <a:defRPr sz="267" b="1"/>
            </a:lvl8pPr>
            <a:lvl9pPr marL="610392" indent="0">
              <a:buNone/>
              <a:defRPr sz="26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731" y="418094"/>
            <a:ext cx="3910650" cy="6149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9782" y="280584"/>
            <a:ext cx="3929909" cy="137509"/>
          </a:xfrm>
        </p:spPr>
        <p:txBody>
          <a:bodyPr anchor="b"/>
          <a:lstStyle>
            <a:lvl1pPr marL="0" indent="0">
              <a:buNone/>
              <a:defRPr sz="401" b="1"/>
            </a:lvl1pPr>
            <a:lvl2pPr marL="76299" indent="0">
              <a:buNone/>
              <a:defRPr sz="334" b="1"/>
            </a:lvl2pPr>
            <a:lvl3pPr marL="152599" indent="0">
              <a:buNone/>
              <a:defRPr sz="299" b="1"/>
            </a:lvl3pPr>
            <a:lvl4pPr marL="228898" indent="0">
              <a:buNone/>
              <a:defRPr sz="267" b="1"/>
            </a:lvl4pPr>
            <a:lvl5pPr marL="305197" indent="0">
              <a:buNone/>
              <a:defRPr sz="267" b="1"/>
            </a:lvl5pPr>
            <a:lvl6pPr marL="381494" indent="0">
              <a:buNone/>
              <a:defRPr sz="267" b="1"/>
            </a:lvl6pPr>
            <a:lvl7pPr marL="457793" indent="0">
              <a:buNone/>
              <a:defRPr sz="267" b="1"/>
            </a:lvl7pPr>
            <a:lvl8pPr marL="534093" indent="0">
              <a:buNone/>
              <a:defRPr sz="267" b="1"/>
            </a:lvl8pPr>
            <a:lvl9pPr marL="610392" indent="0">
              <a:buNone/>
              <a:defRPr sz="26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782" y="418094"/>
            <a:ext cx="3929909" cy="6149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8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5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2" y="76307"/>
            <a:ext cx="2981434" cy="267071"/>
          </a:xfrm>
        </p:spPr>
        <p:txBody>
          <a:bodyPr anchor="b"/>
          <a:lstStyle>
            <a:lvl1pPr>
              <a:defRPr sz="5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911" y="164800"/>
            <a:ext cx="4679782" cy="813399"/>
          </a:xfrm>
        </p:spPr>
        <p:txBody>
          <a:bodyPr/>
          <a:lstStyle>
            <a:lvl1pPr>
              <a:defRPr sz="533"/>
            </a:lvl1pPr>
            <a:lvl2pPr>
              <a:defRPr sz="466"/>
            </a:lvl2pPr>
            <a:lvl3pPr>
              <a:defRPr sz="401"/>
            </a:lvl3pPr>
            <a:lvl4pPr>
              <a:defRPr sz="334"/>
            </a:lvl4pPr>
            <a:lvl5pPr>
              <a:defRPr sz="334"/>
            </a:lvl5pPr>
            <a:lvl6pPr>
              <a:defRPr sz="334"/>
            </a:lvl6pPr>
            <a:lvl7pPr>
              <a:defRPr sz="334"/>
            </a:lvl7pPr>
            <a:lvl8pPr>
              <a:defRPr sz="334"/>
            </a:lvl8pPr>
            <a:lvl9pPr>
              <a:defRPr sz="33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732" y="343378"/>
            <a:ext cx="2981434" cy="636147"/>
          </a:xfrm>
        </p:spPr>
        <p:txBody>
          <a:bodyPr/>
          <a:lstStyle>
            <a:lvl1pPr marL="0" indent="0">
              <a:buNone/>
              <a:defRPr sz="267"/>
            </a:lvl1pPr>
            <a:lvl2pPr marL="76299" indent="0">
              <a:buNone/>
              <a:defRPr sz="234"/>
            </a:lvl2pPr>
            <a:lvl3pPr marL="152599" indent="0">
              <a:buNone/>
              <a:defRPr sz="217"/>
            </a:lvl3pPr>
            <a:lvl4pPr marL="228898" indent="0">
              <a:buNone/>
              <a:defRPr sz="217"/>
            </a:lvl4pPr>
            <a:lvl5pPr marL="305197" indent="0">
              <a:buNone/>
              <a:defRPr sz="217"/>
            </a:lvl5pPr>
            <a:lvl6pPr marL="381494" indent="0">
              <a:buNone/>
              <a:defRPr sz="217"/>
            </a:lvl6pPr>
            <a:lvl7pPr marL="457793" indent="0">
              <a:buNone/>
              <a:defRPr sz="217"/>
            </a:lvl7pPr>
            <a:lvl8pPr marL="534093" indent="0">
              <a:buNone/>
              <a:defRPr sz="217"/>
            </a:lvl8pPr>
            <a:lvl9pPr marL="610392" indent="0">
              <a:buNone/>
              <a:defRPr sz="2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32" y="76307"/>
            <a:ext cx="2981434" cy="267071"/>
          </a:xfrm>
        </p:spPr>
        <p:txBody>
          <a:bodyPr anchor="b"/>
          <a:lstStyle>
            <a:lvl1pPr>
              <a:defRPr sz="5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9911" y="164800"/>
            <a:ext cx="4679782" cy="813399"/>
          </a:xfrm>
        </p:spPr>
        <p:txBody>
          <a:bodyPr anchor="t"/>
          <a:lstStyle>
            <a:lvl1pPr marL="0" indent="0">
              <a:buNone/>
              <a:defRPr sz="533"/>
            </a:lvl1pPr>
            <a:lvl2pPr marL="76299" indent="0">
              <a:buNone/>
              <a:defRPr sz="466"/>
            </a:lvl2pPr>
            <a:lvl3pPr marL="152599" indent="0">
              <a:buNone/>
              <a:defRPr sz="401"/>
            </a:lvl3pPr>
            <a:lvl4pPr marL="228898" indent="0">
              <a:buNone/>
              <a:defRPr sz="334"/>
            </a:lvl4pPr>
            <a:lvl5pPr marL="305197" indent="0">
              <a:buNone/>
              <a:defRPr sz="334"/>
            </a:lvl5pPr>
            <a:lvl6pPr marL="381494" indent="0">
              <a:buNone/>
              <a:defRPr sz="334"/>
            </a:lvl6pPr>
            <a:lvl7pPr marL="457793" indent="0">
              <a:buNone/>
              <a:defRPr sz="334"/>
            </a:lvl7pPr>
            <a:lvl8pPr marL="534093" indent="0">
              <a:buNone/>
              <a:defRPr sz="334"/>
            </a:lvl8pPr>
            <a:lvl9pPr marL="610392" indent="0">
              <a:buNone/>
              <a:defRPr sz="33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732" y="343378"/>
            <a:ext cx="2981434" cy="636147"/>
          </a:xfrm>
        </p:spPr>
        <p:txBody>
          <a:bodyPr/>
          <a:lstStyle>
            <a:lvl1pPr marL="0" indent="0">
              <a:buNone/>
              <a:defRPr sz="267"/>
            </a:lvl1pPr>
            <a:lvl2pPr marL="76299" indent="0">
              <a:buNone/>
              <a:defRPr sz="234"/>
            </a:lvl2pPr>
            <a:lvl3pPr marL="152599" indent="0">
              <a:buNone/>
              <a:defRPr sz="217"/>
            </a:lvl3pPr>
            <a:lvl4pPr marL="228898" indent="0">
              <a:buNone/>
              <a:defRPr sz="217"/>
            </a:lvl4pPr>
            <a:lvl5pPr marL="305197" indent="0">
              <a:buNone/>
              <a:defRPr sz="217"/>
            </a:lvl5pPr>
            <a:lvl6pPr marL="381494" indent="0">
              <a:buNone/>
              <a:defRPr sz="217"/>
            </a:lvl6pPr>
            <a:lvl7pPr marL="457793" indent="0">
              <a:buNone/>
              <a:defRPr sz="217"/>
            </a:lvl7pPr>
            <a:lvl8pPr marL="534093" indent="0">
              <a:buNone/>
              <a:defRPr sz="217"/>
            </a:lvl8pPr>
            <a:lvl9pPr marL="610392" indent="0">
              <a:buNone/>
              <a:defRPr sz="2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527" y="60939"/>
            <a:ext cx="7972961" cy="22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27" y="304693"/>
            <a:ext cx="7972961" cy="72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527" y="1060864"/>
            <a:ext cx="2079903" cy="6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E936-5E44-45DC-8C76-E502601F1A96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2081" y="1060864"/>
            <a:ext cx="3119854" cy="6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8585" y="1060864"/>
            <a:ext cx="2079903" cy="6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20B9-3798-4912-BE44-1CDD7CB3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599" rtl="0" eaLnBrk="1" latinLnBrk="1" hangingPunct="1">
        <a:lnSpc>
          <a:spcPct val="90000"/>
        </a:lnSpc>
        <a:spcBef>
          <a:spcPct val="0"/>
        </a:spcBef>
        <a:buNone/>
        <a:defRPr sz="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50" indent="-38150" algn="l" defTabSz="152599" rtl="0" eaLnBrk="1" latinLnBrk="1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466" kern="1200">
          <a:solidFill>
            <a:schemeClr val="tx1"/>
          </a:solidFill>
          <a:latin typeface="+mn-lt"/>
          <a:ea typeface="+mn-ea"/>
          <a:cs typeface="+mn-cs"/>
        </a:defRPr>
      </a:lvl1pPr>
      <a:lvl2pPr marL="114449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401" kern="1200">
          <a:solidFill>
            <a:schemeClr val="tx1"/>
          </a:solidFill>
          <a:latin typeface="+mn-lt"/>
          <a:ea typeface="+mn-ea"/>
          <a:cs typeface="+mn-cs"/>
        </a:defRPr>
      </a:lvl2pPr>
      <a:lvl3pPr marL="190748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3pPr>
      <a:lvl4pPr marL="267045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4pPr>
      <a:lvl5pPr marL="343347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5pPr>
      <a:lvl6pPr marL="419646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6pPr>
      <a:lvl7pPr marL="495943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7pPr>
      <a:lvl8pPr marL="572242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8pPr>
      <a:lvl9pPr marL="648542" indent="-38150" algn="l" defTabSz="152599" rtl="0" eaLnBrk="1" latinLnBrk="1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1pPr>
      <a:lvl2pPr marL="76299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2pPr>
      <a:lvl3pPr marL="152599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3pPr>
      <a:lvl4pPr marL="228898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4pPr>
      <a:lvl5pPr marL="305197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5pPr>
      <a:lvl6pPr marL="381494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6pPr>
      <a:lvl7pPr marL="457793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7pPr>
      <a:lvl8pPr marL="534093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8pPr>
      <a:lvl9pPr marL="610392" algn="l" defTabSz="152599" rtl="0" eaLnBrk="1" latinLnBrk="1" hangingPunct="1">
        <a:defRPr sz="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63328" y="3"/>
            <a:ext cx="2380686" cy="1144587"/>
          </a:xfrm>
          <a:prstGeom prst="rect">
            <a:avLst/>
          </a:prstGeom>
          <a:solidFill>
            <a:srgbClr val="E24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544" tIns="13772" rIns="27544" bIns="137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2"/>
          </a:p>
        </p:txBody>
      </p:sp>
      <p:sp>
        <p:nvSpPr>
          <p:cNvPr id="5" name="TextBox 4"/>
          <p:cNvSpPr txBox="1"/>
          <p:nvPr/>
        </p:nvSpPr>
        <p:spPr>
          <a:xfrm>
            <a:off x="7367746" y="70613"/>
            <a:ext cx="1371849" cy="985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>
                <a:solidFill>
                  <a:schemeClr val="bg1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Market</a:t>
            </a: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Chili</a:t>
            </a:r>
            <a:endParaRPr lang="ko-KR" altLang="en-US" sz="4000">
              <a:solidFill>
                <a:schemeClr val="bg1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" y="-341952"/>
            <a:ext cx="2898320" cy="1495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0933" y="243526"/>
            <a:ext cx="259718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50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샛별이 뜰 때가 가장 신선할 때</a:t>
            </a:r>
            <a:r>
              <a:rPr lang="en-US" altLang="ko-KR" sz="1450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.</a:t>
            </a:r>
          </a:p>
          <a:p>
            <a:pPr algn="ctr"/>
            <a:r>
              <a:rPr lang="ko-KR" altLang="en-US" sz="1450" b="1">
                <a:solidFill>
                  <a:schemeClr val="accent5">
                    <a:lumMod val="50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실온노출없이 신선함을 문 앞까지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7796" y="27501"/>
            <a:ext cx="2103460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50" b="1">
                <a:solidFill>
                  <a:srgbClr val="E24B4C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풀콜드 샛별배송</a:t>
            </a:r>
            <a:r>
              <a:rPr lang="en-US" altLang="ko-KR" sz="1450" b="1">
                <a:solidFill>
                  <a:srgbClr val="E24B4C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, </a:t>
            </a:r>
            <a:r>
              <a:rPr lang="ko-KR" altLang="en-US" sz="1450" b="1">
                <a:solidFill>
                  <a:srgbClr val="E24B4C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마켓컬리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38679" y="777613"/>
            <a:ext cx="1682026" cy="30324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544" tIns="13772" rIns="27544" bIns="137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1" b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Get $50 OFF NOW</a:t>
            </a:r>
            <a:endParaRPr lang="ko-KR" altLang="en-US" sz="1201" b="1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6847" y="-1"/>
            <a:ext cx="5095374" cy="1144589"/>
          </a:xfrm>
          <a:prstGeom prst="rect">
            <a:avLst/>
          </a:prstGeom>
          <a:gradFill flip="none" rotWithShape="1">
            <a:gsLst>
              <a:gs pos="4000">
                <a:schemeClr val="bg1">
                  <a:alpha val="42000"/>
                </a:schemeClr>
              </a:gs>
              <a:gs pos="37000">
                <a:srgbClr val="B7B6B7"/>
              </a:gs>
              <a:gs pos="0">
                <a:schemeClr val="accent1">
                  <a:lumMod val="5000"/>
                  <a:lumOff val="95000"/>
                </a:schemeClr>
              </a:gs>
              <a:gs pos="59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544" tIns="13772" rIns="27544" bIns="137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2"/>
          </a:p>
        </p:txBody>
      </p:sp>
      <p:sp>
        <p:nvSpPr>
          <p:cNvPr id="10" name="자유형 9"/>
          <p:cNvSpPr/>
          <p:nvPr/>
        </p:nvSpPr>
        <p:spPr>
          <a:xfrm>
            <a:off x="6587290" y="-26456"/>
            <a:ext cx="3001879" cy="1278121"/>
          </a:xfrm>
          <a:custGeom>
            <a:avLst/>
            <a:gdLst>
              <a:gd name="connsiteX0" fmla="*/ 585977 w 5087387"/>
              <a:gd name="connsiteY0" fmla="*/ 0 h 2160588"/>
              <a:gd name="connsiteX1" fmla="*/ 4547240 w 5087387"/>
              <a:gd name="connsiteY1" fmla="*/ 0 h 2160588"/>
              <a:gd name="connsiteX2" fmla="*/ 5087387 w 5087387"/>
              <a:gd name="connsiteY2" fmla="*/ 2160588 h 2160588"/>
              <a:gd name="connsiteX3" fmla="*/ 45830 w 5087387"/>
              <a:gd name="connsiteY3" fmla="*/ 2160588 h 2160588"/>
              <a:gd name="connsiteX4" fmla="*/ 321497 w 5087387"/>
              <a:gd name="connsiteY4" fmla="*/ 1057920 h 2160588"/>
              <a:gd name="connsiteX5" fmla="*/ 0 w 5087387"/>
              <a:gd name="connsiteY5" fmla="*/ 780816 h 2160588"/>
              <a:gd name="connsiteX6" fmla="*/ 413445 w 5087387"/>
              <a:gd name="connsiteY6" fmla="*/ 690130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387" h="2160588">
                <a:moveTo>
                  <a:pt x="585977" y="0"/>
                </a:moveTo>
                <a:lnTo>
                  <a:pt x="4547240" y="0"/>
                </a:lnTo>
                <a:lnTo>
                  <a:pt x="5087387" y="2160588"/>
                </a:lnTo>
                <a:lnTo>
                  <a:pt x="45830" y="2160588"/>
                </a:lnTo>
                <a:lnTo>
                  <a:pt x="321497" y="1057920"/>
                </a:lnTo>
                <a:lnTo>
                  <a:pt x="0" y="780816"/>
                </a:lnTo>
                <a:lnTo>
                  <a:pt x="413445" y="69013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544" tIns="13772" rIns="27544" bIns="137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2"/>
          </a:p>
        </p:txBody>
      </p:sp>
      <p:sp>
        <p:nvSpPr>
          <p:cNvPr id="5" name="TextBox 4"/>
          <p:cNvSpPr txBox="1"/>
          <p:nvPr/>
        </p:nvSpPr>
        <p:spPr>
          <a:xfrm>
            <a:off x="7095011" y="156795"/>
            <a:ext cx="198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Stencil" panose="040409050D0802020404" pitchFamily="82" charset="0"/>
                <a:ea typeface="Sandoll 국대떡볶이 02 Bold" panose="020B0600000101010101" pitchFamily="34" charset="-127"/>
              </a:rPr>
              <a:t>LG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Stencil" panose="040409050D0802020404" pitchFamily="82" charset="0"/>
                <a:ea typeface="Sandoll 국대떡볶이 02 Bold" panose="020B0600000101010101" pitchFamily="34" charset="-127"/>
              </a:rPr>
              <a:t>KILOGRAM</a:t>
            </a:r>
            <a:endParaRPr lang="ko-KR" altLang="en-US" sz="2800">
              <a:solidFill>
                <a:schemeClr val="bg1"/>
              </a:solidFill>
              <a:latin typeface="Stencil" panose="040409050D0802020404" pitchFamily="82" charset="0"/>
              <a:ea typeface="Sandoll 국대떡볶이 02 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341" y="219146"/>
            <a:ext cx="36215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i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아시아헤드3" panose="02020600000000000000" pitchFamily="18" charset="-127"/>
              </a:rPr>
              <a:t>가장 큰 킬로그램을 여전히 무겁게</a:t>
            </a:r>
            <a:endParaRPr lang="en-US" altLang="ko-KR" sz="2000" b="1" i="1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2000" b="1" i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아시아헤드3" panose="02020600000000000000" pitchFamily="18" charset="-127"/>
              </a:rPr>
              <a:t>대화면을 킬로그램하다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" y="-161936"/>
            <a:ext cx="2419486" cy="15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31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a아시아헤드3</vt:lpstr>
      <vt:lpstr>Sandoll 국대떡볶이 02 Bold</vt:lpstr>
      <vt:lpstr>맑은 고딕</vt:lpstr>
      <vt:lpstr>Arial</vt:lpstr>
      <vt:lpstr>Arial Black</vt:lpstr>
      <vt:lpstr>Calibri</vt:lpstr>
      <vt:lpstr>Calibri Light</vt:lpstr>
      <vt:lpstr>Stencil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미수</dc:creator>
  <cp:lastModifiedBy>한 미수</cp:lastModifiedBy>
  <cp:revision>16</cp:revision>
  <dcterms:created xsi:type="dcterms:W3CDTF">2019-05-13T06:17:01Z</dcterms:created>
  <dcterms:modified xsi:type="dcterms:W3CDTF">2019-05-13T07:32:42Z</dcterms:modified>
</cp:coreProperties>
</file>