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11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6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82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16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7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4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98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6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3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6" y="0"/>
            <a:ext cx="10515600" cy="3711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44" y="3429000"/>
            <a:ext cx="4501139" cy="33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06" y="1877306"/>
            <a:ext cx="5267325" cy="235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7273" y="2776451"/>
            <a:ext cx="980902" cy="232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096000" y="2236124"/>
            <a:ext cx="28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Need model in order to search for optimal t, T for given input Ca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73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2018-05-30T04:11:49Z</dcterms:created>
  <dcterms:modified xsi:type="dcterms:W3CDTF">2018-05-30T04:15:37Z</dcterms:modified>
</cp:coreProperties>
</file>