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11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6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82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016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171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4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98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69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05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39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E88F-0CE2-4014-8625-3ECA01FB8D7D}" type="datetimeFigureOut">
              <a:rPr lang="en-SG" smtClean="0"/>
              <a:t>30/5/2018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A921A-DD2E-4CC0-8078-9FD6B6276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9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6" y="0"/>
            <a:ext cx="10515600" cy="3711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44" y="3429000"/>
            <a:ext cx="4501139" cy="33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28" y="522332"/>
            <a:ext cx="5267325" cy="2352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0895" y="1421477"/>
            <a:ext cx="980902" cy="232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5727989" y="614525"/>
            <a:ext cx="289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Need model in order to search for optimal t, T for given input Ca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1506"/>
            <a:ext cx="8905702" cy="193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48998"/>
            <a:ext cx="7110802" cy="2623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5702" y="4646815"/>
            <a:ext cx="289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Good results, Target </a:t>
            </a:r>
            <a:r>
              <a:rPr lang="en-SG" dirty="0" err="1" smtClean="0"/>
              <a:t>Cb</a:t>
            </a:r>
            <a:r>
              <a:rPr lang="en-SG" dirty="0" smtClean="0"/>
              <a:t>=8</a:t>
            </a:r>
          </a:p>
          <a:p>
            <a:endParaRPr lang="en-SG" dirty="0"/>
          </a:p>
          <a:p>
            <a:r>
              <a:rPr lang="en-SG" dirty="0" smtClean="0"/>
              <a:t>Bad results, Target </a:t>
            </a:r>
            <a:r>
              <a:rPr lang="en-SG" dirty="0" err="1" smtClean="0"/>
              <a:t>Cb</a:t>
            </a:r>
            <a:r>
              <a:rPr lang="en-SG" dirty="0" smtClean="0"/>
              <a:t>=4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733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2018-05-30T04:11:49Z</dcterms:created>
  <dcterms:modified xsi:type="dcterms:W3CDTF">2018-05-30T04:20:46Z</dcterms:modified>
</cp:coreProperties>
</file>