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7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ED8EB-B166-4112-96F1-A9298C95A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0C7E7-389D-4C0F-B135-7C388CD38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41462-EE99-455D-B621-000A744E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433E6-C679-43ED-9A97-62C7EC57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F6A6E-EB67-46B6-B9CA-D240433E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CA607-E8BB-4B17-9D20-C83CE731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623502-E1A7-4675-A37D-6BDC4379A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2348A-4337-4D00-B79C-20F1797A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E6BBC-05FA-4B79-BEE4-ABB8FD4E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97763-7DCB-499E-AED4-A9E82813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3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633696-675B-401F-BA12-A6FE882B1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9754D-E29F-403F-998F-43776615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60B75-75F6-40A7-A066-0E2E7C46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77E20-F326-4A4B-8BEF-985F9772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5C6BB-2802-4758-A74B-E51E453D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7D09-4A54-4548-B73F-C7DA0076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35A4D-16C3-4B0E-BACD-318132CC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1DF81-BB9C-41FF-9B8C-A5ED75E3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B6F51-7C8A-44C5-BB17-A619786F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BADD8-5C5D-4EE7-AA27-69F58DD8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E39B-631D-4AA0-AD37-3B9BFC65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525CC-7784-4256-B590-3CE3281A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BBEFA-9A77-40E0-8EBA-BAC62733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7ACB3-4B6C-44D5-B488-B15A2569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5ECDB-73EA-4C12-B0ED-2FFCA524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38573-9E14-4F49-8A14-1EAA89D2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DC33E-A20B-439F-8CF9-1E5F0BB88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24C53-8BF2-4491-9448-5D5D6909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CF32-14D0-44E5-92BE-96FA0596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79DBB-FA04-4DA4-BC04-6DD36BC3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09387-92E6-4BFC-88DD-D98BEE50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9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4A4F0-A7F8-433F-A839-0EC42BD3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332BE-0946-422D-A3FA-449EFE3E6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6D97BA-6AB2-4874-A238-E9A886002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BFABE0-2C8C-4D08-BE14-A28F46D6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5A42D7-C8EB-47CB-80BF-01ECDC26B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6677EB-E646-4223-9865-00D4D001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5701-0331-42B3-85BA-FAF73FCC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AA0FF5-BA70-40EB-A751-B97E051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B7FBF-6135-47CD-81C6-AA43A972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D51AEA-EC8F-4D54-83A1-43EB5582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5E9DF-9CF4-452A-AA21-EEE872DF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7AC9E-5D7E-4695-AEFB-C9493369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A6A6D2-CE3F-4F84-AFE1-B38B389F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8192D5-696B-4350-ADEE-13B249B7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23F739-0B1C-49AC-A734-A485EBAE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0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A4F2D-F5CD-4D47-B6B3-121043A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04444-D45D-4E9E-A311-DEFDF58A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9E74B-B5D2-4806-924D-0CB9A3F7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A6564-0DA9-4236-A0FD-6F8F95D7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44794-DDE7-4D18-8C36-F15CA86B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2309B-1D9C-4C56-9A7F-D2DCFE88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2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CA7D3-DC9B-494B-A00E-7F089E68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FC93AF-2CAA-48BA-8946-AB2E41881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54573-13F0-4802-81E1-FA364252B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270F8-FCDA-4DD5-94EC-29186700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41032-E870-4BD2-8229-23DD7DD3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5B38E-6C06-460D-9717-D6E9EDFF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8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33B27-E39E-4F1C-AFA8-A548AF3F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13CC3-B280-4172-8CAA-A25690B5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6C48C-0559-4ABB-BFF6-42048CB5E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BAFB-EF00-4AC4-A15B-87436384E228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97027-0925-4DE7-9EF9-2172B531F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EB863-A785-40F8-9A53-32513D8CC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41FE-88DC-4507-92CC-B26947B3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0EE56-1B0E-4B07-B8EB-C62B8BE65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DDDA4-A5CD-41E5-A0E9-AEA4EF8D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b="10333"/>
          <a:stretch/>
        </p:blipFill>
        <p:spPr>
          <a:xfrm rot="16200000">
            <a:off x="6723162" y="-532446"/>
            <a:ext cx="3784599" cy="7084692"/>
          </a:xfrm>
          <a:prstGeom prst="rect">
            <a:avLst/>
          </a:prstGeom>
        </p:spPr>
      </p:pic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CEE7AFE-978D-4578-9500-241C02B8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F3E5E65-67A2-4F01-B799-246ABDE21D88}"/>
              </a:ext>
            </a:extLst>
          </p:cNvPr>
          <p:cNvSpPr/>
          <p:nvPr/>
        </p:nvSpPr>
        <p:spPr>
          <a:xfrm>
            <a:off x="1320800" y="331787"/>
            <a:ext cx="596900" cy="6984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0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60030-812B-4D25-8C8A-E8B9330D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8C131CD0-2DD6-42E4-A09F-ACAC70D70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7"/>
          <a:stretch/>
        </p:blipFill>
        <p:spPr>
          <a:xfrm>
            <a:off x="5327522" y="2199502"/>
            <a:ext cx="6745029" cy="2218225"/>
          </a:xfrm>
        </p:spPr>
      </p:pic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850D902-3119-40A4-979A-C775E6B78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F8696D2-755B-410F-9DAF-78D19335444F}"/>
              </a:ext>
            </a:extLst>
          </p:cNvPr>
          <p:cNvSpPr/>
          <p:nvPr/>
        </p:nvSpPr>
        <p:spPr>
          <a:xfrm>
            <a:off x="1940224" y="920307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AC9A507-3DE9-4747-824C-5F0D9C9DCD1A}"/>
              </a:ext>
            </a:extLst>
          </p:cNvPr>
          <p:cNvSpPr/>
          <p:nvPr/>
        </p:nvSpPr>
        <p:spPr>
          <a:xfrm>
            <a:off x="11755608" y="3308614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9F8B409D-99B4-4F6F-A410-B213BA090F5B}"/>
              </a:ext>
            </a:extLst>
          </p:cNvPr>
          <p:cNvSpPr/>
          <p:nvPr/>
        </p:nvSpPr>
        <p:spPr>
          <a:xfrm>
            <a:off x="1206500" y="34520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C2268D15-677F-4B64-AD1D-9F8BA79CF810}"/>
              </a:ext>
            </a:extLst>
          </p:cNvPr>
          <p:cNvSpPr/>
          <p:nvPr/>
        </p:nvSpPr>
        <p:spPr>
          <a:xfrm>
            <a:off x="1206500" y="125113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0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850D902-3119-40A4-979A-C775E6B78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pic>
        <p:nvPicPr>
          <p:cNvPr id="6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028BA5AF-A26D-432E-A6DB-480311CD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9"/>
          <a:stretch/>
        </p:blipFill>
        <p:spPr>
          <a:xfrm>
            <a:off x="5140930" y="2210488"/>
            <a:ext cx="6622682" cy="877330"/>
          </a:xfrm>
          <a:prstGeom prst="rect">
            <a:avLst/>
          </a:prstGeom>
        </p:spPr>
      </p:pic>
      <p:pic>
        <p:nvPicPr>
          <p:cNvPr id="7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CCD1582D-DD14-422A-B9E9-8A6AF77F4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7" b="53147"/>
          <a:stretch/>
        </p:blipFill>
        <p:spPr>
          <a:xfrm>
            <a:off x="5123405" y="3077219"/>
            <a:ext cx="6622601" cy="1877839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CBA6D72-64BB-4620-B110-3DA793E59987}"/>
              </a:ext>
            </a:extLst>
          </p:cNvPr>
          <p:cNvSpPr/>
          <p:nvPr/>
        </p:nvSpPr>
        <p:spPr>
          <a:xfrm rot="5400000">
            <a:off x="1075252" y="2349629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37DD01D-EFD3-4C59-B6A3-50611D98984E}"/>
              </a:ext>
            </a:extLst>
          </p:cNvPr>
          <p:cNvSpPr/>
          <p:nvPr/>
        </p:nvSpPr>
        <p:spPr>
          <a:xfrm rot="16200000">
            <a:off x="1586225" y="2349242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FD3973A-5206-4A80-BEEA-7CF10EF6A60D}"/>
              </a:ext>
            </a:extLst>
          </p:cNvPr>
          <p:cNvSpPr/>
          <p:nvPr/>
        </p:nvSpPr>
        <p:spPr>
          <a:xfrm rot="5400000">
            <a:off x="11469869" y="3219396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573F6433-E7F7-41DB-AA9D-312B1847F82D}"/>
              </a:ext>
            </a:extLst>
          </p:cNvPr>
          <p:cNvSpPr/>
          <p:nvPr/>
        </p:nvSpPr>
        <p:spPr>
          <a:xfrm rot="16200000">
            <a:off x="11469869" y="3759379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734AD30B-2855-4417-99FB-713CFCFDD6DE}"/>
              </a:ext>
            </a:extLst>
          </p:cNvPr>
          <p:cNvSpPr/>
          <p:nvPr/>
        </p:nvSpPr>
        <p:spPr>
          <a:xfrm>
            <a:off x="1206500" y="34520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99181E9F-E381-463A-9EAC-960CBCE24E1E}"/>
              </a:ext>
            </a:extLst>
          </p:cNvPr>
          <p:cNvSpPr/>
          <p:nvPr/>
        </p:nvSpPr>
        <p:spPr>
          <a:xfrm>
            <a:off x="1206500" y="125113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2800BC82-2807-4B10-B7AF-21BE63D978B8}"/>
              </a:ext>
            </a:extLst>
          </p:cNvPr>
          <p:cNvSpPr/>
          <p:nvPr/>
        </p:nvSpPr>
        <p:spPr>
          <a:xfrm>
            <a:off x="1747759" y="352456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4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850D902-3119-40A4-979A-C775E6B78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pic>
        <p:nvPicPr>
          <p:cNvPr id="6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B9629FB6-96F1-44AF-B905-9CDD81E4B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69"/>
          <a:stretch/>
        </p:blipFill>
        <p:spPr>
          <a:xfrm>
            <a:off x="5140930" y="2006171"/>
            <a:ext cx="7022375" cy="1052125"/>
          </a:xfrm>
          <a:prstGeom prst="rect">
            <a:avLst/>
          </a:prstGeom>
        </p:spPr>
      </p:pic>
      <p:pic>
        <p:nvPicPr>
          <p:cNvPr id="7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D98A2F2D-0A1A-4323-AA44-37E3F47ED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6" b="33127"/>
          <a:stretch/>
        </p:blipFill>
        <p:spPr>
          <a:xfrm>
            <a:off x="5140930" y="2999860"/>
            <a:ext cx="7055216" cy="1958288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60C5840-B58A-4434-A7FD-35762274FFD8}"/>
              </a:ext>
            </a:extLst>
          </p:cNvPr>
          <p:cNvSpPr/>
          <p:nvPr/>
        </p:nvSpPr>
        <p:spPr>
          <a:xfrm>
            <a:off x="1816657" y="1898572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65413D-71BC-4F5E-9973-6986FEDF2599}"/>
              </a:ext>
            </a:extLst>
          </p:cNvPr>
          <p:cNvSpPr/>
          <p:nvPr/>
        </p:nvSpPr>
        <p:spPr>
          <a:xfrm>
            <a:off x="11792678" y="3058296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820F87D4-B1D0-4BF2-B07A-70C68BE72561}"/>
              </a:ext>
            </a:extLst>
          </p:cNvPr>
          <p:cNvSpPr/>
          <p:nvPr/>
        </p:nvSpPr>
        <p:spPr>
          <a:xfrm>
            <a:off x="1206500" y="34520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F162FC56-D6E2-4048-B7B5-7C2A2E4A1A8E}"/>
              </a:ext>
            </a:extLst>
          </p:cNvPr>
          <p:cNvSpPr/>
          <p:nvPr/>
        </p:nvSpPr>
        <p:spPr>
          <a:xfrm>
            <a:off x="1206500" y="125113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CEA73BE3-8C82-47B8-91A0-425962CA799C}"/>
              </a:ext>
            </a:extLst>
          </p:cNvPr>
          <p:cNvSpPr/>
          <p:nvPr/>
        </p:nvSpPr>
        <p:spPr>
          <a:xfrm>
            <a:off x="1747759" y="352456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25EFC8B8-7B2A-422F-A087-738E4E56F2CA}"/>
              </a:ext>
            </a:extLst>
          </p:cNvPr>
          <p:cNvSpPr/>
          <p:nvPr/>
        </p:nvSpPr>
        <p:spPr>
          <a:xfrm>
            <a:off x="1072470" y="215706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9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850D902-3119-40A4-979A-C775E6B78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pic>
        <p:nvPicPr>
          <p:cNvPr id="6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254FBA1B-765D-4E10-8B97-45796A61D5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8"/>
          <a:stretch/>
        </p:blipFill>
        <p:spPr>
          <a:xfrm>
            <a:off x="5140930" y="1942734"/>
            <a:ext cx="7051070" cy="1084670"/>
          </a:xfrm>
          <a:prstGeom prst="rect">
            <a:avLst/>
          </a:prstGeom>
        </p:spPr>
      </p:pic>
      <p:pic>
        <p:nvPicPr>
          <p:cNvPr id="7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B720CF0B-C163-48E2-96CE-0E7EE6D03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65" b="12994"/>
          <a:stretch/>
        </p:blipFill>
        <p:spPr>
          <a:xfrm>
            <a:off x="5140930" y="3027404"/>
            <a:ext cx="7051070" cy="2016810"/>
          </a:xfrm>
          <a:prstGeom prst="rect">
            <a:avLst/>
          </a:prstGeom>
        </p:spPr>
      </p:pic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62265C0-075D-4432-BDAA-C575660736DC}"/>
              </a:ext>
            </a:extLst>
          </p:cNvPr>
          <p:cNvSpPr/>
          <p:nvPr/>
        </p:nvSpPr>
        <p:spPr>
          <a:xfrm>
            <a:off x="1206500" y="34520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8DEEFB60-E922-4BC2-AED0-CBF13EC19B2A}"/>
              </a:ext>
            </a:extLst>
          </p:cNvPr>
          <p:cNvSpPr/>
          <p:nvPr/>
        </p:nvSpPr>
        <p:spPr>
          <a:xfrm>
            <a:off x="1206500" y="125113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5A187E98-B426-4F5A-8DC5-1F6F282540ED}"/>
              </a:ext>
            </a:extLst>
          </p:cNvPr>
          <p:cNvSpPr/>
          <p:nvPr/>
        </p:nvSpPr>
        <p:spPr>
          <a:xfrm>
            <a:off x="1747759" y="352456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25ED60A1-A486-45C5-B62D-FA8169331478}"/>
              </a:ext>
            </a:extLst>
          </p:cNvPr>
          <p:cNvSpPr/>
          <p:nvPr/>
        </p:nvSpPr>
        <p:spPr>
          <a:xfrm>
            <a:off x="1072470" y="215706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3D210952-DC08-4688-9973-D9BBEE28A63C}"/>
              </a:ext>
            </a:extLst>
          </p:cNvPr>
          <p:cNvSpPr/>
          <p:nvPr/>
        </p:nvSpPr>
        <p:spPr>
          <a:xfrm>
            <a:off x="1628311" y="1243876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9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63DC6E9-D6EB-415E-A1AE-3A6B7E163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4E29B5-26F2-48A7-ADA3-AD4BF2825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4" b="11576"/>
          <a:stretch/>
        </p:blipFill>
        <p:spPr>
          <a:xfrm rot="16200000">
            <a:off x="6168186" y="-121325"/>
            <a:ext cx="5046139" cy="71006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6D60937-A998-4A0A-AE51-08E502CD5992}"/>
              </a:ext>
            </a:extLst>
          </p:cNvPr>
          <p:cNvSpPr/>
          <p:nvPr/>
        </p:nvSpPr>
        <p:spPr>
          <a:xfrm>
            <a:off x="1206500" y="1131887"/>
            <a:ext cx="596900" cy="6984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68EE4B26-2CA1-4B64-8C52-6A8A5A311401}"/>
              </a:ext>
            </a:extLst>
          </p:cNvPr>
          <p:cNvSpPr/>
          <p:nvPr/>
        </p:nvSpPr>
        <p:spPr>
          <a:xfrm>
            <a:off x="1206500" y="34520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BBA3E-F6C8-4C9F-9077-0A928FCF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06EFAE-DB91-4856-9E98-4F994F34C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1" b="11576"/>
          <a:stretch/>
        </p:blipFill>
        <p:spPr>
          <a:xfrm rot="16200000">
            <a:off x="5526038" y="-108891"/>
            <a:ext cx="6280856" cy="7051068"/>
          </a:xfrm>
          <a:prstGeom prst="rect">
            <a:avLst/>
          </a:prstGeom>
        </p:spPr>
      </p:pic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497BB814-80D5-4718-9CE4-083B15215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37C7507-09F0-461D-BCA3-DD8176021595}"/>
              </a:ext>
            </a:extLst>
          </p:cNvPr>
          <p:cNvSpPr/>
          <p:nvPr/>
        </p:nvSpPr>
        <p:spPr>
          <a:xfrm>
            <a:off x="1130300" y="2071687"/>
            <a:ext cx="596900" cy="6984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64433A0A-D66A-41C4-A831-69546CB65210}"/>
              </a:ext>
            </a:extLst>
          </p:cNvPr>
          <p:cNvSpPr/>
          <p:nvPr/>
        </p:nvSpPr>
        <p:spPr>
          <a:xfrm>
            <a:off x="1206500" y="34520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10E4BC4F-D7B3-4AE6-B480-D31E5B56523B}"/>
              </a:ext>
            </a:extLst>
          </p:cNvPr>
          <p:cNvSpPr/>
          <p:nvPr/>
        </p:nvSpPr>
        <p:spPr>
          <a:xfrm>
            <a:off x="1206500" y="1197902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1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C7995A-7B70-4280-8A91-2D235144B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t="18826" r="36263" b="16770"/>
          <a:stretch/>
        </p:blipFill>
        <p:spPr>
          <a:xfrm rot="16200000">
            <a:off x="6152467" y="-37192"/>
            <a:ext cx="5027997" cy="7051071"/>
          </a:xfrm>
          <a:prstGeom prst="rect">
            <a:avLst/>
          </a:prstGeom>
        </p:spPr>
      </p:pic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61A33B17-82D6-4743-8569-345DDF682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59CE35B-5867-4CE2-BAA2-C17F860EAB60}"/>
              </a:ext>
            </a:extLst>
          </p:cNvPr>
          <p:cNvSpPr/>
          <p:nvPr/>
        </p:nvSpPr>
        <p:spPr>
          <a:xfrm>
            <a:off x="635000" y="2084387"/>
            <a:ext cx="596900" cy="6984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A92E9ED6-BAF8-4B7E-ABB6-DFCCC43BB9EA}"/>
              </a:ext>
            </a:extLst>
          </p:cNvPr>
          <p:cNvSpPr/>
          <p:nvPr/>
        </p:nvSpPr>
        <p:spPr>
          <a:xfrm>
            <a:off x="1206500" y="34520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C382A201-A9BC-4D7D-9A2D-9E5E1111C006}"/>
              </a:ext>
            </a:extLst>
          </p:cNvPr>
          <p:cNvSpPr/>
          <p:nvPr/>
        </p:nvSpPr>
        <p:spPr>
          <a:xfrm>
            <a:off x="1206500" y="1214794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5E5A0414-CB9D-4D11-8321-988670663F6E}"/>
              </a:ext>
            </a:extLst>
          </p:cNvPr>
          <p:cNvSpPr/>
          <p:nvPr/>
        </p:nvSpPr>
        <p:spPr>
          <a:xfrm>
            <a:off x="1099408" y="2174252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9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41934-4A83-4616-A98E-BF4E04B5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040F8-DC2F-40A3-9CB7-B7FCEE2B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0F08F-75A6-480F-A593-7384CEB3B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8" t="21387" r="35708" b="15465"/>
          <a:stretch/>
        </p:blipFill>
        <p:spPr>
          <a:xfrm rot="16200000">
            <a:off x="5202962" y="-44569"/>
            <a:ext cx="6927006" cy="7051069"/>
          </a:xfrm>
          <a:prstGeom prst="rect">
            <a:avLst/>
          </a:prstGeom>
        </p:spPr>
      </p:pic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FFD3E684-6278-4269-BAF1-A3DBE098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B8B8F68-031F-45E3-9DA4-EF774D4A9912}"/>
              </a:ext>
            </a:extLst>
          </p:cNvPr>
          <p:cNvSpPr/>
          <p:nvPr/>
        </p:nvSpPr>
        <p:spPr>
          <a:xfrm>
            <a:off x="1536700" y="2038351"/>
            <a:ext cx="596900" cy="6984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614A169B-429C-4C7D-A2D0-A6D19323710C}"/>
              </a:ext>
            </a:extLst>
          </p:cNvPr>
          <p:cNvSpPr/>
          <p:nvPr/>
        </p:nvSpPr>
        <p:spPr>
          <a:xfrm>
            <a:off x="1206500" y="34520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CBD3A9C5-2A0C-4B6E-8204-91FB8306EFE1}"/>
              </a:ext>
            </a:extLst>
          </p:cNvPr>
          <p:cNvSpPr/>
          <p:nvPr/>
        </p:nvSpPr>
        <p:spPr>
          <a:xfrm>
            <a:off x="1206500" y="1197427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BB7C0578-1018-47AC-BF4C-CADFEDADF92D}"/>
              </a:ext>
            </a:extLst>
          </p:cNvPr>
          <p:cNvSpPr/>
          <p:nvPr/>
        </p:nvSpPr>
        <p:spPr>
          <a:xfrm>
            <a:off x="543354" y="217612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F6A3362F-4BD8-4DDB-84CC-E0982BD4A44A}"/>
              </a:ext>
            </a:extLst>
          </p:cNvPr>
          <p:cNvSpPr/>
          <p:nvPr/>
        </p:nvSpPr>
        <p:spPr>
          <a:xfrm>
            <a:off x="1057704" y="2176120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4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6F5AC-D05E-41AC-BA7B-B1460169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DCA5B-E62A-4608-B8BF-283986F9B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D97C77-0633-4B4A-820D-6E16DA96E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 t="24297" r="46947" b="14036"/>
          <a:stretch/>
        </p:blipFill>
        <p:spPr>
          <a:xfrm rot="16200000">
            <a:off x="5162104" y="-96535"/>
            <a:ext cx="7008721" cy="7051070"/>
          </a:xfrm>
          <a:prstGeom prst="rect">
            <a:avLst/>
          </a:prstGeom>
        </p:spPr>
      </p:pic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4ED470AF-B9A2-497D-9602-140802466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2AA6DFF-5D2A-4FD2-B9C8-AF70512958C3}"/>
              </a:ext>
            </a:extLst>
          </p:cNvPr>
          <p:cNvSpPr/>
          <p:nvPr/>
        </p:nvSpPr>
        <p:spPr>
          <a:xfrm>
            <a:off x="1727200" y="1144588"/>
            <a:ext cx="596900" cy="6984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651E7522-081A-4A8B-B06A-5BBF57623D7D}"/>
              </a:ext>
            </a:extLst>
          </p:cNvPr>
          <p:cNvSpPr/>
          <p:nvPr/>
        </p:nvSpPr>
        <p:spPr>
          <a:xfrm>
            <a:off x="1206500" y="34520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2AC14450-ED42-40C0-8379-D43CC874C3D3}"/>
              </a:ext>
            </a:extLst>
          </p:cNvPr>
          <p:cNvSpPr/>
          <p:nvPr/>
        </p:nvSpPr>
        <p:spPr>
          <a:xfrm>
            <a:off x="1206500" y="1197427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06B9FB85-D4EE-4779-BBEE-002A387D80F6}"/>
              </a:ext>
            </a:extLst>
          </p:cNvPr>
          <p:cNvSpPr/>
          <p:nvPr/>
        </p:nvSpPr>
        <p:spPr>
          <a:xfrm>
            <a:off x="543354" y="217612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601EC05A-8EAB-4A64-A0D3-F8731D9954E4}"/>
              </a:ext>
            </a:extLst>
          </p:cNvPr>
          <p:cNvSpPr/>
          <p:nvPr/>
        </p:nvSpPr>
        <p:spPr>
          <a:xfrm>
            <a:off x="1057704" y="2176120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880DBE75-41E8-4A37-AA6D-91B74F9D02BC}"/>
              </a:ext>
            </a:extLst>
          </p:cNvPr>
          <p:cNvSpPr/>
          <p:nvPr/>
        </p:nvSpPr>
        <p:spPr>
          <a:xfrm>
            <a:off x="1608781" y="2131174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5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F501-1B69-46CA-955A-99A76B20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3B652640-D6B7-49B1-BF72-D84D427C4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14"/>
            <a:ext cx="5145437" cy="6864014"/>
          </a:xfr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1332CEB-AA19-4A02-8A00-8265B072EEE5}"/>
              </a:ext>
            </a:extLst>
          </p:cNvPr>
          <p:cNvSpPr/>
          <p:nvPr/>
        </p:nvSpPr>
        <p:spPr>
          <a:xfrm>
            <a:off x="1804692" y="329407"/>
            <a:ext cx="596900" cy="6984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273D2E-18D8-478F-88F4-8EB8396D5A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29" r="47244" b="13447"/>
          <a:stretch/>
        </p:blipFill>
        <p:spPr>
          <a:xfrm rot="16200000">
            <a:off x="5251106" y="-111684"/>
            <a:ext cx="6835226" cy="7046566"/>
          </a:xfrm>
          <a:prstGeom prst="rect">
            <a:avLst/>
          </a:prstGeom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CA9FCB7C-7483-44C3-981C-CF345822FF0A}"/>
              </a:ext>
            </a:extLst>
          </p:cNvPr>
          <p:cNvSpPr/>
          <p:nvPr/>
        </p:nvSpPr>
        <p:spPr>
          <a:xfrm>
            <a:off x="1206500" y="34520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0CBAF3EA-F966-42BD-BC80-B172A8EB8BA1}"/>
              </a:ext>
            </a:extLst>
          </p:cNvPr>
          <p:cNvSpPr/>
          <p:nvPr/>
        </p:nvSpPr>
        <p:spPr>
          <a:xfrm>
            <a:off x="1206500" y="1197427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0A76828-B93F-4D85-9221-3485EF0AC7EE}"/>
              </a:ext>
            </a:extLst>
          </p:cNvPr>
          <p:cNvSpPr/>
          <p:nvPr/>
        </p:nvSpPr>
        <p:spPr>
          <a:xfrm>
            <a:off x="543354" y="217612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82FA600C-DAA1-40D2-92B1-652979525B36}"/>
              </a:ext>
            </a:extLst>
          </p:cNvPr>
          <p:cNvSpPr/>
          <p:nvPr/>
        </p:nvSpPr>
        <p:spPr>
          <a:xfrm>
            <a:off x="1057704" y="2176120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208DAE19-427F-4ACC-9A93-EE085FA0B4D9}"/>
              </a:ext>
            </a:extLst>
          </p:cNvPr>
          <p:cNvSpPr/>
          <p:nvPr/>
        </p:nvSpPr>
        <p:spPr>
          <a:xfrm>
            <a:off x="1608781" y="2131174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B2B5BD7B-5FE9-44BF-A408-75F57B0A73B9}"/>
              </a:ext>
            </a:extLst>
          </p:cNvPr>
          <p:cNvSpPr/>
          <p:nvPr/>
        </p:nvSpPr>
        <p:spPr>
          <a:xfrm>
            <a:off x="1625601" y="1242373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4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850D902-3119-40A4-979A-C775E6B78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E337F43-0417-44BD-96F3-9CDEC4E305D0}"/>
              </a:ext>
            </a:extLst>
          </p:cNvPr>
          <p:cNvSpPr/>
          <p:nvPr/>
        </p:nvSpPr>
        <p:spPr>
          <a:xfrm>
            <a:off x="1459144" y="920307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E2E3F30-8863-481C-8C0F-04984BD0147B}"/>
              </a:ext>
            </a:extLst>
          </p:cNvPr>
          <p:cNvSpPr/>
          <p:nvPr/>
        </p:nvSpPr>
        <p:spPr>
          <a:xfrm rot="16200000">
            <a:off x="1735599" y="531096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내용 개체 틀 10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2E103181-883A-48F4-ACF5-CBA2401A7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4" b="34008"/>
          <a:stretch/>
        </p:blipFill>
        <p:spPr>
          <a:xfrm>
            <a:off x="5313925" y="1631633"/>
            <a:ext cx="6615442" cy="3295058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5CF30B4-721B-44D6-8AA6-31B678B7D041}"/>
              </a:ext>
            </a:extLst>
          </p:cNvPr>
          <p:cNvSpPr/>
          <p:nvPr/>
        </p:nvSpPr>
        <p:spPr>
          <a:xfrm rot="16200000">
            <a:off x="11567507" y="3570152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E548C437-FDFF-4AB0-8ABE-AE23CA98D4A3}"/>
              </a:ext>
            </a:extLst>
          </p:cNvPr>
          <p:cNvSpPr/>
          <p:nvPr/>
        </p:nvSpPr>
        <p:spPr>
          <a:xfrm>
            <a:off x="11497765" y="2956314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3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B850D902-3119-40A4-979A-C775E6B78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0930" cy="6858000"/>
          </a:xfrm>
          <a:prstGeom prst="rect">
            <a:avLst/>
          </a:prstGeom>
        </p:spPr>
      </p:pic>
      <p:pic>
        <p:nvPicPr>
          <p:cNvPr id="6" name="내용 개체 틀 10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CEBE67F4-86F3-4231-983D-17BD54DF12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4" b="61341"/>
          <a:stretch/>
        </p:blipFill>
        <p:spPr>
          <a:xfrm>
            <a:off x="5140930" y="1825625"/>
            <a:ext cx="6615442" cy="882907"/>
          </a:xfrm>
          <a:prstGeom prst="rect">
            <a:avLst/>
          </a:prstGeom>
        </p:spPr>
      </p:pic>
      <p:pic>
        <p:nvPicPr>
          <p:cNvPr id="7" name="내용 개체 틀 10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FBDCD12C-0A04-47ED-9EE7-7800827C8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8" b="9814"/>
          <a:stretch/>
        </p:blipFill>
        <p:spPr>
          <a:xfrm>
            <a:off x="5140930" y="2693773"/>
            <a:ext cx="6615442" cy="2173374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57D49A9-6E14-49FF-9644-8C802DCEE83C}"/>
              </a:ext>
            </a:extLst>
          </p:cNvPr>
          <p:cNvSpPr/>
          <p:nvPr/>
        </p:nvSpPr>
        <p:spPr>
          <a:xfrm>
            <a:off x="1371814" y="1899766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8F99B354-C633-4375-B69C-DFDF2D97C7F0}"/>
              </a:ext>
            </a:extLst>
          </p:cNvPr>
          <p:cNvSpPr/>
          <p:nvPr/>
        </p:nvSpPr>
        <p:spPr>
          <a:xfrm rot="16200000">
            <a:off x="1648009" y="1386987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188A363-6B68-409E-A5C5-85C0D25DDE33}"/>
              </a:ext>
            </a:extLst>
          </p:cNvPr>
          <p:cNvSpPr/>
          <p:nvPr/>
        </p:nvSpPr>
        <p:spPr>
          <a:xfrm rot="16200000">
            <a:off x="11471432" y="3596359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56F7EA2-DE66-42C2-A1D5-0F80FB15F6E1}"/>
              </a:ext>
            </a:extLst>
          </p:cNvPr>
          <p:cNvSpPr/>
          <p:nvPr/>
        </p:nvSpPr>
        <p:spPr>
          <a:xfrm>
            <a:off x="11471432" y="2897805"/>
            <a:ext cx="139484" cy="21519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13009FB7-8DA0-439C-971A-6AF0EAB84877}"/>
              </a:ext>
            </a:extLst>
          </p:cNvPr>
          <p:cNvSpPr/>
          <p:nvPr/>
        </p:nvSpPr>
        <p:spPr>
          <a:xfrm>
            <a:off x="1206500" y="345201"/>
            <a:ext cx="663146" cy="560729"/>
          </a:xfrm>
          <a:prstGeom prst="mathMultiply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2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 Adams</dc:creator>
  <cp:lastModifiedBy>Justin Adams</cp:lastModifiedBy>
  <cp:revision>12</cp:revision>
  <dcterms:created xsi:type="dcterms:W3CDTF">2021-03-03T12:28:48Z</dcterms:created>
  <dcterms:modified xsi:type="dcterms:W3CDTF">2021-03-03T14:00:20Z</dcterms:modified>
</cp:coreProperties>
</file>