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E2A2-7632-4557-882C-A4E11BB122B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AC09-9CDD-49A5-BACF-13DFE41FA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D43DD-2BA5-47CB-8092-5B06D6778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25441-5A5F-4CF3-BAD1-A5F0760FD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70FC72-E3D9-46DF-B339-1844D4C0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7904" y="-151769"/>
            <a:ext cx="10716904" cy="1223003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E70A37-A61E-47BA-80EA-EE7B9944C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34557" r="52281" b="44339"/>
          <a:stretch/>
        </p:blipFill>
        <p:spPr>
          <a:xfrm>
            <a:off x="3428999" y="-230706"/>
            <a:ext cx="5414759" cy="472040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D8C76C-30B2-421B-B343-40FB560EA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58300" r="-1441" b="-1298"/>
          <a:stretch/>
        </p:blipFill>
        <p:spPr>
          <a:xfrm>
            <a:off x="3428999" y="4489698"/>
            <a:ext cx="10216495" cy="7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4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1</cp:revision>
  <dcterms:created xsi:type="dcterms:W3CDTF">2021-02-23T09:41:00Z</dcterms:created>
  <dcterms:modified xsi:type="dcterms:W3CDTF">2021-02-23T10:00:37Z</dcterms:modified>
</cp:coreProperties>
</file>