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0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6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7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EB74-6421-4488-983A-A134AF8A0F5A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432F-CC95-4BCB-8E6C-08CFF732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E5EADF4-C68B-44AD-ABAD-378CFE01B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45"/>
          <a:stretch/>
        </p:blipFill>
        <p:spPr>
          <a:xfrm>
            <a:off x="-7086925" y="1926609"/>
            <a:ext cx="21031850" cy="78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B0E0-0A1D-4F1A-A53A-D203A90A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7C8AAAB-9BD6-428C-9991-22EC16909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6"/>
          <a:stretch/>
        </p:blipFill>
        <p:spPr>
          <a:xfrm>
            <a:off x="-7195294" y="1"/>
            <a:ext cx="16463985" cy="10224654"/>
          </a:xfrm>
          <a:prstGeom prst="rect">
            <a:avLst/>
          </a:prstGeom>
        </p:spPr>
      </p:pic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63A3A134-5D90-49C2-89EA-A669D27C6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4" t="5017" r="6967" b="42385"/>
          <a:stretch/>
        </p:blipFill>
        <p:spPr>
          <a:xfrm rot="16200000">
            <a:off x="10939019" y="2669585"/>
            <a:ext cx="1787237" cy="4696690"/>
          </a:xfrm>
          <a:prstGeom prst="rect">
            <a:avLst/>
          </a:prstGeo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DA7179B3-BC18-42C4-B1A5-43C23688F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0" t="53511" r="21260"/>
          <a:stretch/>
        </p:blipFill>
        <p:spPr>
          <a:xfrm rot="16200000">
            <a:off x="10393907" y="-550770"/>
            <a:ext cx="2169994" cy="4151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963C7D-51EE-460E-B988-51FBA62067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1" r="42929" b="46744"/>
          <a:stretch/>
        </p:blipFill>
        <p:spPr>
          <a:xfrm rot="16200000">
            <a:off x="11153588" y="5883574"/>
            <a:ext cx="1371601" cy="4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7433D23-CD36-446B-9B94-B4A95793A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5743" y="2797791"/>
            <a:ext cx="16029079" cy="5167846"/>
          </a:xfrm>
        </p:spPr>
      </p:pic>
    </p:spTree>
    <p:extLst>
      <p:ext uri="{BB962C8B-B14F-4D97-AF65-F5344CB8AC3E}">
        <p14:creationId xmlns:p14="http://schemas.microsoft.com/office/powerpoint/2010/main" val="124863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3</cp:revision>
  <dcterms:created xsi:type="dcterms:W3CDTF">2021-02-23T10:00:59Z</dcterms:created>
  <dcterms:modified xsi:type="dcterms:W3CDTF">2021-02-23T10:27:22Z</dcterms:modified>
</cp:coreProperties>
</file>