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50" d="100"/>
          <a:sy n="50" d="100"/>
        </p:scale>
        <p:origin x="2683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B4E0-A5BF-4A5F-B554-97BF68AC5F9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8854-B250-4132-B5E8-87F4FA87C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54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B4E0-A5BF-4A5F-B554-97BF68AC5F9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8854-B250-4132-B5E8-87F4FA87C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54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B4E0-A5BF-4A5F-B554-97BF68AC5F9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8854-B250-4132-B5E8-87F4FA87C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32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B4E0-A5BF-4A5F-B554-97BF68AC5F9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8854-B250-4132-B5E8-87F4FA87C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60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B4E0-A5BF-4A5F-B554-97BF68AC5F9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8854-B250-4132-B5E8-87F4FA87C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5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B4E0-A5BF-4A5F-B554-97BF68AC5F9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8854-B250-4132-B5E8-87F4FA87C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98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B4E0-A5BF-4A5F-B554-97BF68AC5F9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8854-B250-4132-B5E8-87F4FA87C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99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B4E0-A5BF-4A5F-B554-97BF68AC5F9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8854-B250-4132-B5E8-87F4FA87C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93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B4E0-A5BF-4A5F-B554-97BF68AC5F9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8854-B250-4132-B5E8-87F4FA87C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98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B4E0-A5BF-4A5F-B554-97BF68AC5F9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8854-B250-4132-B5E8-87F4FA87C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4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B4E0-A5BF-4A5F-B554-97BF68AC5F9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8854-B250-4132-B5E8-87F4FA87C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36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6B4E0-A5BF-4A5F-B554-97BF68AC5F9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38854-B250-4132-B5E8-87F4FA87C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96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BE549-A510-4421-83A4-B4F38D5A42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06594E-9F29-482C-B3EF-1171861AE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F81FF12-F078-470B-8EDD-BEE21204FC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19"/>
          <a:stretch/>
        </p:blipFill>
        <p:spPr>
          <a:xfrm>
            <a:off x="2975609" y="9641180"/>
            <a:ext cx="8146735" cy="3116981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AC8B5F2-A4E4-4378-84A5-3F4EE22979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5" t="17716" r="5815" b="6056"/>
          <a:stretch/>
        </p:blipFill>
        <p:spPr>
          <a:xfrm>
            <a:off x="3417570" y="-668262"/>
            <a:ext cx="7262815" cy="5889938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47A9B8E-4D7E-4E28-ABCD-DC2D44B44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04398" y="-586418"/>
            <a:ext cx="11355499" cy="13438840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CDED91CA-0C48-48C3-ACA1-318671335A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334"/>
          <a:stretch/>
        </p:blipFill>
        <p:spPr>
          <a:xfrm>
            <a:off x="3149063" y="5221676"/>
            <a:ext cx="8146735" cy="441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81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Justin Adams</dc:creator>
  <cp:lastModifiedBy>Justin Adams</cp:lastModifiedBy>
  <cp:revision>1</cp:revision>
  <dcterms:created xsi:type="dcterms:W3CDTF">2021-02-23T09:30:56Z</dcterms:created>
  <dcterms:modified xsi:type="dcterms:W3CDTF">2021-02-23T09:40:52Z</dcterms:modified>
</cp:coreProperties>
</file>