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8BFB4-443C-419D-A4C3-5A220E8B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9B73B2-9073-4FA1-8CFB-48A2BF9AC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24BB9-427A-4965-BD74-5BAAF755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30EA-FFD9-4A38-8276-2133FA34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6F1A0-7E3D-4936-9EBA-56258421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1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F570-A038-4947-8DD7-E04D48C8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E4458-01B9-4F08-8416-A9807547E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F0E7D-C238-4DFD-9698-2603E9F0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F390F-3D55-48BC-9066-9C2BA37D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81F10-ACF9-4AB1-ACD7-E3BB1A7E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0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1CA9C1-CD0C-45D3-A0CD-FBE2B3CEB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6A159-EBF3-4C8B-B8E1-2064C151C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DFA86-BA80-466E-AE99-F58330D5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8BD5E-0690-468C-BE4C-2D926AED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C6C21-4383-4626-AFB0-F2B607F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8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85B02-514C-4EC6-AAB5-9DC7E1B9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E0C7D-374F-4713-B33B-39778417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F63F3-ACA1-4B26-8A4E-8C05FF00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E2CAA-C934-4997-AC93-3F3030D7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22B7B-9D9A-439F-98C3-FB58FF48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D3084-69CA-4036-961C-8582BCD0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D3C7F-0F46-4D4B-A3D2-59D5D83D3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F44E2-14A5-4041-B031-4FC10C37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584FF-8A4F-4544-8FDF-4E7E6531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9F532-19DD-451D-9F48-55261ED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09881-B712-4AFB-8FD7-F9DEA585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5F9B4-25F0-4438-AF58-9BE62A39C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625E8-96A5-439C-A09B-D9F8ADC8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8598B-7C6C-4B93-AD5D-AD081123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E016B-5506-4FC3-8B9D-3D2EC5F7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4C39F-F570-46A3-82B2-12DE5D8F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8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093C5-20A8-420D-8716-9A63E680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EA3D4-4133-447A-A3F5-DC0EFA6B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BDED1-DE77-48D7-A80E-9B76472AB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78789-EE76-4618-9EBA-D137E1049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C94349-4548-46A6-AA52-4D36666E1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88481-1C31-4F03-A1CC-10759B26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6BDC62-6CF6-43F7-9CAC-FC301751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0EDBF4-E377-45DF-94C0-231E0B65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0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B67B3-61DC-49FA-801A-4B37DB69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497B2C-884E-4074-A49C-B1259DAC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833981-1CB9-4D50-A76D-1EC0B03A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ACD97-39DF-4A64-9397-0AD714B3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3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9EC6A2-5E6D-4885-ADE6-B488E56D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FAE57-AA34-45AF-9F56-B9BD6E90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4163D-2D5E-4A3E-ACD5-E140E717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454E5-3E45-4BF3-A9C2-EAD02E83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62BE3-5784-45A9-ACD8-95A00600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41733-50B0-4750-AD74-2C0D8E1B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20B39-24CD-4C9B-A90E-F9FE043C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D9982-CA9D-4256-A2F6-733A4BD9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AFEB0-53D0-4FD6-96F8-414F1D61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6EBE-F879-4A18-8C56-D0936FB9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F4F1AD-86A1-47F3-A37F-490F905B1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AB8E1-2AE2-4659-9624-3A43DD960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273AD1-D75B-4E71-8B12-0E292815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9485AF-A0E8-43A6-BE3E-53F78FA6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A82D7-4BEC-4DBF-B53F-B8CD16B1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5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30E92E-33E4-4BB0-AA92-4651A752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774AD-9C74-47ED-9A98-674ECEEB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3E32A-AB51-4C07-B43E-23784E49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A880-AB5B-4CD4-8667-43C6C1463544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336D7-253C-4C95-B3A5-6A2E500AD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E113-C421-4CCA-87BF-0A3EA7AD5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DCF3-6A24-4923-A3FE-D326F05FD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2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87E89B-C0D0-4640-B7DB-B0B04EBE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1"/>
          <a:stretch/>
        </p:blipFill>
        <p:spPr>
          <a:xfrm rot="5400000">
            <a:off x="-154953" y="171739"/>
            <a:ext cx="5453406" cy="51435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600F9E-AA9F-4EAC-B2F4-B49712C25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49" y="194487"/>
            <a:ext cx="5608591" cy="1117337"/>
          </a:xfrm>
          <a:prstGeom prst="rect">
            <a:avLst/>
          </a:prstGeom>
        </p:spPr>
      </p:pic>
      <p:pic>
        <p:nvPicPr>
          <p:cNvPr id="8" name="그림 7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3393C050-4772-4A31-BB68-83383AEF6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04" y="1987549"/>
            <a:ext cx="6405874" cy="103320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EFAD834-189D-443F-89A5-9255DC846914}"/>
              </a:ext>
            </a:extLst>
          </p:cNvPr>
          <p:cNvSpPr/>
          <p:nvPr/>
        </p:nvSpPr>
        <p:spPr>
          <a:xfrm>
            <a:off x="5203554" y="558918"/>
            <a:ext cx="600953" cy="3509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648D589-C000-4D50-9BA3-F77D78889E92}"/>
              </a:ext>
            </a:extLst>
          </p:cNvPr>
          <p:cNvSpPr/>
          <p:nvPr/>
        </p:nvSpPr>
        <p:spPr>
          <a:xfrm rot="5400000">
            <a:off x="8697303" y="1476375"/>
            <a:ext cx="357476" cy="4227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8A491-8B8D-4171-ABDD-11877BD95EF0}"/>
              </a:ext>
            </a:extLst>
          </p:cNvPr>
          <p:cNvSpPr txBox="1"/>
          <p:nvPr/>
        </p:nvSpPr>
        <p:spPr>
          <a:xfrm>
            <a:off x="6075093" y="1961482"/>
            <a:ext cx="490194" cy="9581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4562D-558D-4286-B60D-3BAE948A4F46}"/>
              </a:ext>
            </a:extLst>
          </p:cNvPr>
          <p:cNvSpPr txBox="1"/>
          <p:nvPr/>
        </p:nvSpPr>
        <p:spPr>
          <a:xfrm>
            <a:off x="406856" y="4308555"/>
            <a:ext cx="1288812" cy="7724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D8E8DED7-16CE-44D0-B660-1F0D05C278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16239" y="2385007"/>
            <a:ext cx="4022131" cy="1923548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, 서랍장이(가) 표시된 사진&#10;&#10;자동 생성된 설명">
            <a:extLst>
              <a:ext uri="{FF2B5EF4-FFF2-40B4-BE49-F238E27FC236}">
                <a16:creationId xmlns:a16="http://schemas.microsoft.com/office/drawing/2014/main" id="{E13D803A-552D-4885-A607-8ADCE69DE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57" y="3229072"/>
            <a:ext cx="5353367" cy="732566"/>
          </a:xfrm>
          <a:prstGeom prst="rect">
            <a:avLst/>
          </a:prstGeom>
        </p:spPr>
      </p:pic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ADF55EF8-CC57-4AB8-9F22-38CF1B344DC9}"/>
              </a:ext>
            </a:extLst>
          </p:cNvPr>
          <p:cNvCxnSpPr>
            <a:cxnSpLocks/>
          </p:cNvCxnSpPr>
          <p:nvPr/>
        </p:nvCxnSpPr>
        <p:spPr>
          <a:xfrm flipV="1">
            <a:off x="2017336" y="3595355"/>
            <a:ext cx="4057757" cy="125945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98905EB-6AEF-45CC-A904-2934F2D5C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31" y="4751362"/>
            <a:ext cx="3642900" cy="1898413"/>
          </a:xfrm>
          <a:prstGeom prst="rect">
            <a:avLst/>
          </a:prstGeom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7454B333-400B-49CF-8C83-41001B1DCFEC}"/>
              </a:ext>
            </a:extLst>
          </p:cNvPr>
          <p:cNvSpPr/>
          <p:nvPr/>
        </p:nvSpPr>
        <p:spPr>
          <a:xfrm>
            <a:off x="8578392" y="4197251"/>
            <a:ext cx="509047" cy="3879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20AC5B05-B526-4B80-B382-0CD7D6B3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03" y="148476"/>
            <a:ext cx="6444755" cy="5014764"/>
          </a:xfr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FE51716-14C9-40BA-8FF3-1AF69A62D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" y="726246"/>
            <a:ext cx="4779424" cy="24906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6D31777-FFC2-47B6-800A-A4B4EC41C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" y="3545674"/>
            <a:ext cx="5923722" cy="1732139"/>
          </a:xfrm>
          <a:prstGeom prst="rect">
            <a:avLst/>
          </a:prstGeom>
        </p:spPr>
      </p:pic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FF48298C-EB60-46AD-89B6-D83621158907}"/>
              </a:ext>
            </a:extLst>
          </p:cNvPr>
          <p:cNvCxnSpPr>
            <a:cxnSpLocks/>
          </p:cNvCxnSpPr>
          <p:nvPr/>
        </p:nvCxnSpPr>
        <p:spPr>
          <a:xfrm flipV="1">
            <a:off x="2158738" y="1206632"/>
            <a:ext cx="4044099" cy="914399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0B2D46D-76E4-48BF-AA8D-A92D924FBF4C}"/>
              </a:ext>
            </a:extLst>
          </p:cNvPr>
          <p:cNvCxnSpPr/>
          <p:nvPr/>
        </p:nvCxnSpPr>
        <p:spPr>
          <a:xfrm flipV="1">
            <a:off x="3874416" y="414779"/>
            <a:ext cx="1847654" cy="414780"/>
          </a:xfrm>
          <a:prstGeom prst="curvedConnector3">
            <a:avLst>
              <a:gd name="adj1" fmla="val -153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0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 Adams</dc:creator>
  <cp:lastModifiedBy>Justin Adams</cp:lastModifiedBy>
  <cp:revision>4</cp:revision>
  <dcterms:created xsi:type="dcterms:W3CDTF">2021-01-29T14:30:45Z</dcterms:created>
  <dcterms:modified xsi:type="dcterms:W3CDTF">2021-01-29T14:57:08Z</dcterms:modified>
</cp:coreProperties>
</file>