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AFDC0-D48E-4D9F-8B15-94CFADC3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2D58D-322A-4FB3-A079-ACBF2F8B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0250F-EDE7-43FD-9753-B5337C8C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C087F-A4EE-46FE-9C29-E0E33ECA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437-1431-4C39-82EA-FA678F33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E4C3-D776-474E-ACEA-C1BB1416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1CC37-71E5-40D7-A711-46360557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11D76-1540-4B27-9CE6-A24C96D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A8601-B960-4F80-9FA6-D958A76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0982C-E450-4151-AA9E-3D143CAF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CDD84-83E9-4AE4-9EFF-79208951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3EE53-9A5C-4987-82E4-AF0D49E9B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D5736-829F-42AB-9EDA-4DE3654B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E7E6-2AA0-4EB7-99AF-F7FB643D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EAD3D-F460-4184-9FDE-472E0EF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8014-D6CC-4489-BDB4-09EB6E22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8F15-206C-4E25-A5AD-AEEEF5A4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9B461-B6E0-4156-A5D8-BF9EA6E8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840D4-7764-4BF5-B45F-3A874B4C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4EC02-F248-411F-9BF9-0457D740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6F437-C1D9-4F2D-ADD5-F1FD46B0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A1C2C-6A9F-4A1B-B908-ABBF7D16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B66E1-1579-49C8-86E5-E93B72B9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62333-3973-4B73-A478-54B8BF3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F52E-0C67-40A3-A078-1C6FFB1F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634CA-2237-40E0-A702-5EAE6C7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3E3D0-D6C0-475B-ADEF-74D70C9E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86F57-E92E-421D-9F86-586BC780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D6074-15EF-4DAF-9618-934F831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01701-9C2F-40BC-A87D-0AB39423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0B6D2-B55D-4250-8EC1-AA75F890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C95C-74A3-463C-95F1-0CC3B710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63319-E3D4-41A2-A7A2-BC9321B4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40A95-7964-43B8-B50B-3C299000B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83C61-EAA0-42AA-B4F0-517D8A043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59E73-F9B1-4A2B-99E0-174F7855E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59D38-F628-4F1E-9D30-179ABCFA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80397-B936-4B5A-B14A-18FED40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51D54A-251C-477E-B9D3-786A71EF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6818B-FAAC-4201-A28A-816FB7F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044AF4-E8B0-45ED-895D-5AC2809A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B724E-FC9B-4669-9524-D017B387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74BB8-D17C-45BF-B48B-BC6468CB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7A46DB-7F7E-4942-BEC5-015F73AE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BDD08-86D0-4F65-8B00-B3ACFFE4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E64C8-7E4B-4CDC-BE89-445F1B2E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1E061-AB48-4549-9C87-B5053547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FA9F9-A5E5-420F-B953-253C399D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CCD01-3F45-4E45-A74E-61B146445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7B78B-B7FC-458C-8A4D-396CD50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C220-7F0E-4335-9B59-0E484067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88EA5-1C4A-472C-B964-E2FF03F6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60819-B521-4442-953A-8F321341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D14BA-D50E-4D3D-804C-50215CED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6A149-B877-457D-AB0E-3D53BF09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A44EC-B8C2-4905-9260-C2908DCB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F9148-49D9-42DD-AA97-7821534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2FB56-2375-4E18-85FF-8D2BF2EF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B83AB7-050C-490C-94C3-6B09326C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062C5-C546-4FF4-9B62-EE50B08A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5B27F-2D18-468B-B5F4-A2A5FD14F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37F5-74D2-452E-8D14-62C918740CB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A6205-15A9-4343-86FF-9CA3AF0B3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D7DC-62BC-4248-82C0-314B4C95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D624-A71D-4E2D-966C-2B331BB49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047CEA5-8BFC-47FD-B251-AB5F3E7A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" y="80963"/>
            <a:ext cx="5140930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85F1F8D-2DE7-418F-84D9-163F78B60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60" y="944841"/>
            <a:ext cx="3474986" cy="162166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9039477-0E57-4898-BDB7-88C33F9F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60" y="3713785"/>
            <a:ext cx="3111707" cy="141441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B6F2891-690B-445C-87E6-9142E1A77895}"/>
              </a:ext>
            </a:extLst>
          </p:cNvPr>
          <p:cNvSpPr/>
          <p:nvPr/>
        </p:nvSpPr>
        <p:spPr>
          <a:xfrm>
            <a:off x="5657207" y="1549665"/>
            <a:ext cx="877585" cy="412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40EA729-8A45-4DB2-9811-918016FF40A5}"/>
              </a:ext>
            </a:extLst>
          </p:cNvPr>
          <p:cNvSpPr/>
          <p:nvPr/>
        </p:nvSpPr>
        <p:spPr>
          <a:xfrm>
            <a:off x="5723845" y="4214985"/>
            <a:ext cx="877585" cy="412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F682B7-AF83-4093-88F9-EC97690F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708"/>
            <a:ext cx="11095821" cy="4192096"/>
          </a:xfrm>
          <a:prstGeom prst="rect">
            <a:avLst/>
          </a:prstGeom>
        </p:spPr>
      </p:pic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77AB740-2644-402C-8421-403104DD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87" y="158932"/>
            <a:ext cx="5707875" cy="1394581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F991CE-996D-4E96-9980-29BED4472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80" y="2238522"/>
            <a:ext cx="4399747" cy="4540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13E823-8921-46C0-BE54-0E12E2D8D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49" y="4229751"/>
            <a:ext cx="4701947" cy="464860"/>
          </a:xfrm>
          <a:prstGeom prst="rect">
            <a:avLst/>
          </a:prstGeom>
        </p:spPr>
      </p:pic>
      <p:pic>
        <p:nvPicPr>
          <p:cNvPr id="19" name="그림 1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4AA0DF0-B94B-4ECB-80B8-A86D4E6FE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15" y="5368804"/>
            <a:ext cx="2964437" cy="388654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92ADE11-62CD-4906-A733-02B125A665B3}"/>
              </a:ext>
            </a:extLst>
          </p:cNvPr>
          <p:cNvSpPr/>
          <p:nvPr/>
        </p:nvSpPr>
        <p:spPr>
          <a:xfrm rot="3033750">
            <a:off x="3128520" y="749659"/>
            <a:ext cx="381000" cy="72455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43C0585-F4B5-436B-8CA1-983BD1F0A92C}"/>
              </a:ext>
            </a:extLst>
          </p:cNvPr>
          <p:cNvSpPr/>
          <p:nvPr/>
        </p:nvSpPr>
        <p:spPr>
          <a:xfrm>
            <a:off x="7583290" y="3659957"/>
            <a:ext cx="357141" cy="36227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52423FE2-BB68-4742-88FC-81FA9D12FCD3}"/>
              </a:ext>
            </a:extLst>
          </p:cNvPr>
          <p:cNvSpPr/>
          <p:nvPr/>
        </p:nvSpPr>
        <p:spPr>
          <a:xfrm>
            <a:off x="7606736" y="4902126"/>
            <a:ext cx="357141" cy="36227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2</cp:revision>
  <dcterms:created xsi:type="dcterms:W3CDTF">2021-01-29T15:18:37Z</dcterms:created>
  <dcterms:modified xsi:type="dcterms:W3CDTF">2021-01-29T15:30:20Z</dcterms:modified>
</cp:coreProperties>
</file>