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0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8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7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9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6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6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2F28-A131-47A0-966C-F71E895213C7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C5D0-D652-4924-937C-22CC486ED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E868B6-851B-476F-B03E-C4690428D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24132" y="0"/>
            <a:ext cx="9376013" cy="12091915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4ECAD2C-88BE-4EA1-9E21-D281016B0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71"/>
          <a:stretch/>
        </p:blipFill>
        <p:spPr>
          <a:xfrm>
            <a:off x="4213042" y="3235420"/>
            <a:ext cx="9826387" cy="30056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9FCCDB-15CB-4B50-BB7B-A90C047D224A}"/>
              </a:ext>
            </a:extLst>
          </p:cNvPr>
          <p:cNvSpPr/>
          <p:nvPr/>
        </p:nvSpPr>
        <p:spPr>
          <a:xfrm>
            <a:off x="1789441" y="4530437"/>
            <a:ext cx="1711036" cy="692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AFE3FD7-408A-4C11-9F68-4B315882F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6" b="36074"/>
          <a:stretch/>
        </p:blipFill>
        <p:spPr>
          <a:xfrm>
            <a:off x="4213042" y="6550924"/>
            <a:ext cx="9826387" cy="55409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E45A607-1387-45D9-B2DD-069ACF71BCD1}"/>
              </a:ext>
            </a:extLst>
          </p:cNvPr>
          <p:cNvSpPr/>
          <p:nvPr/>
        </p:nvSpPr>
        <p:spPr>
          <a:xfrm>
            <a:off x="1789441" y="8628692"/>
            <a:ext cx="1711036" cy="692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9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5592D-92B9-42A1-917A-28386793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0E8DFBF-12C6-4C23-8E36-B00ED1528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5406" y="-117905"/>
            <a:ext cx="7594406" cy="12309905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3A0E904-3B04-41D4-8CB7-D6EABD38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53" y="-117904"/>
            <a:ext cx="9613386" cy="268368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DFC655B-B441-4C9B-857F-451FC9F48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53" y="2643638"/>
            <a:ext cx="9031893" cy="165650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EA0F62-727E-4DBE-8CC1-6B82A2FD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42" y="4381551"/>
            <a:ext cx="9932889" cy="2594715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7B24CD0-41DE-4E64-BD45-EBD36CDAF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71" y="7057676"/>
            <a:ext cx="9652983" cy="31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 Adams</dc:creator>
  <cp:lastModifiedBy>Justin Adams</cp:lastModifiedBy>
  <cp:revision>3</cp:revision>
  <dcterms:created xsi:type="dcterms:W3CDTF">2021-01-29T15:51:10Z</dcterms:created>
  <dcterms:modified xsi:type="dcterms:W3CDTF">2021-01-29T16:49:21Z</dcterms:modified>
</cp:coreProperties>
</file>