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4" r:id="rId4"/>
    <p:sldId id="268" r:id="rId5"/>
    <p:sldId id="267" r:id="rId6"/>
    <p:sldId id="262" r:id="rId7"/>
    <p:sldId id="266" r:id="rId8"/>
    <p:sldId id="259" r:id="rId9"/>
    <p:sldId id="261" r:id="rId10"/>
    <p:sldId id="256" r:id="rId11"/>
    <p:sldId id="260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4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08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92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2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01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15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57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55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2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3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E576-0E16-4F43-93A9-73A7C068F3B5}" type="datetimeFigureOut">
              <a:rPr lang="ko-KR" altLang="en-US" smtClean="0"/>
              <a:t>2016-11-23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C0B8-A914-45EC-B6CE-6F007966B4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39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list=PLJQvoQM6t9Gf8C5CxuX52Srzxd7BMyk-5&amp;time_continue=7&amp;v=25HJpXOFY3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lonelyplanet.com/albania/the-albanian-riviera/travel-tips-and-articles/the-best-beaches-of-the-albanian-rivier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-1" y="3437998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213220" y="2357996"/>
            <a:ext cx="6480000" cy="1440000"/>
            <a:chOff x="1408762" y="4455578"/>
            <a:chExt cx="6480000" cy="1440000"/>
          </a:xfrm>
        </p:grpSpPr>
        <p:sp>
          <p:nvSpPr>
            <p:cNvPr id="31" name="순서도: 수동 입력 30"/>
            <p:cNvSpPr/>
            <p:nvPr/>
          </p:nvSpPr>
          <p:spPr>
            <a:xfrm>
              <a:off x="1408762" y="4455578"/>
              <a:ext cx="3600000" cy="1080000"/>
            </a:xfrm>
            <a:prstGeom prst="flowChartManualInpu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+mj-lt"/>
                </a:rPr>
                <a:t>VR </a:t>
              </a:r>
              <a:r>
                <a:rPr lang="ko-KR" altLang="en-US" sz="2800" b="1" dirty="0" smtClean="0">
                  <a:latin typeface="+mj-lt"/>
                </a:rPr>
                <a:t>제트보트 게임</a:t>
              </a:r>
              <a:endParaRPr lang="ko-KR" altLang="en-US" sz="2800" b="1" dirty="0">
                <a:latin typeface="+mj-lt"/>
              </a:endParaRPr>
            </a:p>
          </p:txBody>
        </p:sp>
        <p:sp>
          <p:nvSpPr>
            <p:cNvPr id="32" name="순서도: 수동 입력 31"/>
            <p:cNvSpPr/>
            <p:nvPr/>
          </p:nvSpPr>
          <p:spPr>
            <a:xfrm flipH="1">
              <a:off x="5008762" y="4815576"/>
              <a:ext cx="2880000" cy="720000"/>
            </a:xfrm>
            <a:prstGeom prst="flowChartManualInpu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Aqua Moto Racing</a:t>
              </a:r>
              <a:endParaRPr lang="ko-KR" altLang="en-US" b="1" dirty="0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008760" y="5535576"/>
              <a:ext cx="2160000" cy="360002"/>
              <a:chOff x="5082152" y="3085564"/>
              <a:chExt cx="2160000" cy="360002"/>
            </a:xfrm>
          </p:grpSpPr>
          <p:sp>
            <p:nvSpPr>
              <p:cNvPr id="37" name="순서도: 수동 입력 36"/>
              <p:cNvSpPr/>
              <p:nvPr/>
            </p:nvSpPr>
            <p:spPr>
              <a:xfrm rot="10800000">
                <a:off x="5082152" y="3085566"/>
                <a:ext cx="2160000" cy="360000"/>
              </a:xfrm>
              <a:prstGeom prst="flowChartManualInpu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082152" y="3085564"/>
                <a:ext cx="216000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VERSION 0.0</a:t>
                </a:r>
                <a:endParaRPr lang="ko-KR" altLang="en-US" sz="11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3208760" y="5535576"/>
              <a:ext cx="1800000" cy="180001"/>
              <a:chOff x="5008762" y="5535576"/>
              <a:chExt cx="1800000" cy="180001"/>
            </a:xfrm>
          </p:grpSpPr>
          <p:sp>
            <p:nvSpPr>
              <p:cNvPr id="35" name="순서도: 수동 입력 34"/>
              <p:cNvSpPr/>
              <p:nvPr/>
            </p:nvSpPr>
            <p:spPr>
              <a:xfrm rot="10800000" flipH="1">
                <a:off x="5008762" y="5535577"/>
                <a:ext cx="1800000" cy="180000"/>
              </a:xfrm>
              <a:prstGeom prst="flowChartManualInpu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008762" y="5535576"/>
                <a:ext cx="1800000" cy="180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2016. 11. 21</a:t>
                </a:r>
                <a:endParaRPr lang="ko-KR" altLang="en-US" sz="1050" dirty="0"/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656"/>
            <a:ext cx="5213220" cy="293243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5845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8841941" y="1345030"/>
            <a:ext cx="3085714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93" y="1774959"/>
            <a:ext cx="7296812" cy="4104457"/>
          </a:xfrm>
          <a:prstGeom prst="rect">
            <a:avLst/>
          </a:prstGeom>
        </p:spPr>
      </p:pic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인터페이스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스테이지 선택 화면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7593" y="1774960"/>
            <a:ext cx="7296811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98" y="2279417"/>
            <a:ext cx="3600000" cy="360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825998" y="3280567"/>
            <a:ext cx="54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STAGE 2</a:t>
            </a:r>
          </a:p>
          <a:p>
            <a:pPr algn="ctr"/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★★☆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39342" y="3653807"/>
            <a:ext cx="540000" cy="72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STAGE 1</a:t>
            </a: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★☆☆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12653" y="3467187"/>
            <a:ext cx="54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STAGE 3</a:t>
            </a: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★★★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55097" y="3694957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041998" y="332722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628776" y="3513841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V="1">
            <a:off x="6097555" y="4618648"/>
            <a:ext cx="2756" cy="1301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72204" y="5920328"/>
            <a:ext cx="4450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스테이지를 선택할 수 있는 표지판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위쪽에는 게임 제목을  표시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아래쪽에는 각 스테이지 별로 정보와 난이도를 표시</a:t>
            </a:r>
            <a:endParaRPr lang="en-US" altLang="ko-KR" sz="14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35444" y="3862845"/>
            <a:ext cx="192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진행할 스테이지 표시</a:t>
            </a:r>
            <a:endParaRPr lang="ko-KR" altLang="en-US" sz="1400" b="1" dirty="0"/>
          </a:p>
        </p:txBody>
      </p:sp>
      <p:cxnSp>
        <p:nvCxnSpPr>
          <p:cNvPr id="31" name="직선 화살표 연결선 30"/>
          <p:cNvCxnSpPr>
            <a:stCxn id="30" idx="3"/>
            <a:endCxn id="18" idx="1"/>
          </p:cNvCxnSpPr>
          <p:nvPr/>
        </p:nvCxnSpPr>
        <p:spPr>
          <a:xfrm flipV="1">
            <a:off x="2260971" y="4013807"/>
            <a:ext cx="2978371" cy="2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4325" y="1108295"/>
            <a:ext cx="265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이전 스테이지를 클리어해야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다음 스테이지가 활성화</a:t>
            </a:r>
            <a:endParaRPr lang="ko-KR" altLang="en-US" sz="1400" b="1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>
            <a:off x="7187614" y="3736617"/>
            <a:ext cx="448133" cy="360000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 flipV="1">
            <a:off x="7501812" y="2845836"/>
            <a:ext cx="0" cy="9477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882069" y="3706030"/>
            <a:ext cx="192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제트 보트 키</a:t>
            </a:r>
            <a:endParaRPr lang="ko-KR" altLang="en-US" sz="1400" b="1" dirty="0"/>
          </a:p>
        </p:txBody>
      </p:sp>
      <p:cxnSp>
        <p:nvCxnSpPr>
          <p:cNvPr id="55" name="직선 화살표 연결선 54"/>
          <p:cNvCxnSpPr>
            <a:stCxn id="54" idx="1"/>
          </p:cNvCxnSpPr>
          <p:nvPr/>
        </p:nvCxnSpPr>
        <p:spPr>
          <a:xfrm flipH="1">
            <a:off x="7501813" y="3859919"/>
            <a:ext cx="2380256" cy="2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015998" y="2649894"/>
            <a:ext cx="2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게임 제목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2"/>
            <a:endCxn id="19" idx="0"/>
          </p:cNvCxnSpPr>
          <p:nvPr/>
        </p:nvCxnSpPr>
        <p:spPr>
          <a:xfrm>
            <a:off x="6682653" y="1631515"/>
            <a:ext cx="0" cy="1835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49" y="1768978"/>
            <a:ext cx="96428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180689" y="3713228"/>
            <a:ext cx="3066666" cy="180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9782277" y="1962368"/>
            <a:ext cx="1800000" cy="12693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9" t="17029" r="10656" b="13697"/>
          <a:stretch/>
        </p:blipFill>
        <p:spPr>
          <a:xfrm rot="19800000">
            <a:off x="854436" y="1262204"/>
            <a:ext cx="1787237" cy="16791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b="17220"/>
          <a:stretch/>
        </p:blipFill>
        <p:spPr>
          <a:xfrm>
            <a:off x="2445148" y="1785590"/>
            <a:ext cx="7299256" cy="4093826"/>
          </a:xfrm>
          <a:prstGeom prst="rect">
            <a:avLst/>
          </a:prstGeom>
        </p:spPr>
      </p:pic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인터페이스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게임 화면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7593" y="1774960"/>
            <a:ext cx="7296811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수동 입력 3"/>
          <p:cNvSpPr/>
          <p:nvPr/>
        </p:nvSpPr>
        <p:spPr>
          <a:xfrm>
            <a:off x="5286150" y="3442939"/>
            <a:ext cx="792000" cy="360000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속도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순서도: 수동 입력 11"/>
          <p:cNvSpPr/>
          <p:nvPr/>
        </p:nvSpPr>
        <p:spPr>
          <a:xfrm flipH="1">
            <a:off x="6111402" y="3442939"/>
            <a:ext cx="792000" cy="360000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남은 시간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698776" y="1571105"/>
            <a:ext cx="0" cy="2051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04191" y="1263327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현재 속도와 최고 속도를 표시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790344" y="3469050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남은 연료량으로 표시</a:t>
            </a:r>
            <a:endParaRPr lang="ko-KR" altLang="en-US" sz="14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808125" y="3622939"/>
            <a:ext cx="2982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수동 연산 9"/>
          <p:cNvSpPr/>
          <p:nvPr/>
        </p:nvSpPr>
        <p:spPr>
          <a:xfrm>
            <a:off x="5286150" y="3833814"/>
            <a:ext cx="1620000" cy="3600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네비게이션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V="1">
            <a:off x="6094776" y="4073236"/>
            <a:ext cx="0" cy="2052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985" y="612561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도착 지점과 동선을 표시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55" y="785660"/>
            <a:ext cx="96428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조작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조작 방식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934" y="1011007"/>
            <a:ext cx="3316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</a:t>
            </a:r>
            <a:r>
              <a:rPr lang="en-US" altLang="ko-KR" sz="1200" dirty="0" smtClean="0"/>
              <a:t>PS4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DUALSHOCK®4</a:t>
            </a:r>
            <a:r>
              <a:rPr lang="ko-KR" altLang="en-US" sz="1200" dirty="0" smtClean="0"/>
              <a:t>를 기준으로 작성함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6927" r="3831" b="6842"/>
          <a:stretch/>
        </p:blipFill>
        <p:spPr>
          <a:xfrm>
            <a:off x="3463676" y="2480049"/>
            <a:ext cx="5264646" cy="32790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29290" y="575906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방향 전환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88712" y="186449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R2)</a:t>
            </a:r>
            <a:r>
              <a:rPr lang="ko-KR" altLang="en-US" sz="1400" b="1" dirty="0" smtClean="0"/>
              <a:t>가속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8042" y="186669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L2)</a:t>
            </a:r>
            <a:r>
              <a:rPr lang="ko-KR" altLang="en-US" sz="1400" b="1" dirty="0" smtClean="0"/>
              <a:t>감속</a:t>
            </a:r>
            <a:endParaRPr lang="ko-KR" altLang="en-US" sz="1400" b="1" dirty="0"/>
          </a:p>
        </p:txBody>
      </p:sp>
      <p:cxnSp>
        <p:nvCxnSpPr>
          <p:cNvPr id="27" name="직선 화살표 연결선 26"/>
          <p:cNvCxnSpPr>
            <a:stCxn id="18" idx="0"/>
          </p:cNvCxnSpPr>
          <p:nvPr/>
        </p:nvCxnSpPr>
        <p:spPr>
          <a:xfrm flipV="1">
            <a:off x="5311955" y="4436302"/>
            <a:ext cx="1" cy="1322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2"/>
          </p:cNvCxnSpPr>
          <p:nvPr/>
        </p:nvCxnSpPr>
        <p:spPr>
          <a:xfrm>
            <a:off x="7703249" y="2172272"/>
            <a:ext cx="1" cy="314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2"/>
          </p:cNvCxnSpPr>
          <p:nvPr/>
        </p:nvCxnSpPr>
        <p:spPr>
          <a:xfrm flipH="1">
            <a:off x="4518998" y="2174471"/>
            <a:ext cx="757" cy="312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/>
        </p:nvSpPr>
        <p:spPr>
          <a:xfrm>
            <a:off x="9312000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" y="0"/>
            <a:ext cx="1219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5864" y="94522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게임 내용</a:t>
            </a:r>
            <a:endParaRPr lang="ko-KR" altLang="en-US" sz="16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531864" y="934497"/>
            <a:ext cx="144000" cy="36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/>
          <p:cNvSpPr/>
          <p:nvPr/>
        </p:nvSpPr>
        <p:spPr>
          <a:xfrm flipH="1">
            <a:off x="0" y="220965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864" y="215715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게임 플레이</a:t>
            </a:r>
            <a:endParaRPr lang="ko-KR" altLang="en-US" sz="1600" b="1" dirty="0"/>
          </a:p>
        </p:txBody>
      </p:sp>
      <p:sp>
        <p:nvSpPr>
          <p:cNvPr id="13" name="순서도: 수동 입력 12"/>
          <p:cNvSpPr/>
          <p:nvPr/>
        </p:nvSpPr>
        <p:spPr>
          <a:xfrm>
            <a:off x="531864" y="2146435"/>
            <a:ext cx="144000" cy="36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5864" y="33690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게임 시스템</a:t>
            </a:r>
            <a:endParaRPr lang="ko-KR" altLang="en-US" sz="1600" b="1" dirty="0"/>
          </a:p>
        </p:txBody>
      </p:sp>
      <p:sp>
        <p:nvSpPr>
          <p:cNvPr id="23" name="순서도: 수동 입력 22"/>
          <p:cNvSpPr/>
          <p:nvPr/>
        </p:nvSpPr>
        <p:spPr>
          <a:xfrm>
            <a:off x="531864" y="3358373"/>
            <a:ext cx="144000" cy="36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5864" y="45810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25" name="순서도: 수동 입력 24"/>
          <p:cNvSpPr/>
          <p:nvPr/>
        </p:nvSpPr>
        <p:spPr>
          <a:xfrm>
            <a:off x="531864" y="4570311"/>
            <a:ext cx="144000" cy="36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5864" y="57929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조작</a:t>
            </a:r>
            <a:endParaRPr lang="ko-KR" altLang="en-US" sz="1600" b="1" dirty="0"/>
          </a:p>
        </p:txBody>
      </p:sp>
      <p:sp>
        <p:nvSpPr>
          <p:cNvPr id="27" name="순서도: 수동 입력 26"/>
          <p:cNvSpPr/>
          <p:nvPr/>
        </p:nvSpPr>
        <p:spPr>
          <a:xfrm>
            <a:off x="531864" y="5782250"/>
            <a:ext cx="144000" cy="36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게임 내용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구성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934" y="1011007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하나의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테마</a:t>
            </a:r>
            <a:endParaRPr lang="en-US" altLang="ko-KR" sz="1200" dirty="0" smtClean="0"/>
          </a:p>
          <a:p>
            <a:r>
              <a:rPr lang="ko-KR" altLang="en-US" sz="1200" dirty="0"/>
              <a:t>▶ 세가지 </a:t>
            </a:r>
            <a:r>
              <a:rPr lang="ko-KR" altLang="en-US" sz="1200" dirty="0" smtClean="0"/>
              <a:t>루트의 코스로 스테이지를 구성</a:t>
            </a:r>
            <a:endParaRPr lang="en-US" altLang="ko-KR" sz="1200" dirty="0" smtClean="0"/>
          </a:p>
          <a:p>
            <a:r>
              <a:rPr lang="ko-KR" altLang="en-US" sz="1200" dirty="0" smtClean="0"/>
              <a:t>▶ 다음 스테이지로 넘어가면 난이도 상승</a:t>
            </a:r>
            <a:endParaRPr lang="en-US" altLang="ko-KR" sz="1200" dirty="0" smtClean="0"/>
          </a:p>
          <a:p>
            <a:r>
              <a:rPr lang="ko-KR" altLang="en-US" sz="1200" dirty="0" smtClean="0"/>
              <a:t>▶ 코스의 길이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환경 요소와 오브젝트로 난이도 설정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6032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게임 내용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해변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934" y="1011007"/>
            <a:ext cx="3936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</a:t>
            </a:r>
            <a:r>
              <a:rPr lang="en-US" altLang="ko-KR" sz="1200" dirty="0" smtClean="0"/>
              <a:t>Unity3d asset store "Hand-painted Island Pack” </a:t>
            </a:r>
            <a:r>
              <a:rPr lang="en-US" altLang="ko-KR" sz="600" dirty="0" smtClean="0"/>
              <a:t>($35)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4" y="1381316"/>
            <a:ext cx="389793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76" y="1381316"/>
            <a:ext cx="3897931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4" y="3634626"/>
            <a:ext cx="3897931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75" y="3634626"/>
            <a:ext cx="38361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게임 내용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오브젝트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4" y="1659292"/>
            <a:ext cx="3844898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934" y="1011007"/>
            <a:ext cx="4064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</a:t>
            </a:r>
            <a:r>
              <a:rPr lang="en-US" altLang="ko-KR" sz="1200" dirty="0" smtClean="0"/>
              <a:t>Unity3d asset store “VRTX: Sea Buoys” </a:t>
            </a:r>
            <a:r>
              <a:rPr lang="en-US" altLang="ko-KR" sz="600" dirty="0" smtClean="0"/>
              <a:t>($4)</a:t>
            </a:r>
          </a:p>
          <a:p>
            <a:r>
              <a:rPr lang="ko-KR" altLang="en-US" sz="1200" dirty="0" smtClean="0"/>
              <a:t>▶ </a:t>
            </a:r>
            <a:r>
              <a:rPr lang="en-US" altLang="ko-KR" sz="1200" dirty="0" smtClean="0"/>
              <a:t>“Hand-painted </a:t>
            </a:r>
            <a:r>
              <a:rPr lang="en-US" altLang="ko-KR" sz="1200" dirty="0"/>
              <a:t>Island </a:t>
            </a:r>
            <a:r>
              <a:rPr lang="en-US" altLang="ko-KR" sz="1200" dirty="0" smtClean="0"/>
              <a:t>Pack” </a:t>
            </a:r>
            <a:r>
              <a:rPr lang="ko-KR" altLang="en-US" sz="1200" dirty="0" smtClean="0"/>
              <a:t>에 있었던 오브젝트 활용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21155" y="4048316"/>
            <a:ext cx="1071360" cy="10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638672" y="4048280"/>
            <a:ext cx="1071429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56221" y="4048281"/>
            <a:ext cx="1071429" cy="108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935" y="5123995"/>
            <a:ext cx="1080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암초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34381" y="5123994"/>
            <a:ext cx="1080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나무통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16829" y="5123993"/>
            <a:ext cx="107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조각배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35700" y="6996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23" name="순서도: 수동 입력 22"/>
          <p:cNvSpPr/>
          <p:nvPr/>
        </p:nvSpPr>
        <p:spPr>
          <a:xfrm>
            <a:off x="5963700" y="748159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35700" y="1011289"/>
            <a:ext cx="448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</a:t>
            </a:r>
            <a:r>
              <a:rPr lang="en-US" altLang="ko-KR" sz="1200" dirty="0" smtClean="0"/>
              <a:t>Unity3d asset </a:t>
            </a:r>
            <a:r>
              <a:rPr lang="en-US" altLang="ko-KR" sz="1200" dirty="0"/>
              <a:t>store “</a:t>
            </a:r>
            <a:r>
              <a:rPr lang="en-US" altLang="ko-KR" sz="1200" dirty="0">
                <a:hlinkClick r:id="rId6"/>
              </a:rPr>
              <a:t>Sky Master ULTIMATE</a:t>
            </a:r>
            <a:r>
              <a:rPr lang="en-US" altLang="ko-KR" sz="1200" dirty="0"/>
              <a:t>” </a:t>
            </a:r>
            <a:r>
              <a:rPr lang="en-US" altLang="ko-KR" sz="600" dirty="0" smtClean="0"/>
              <a:t>($90)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환경 요소</a:t>
            </a:r>
            <a:endParaRPr lang="en-US" altLang="ko-KR" sz="600" dirty="0" smtClean="0"/>
          </a:p>
          <a:p>
            <a:r>
              <a:rPr lang="ko-KR" altLang="en-US" sz="1200" dirty="0" smtClean="0"/>
              <a:t>▶ </a:t>
            </a:r>
            <a:r>
              <a:rPr lang="en-US" altLang="ko-KR" sz="1200" dirty="0" smtClean="0"/>
              <a:t>Unity3d asset store “Realistic Water Physics” </a:t>
            </a:r>
            <a:r>
              <a:rPr lang="en-US" altLang="ko-KR" sz="600" dirty="0" smtClean="0"/>
              <a:t>($14.30)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물리엔진</a:t>
            </a:r>
            <a:endParaRPr lang="en-US" altLang="ko-KR" sz="6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rcRect r="11868"/>
          <a:stretch/>
        </p:blipFill>
        <p:spPr>
          <a:xfrm>
            <a:off x="5963700" y="1659291"/>
            <a:ext cx="3825544" cy="21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627"/>
          <a:stretch/>
        </p:blipFill>
        <p:spPr>
          <a:xfrm>
            <a:off x="5963700" y="4052565"/>
            <a:ext cx="382554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게임 플레이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메커니즘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934" y="1011007"/>
            <a:ext cx="3435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연료를 모두 소모하기 전에 목표지점에 도달</a:t>
            </a:r>
            <a:endParaRPr lang="en-US" altLang="ko-KR" sz="1200" dirty="0" smtClean="0"/>
          </a:p>
          <a:p>
            <a:r>
              <a:rPr lang="ko-KR" altLang="en-US" sz="1200" dirty="0"/>
              <a:t>▶ 연료를 모두 소모하면 게임 오버</a:t>
            </a:r>
          </a:p>
          <a:p>
            <a:r>
              <a:rPr lang="ko-KR" altLang="en-US" sz="1200" dirty="0" smtClean="0"/>
              <a:t>▶ 속도는 서서히 증가</a:t>
            </a:r>
            <a:endParaRPr lang="en-US" altLang="ko-KR" sz="1200" dirty="0" smtClean="0"/>
          </a:p>
          <a:p>
            <a:r>
              <a:rPr lang="ko-KR" altLang="en-US" sz="1200" dirty="0" smtClean="0"/>
              <a:t>▶ 최대 속도 제한</a:t>
            </a:r>
            <a:endParaRPr lang="en-US" altLang="ko-KR" sz="1200" dirty="0" smtClean="0"/>
          </a:p>
          <a:p>
            <a:r>
              <a:rPr lang="ko-KR" altLang="en-US" sz="1200" dirty="0" smtClean="0"/>
              <a:t>▶ 장애물과 충돌하면 속도 감소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13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게임 시스템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제트 보트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934" y="1011007"/>
            <a:ext cx="3629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최대 연료량은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칸</a:t>
            </a:r>
            <a:endParaRPr lang="en-US" altLang="ko-KR" sz="1200" dirty="0" smtClean="0"/>
          </a:p>
          <a:p>
            <a:r>
              <a:rPr lang="ko-KR" altLang="en-US" sz="1200" dirty="0" smtClean="0"/>
              <a:t>▶ 연료는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분당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칸씩 소모</a:t>
            </a:r>
            <a:endParaRPr lang="en-US" altLang="ko-KR" sz="1200" dirty="0" smtClean="0"/>
          </a:p>
          <a:p>
            <a:r>
              <a:rPr lang="ko-KR" altLang="en-US" sz="1200" dirty="0" smtClean="0"/>
              <a:t>▶ 최대 속도는 </a:t>
            </a:r>
            <a:r>
              <a:rPr lang="en-US" altLang="ko-KR" sz="1200" dirty="0" smtClean="0"/>
              <a:t>150kmh</a:t>
            </a:r>
          </a:p>
          <a:p>
            <a:r>
              <a:rPr lang="ko-KR" altLang="en-US" sz="1200" dirty="0" smtClean="0"/>
              <a:t>▶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 정도 가속 버튼을 누르면 최대 속도에 도달</a:t>
            </a:r>
            <a:endParaRPr lang="en-US" altLang="ko-KR" sz="1200" dirty="0" smtClean="0"/>
          </a:p>
          <a:p>
            <a:r>
              <a:rPr lang="ko-KR" altLang="en-US" sz="1200" dirty="0" smtClean="0"/>
              <a:t>▶ 오브젝트에 따라 충돌 시 감속되는 정도가 다름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63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인터페이스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인터페이스 제작 포커스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934" y="1011007"/>
            <a:ext cx="2820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▶ 최대한 게임 속에 녹아 들도록 제작</a:t>
            </a:r>
            <a:endParaRPr lang="en-US" altLang="ko-KR" sz="1200" dirty="0" smtClean="0"/>
          </a:p>
          <a:p>
            <a:r>
              <a:rPr lang="ko-KR" altLang="en-US" sz="1200" dirty="0"/>
              <a:t>▶ </a:t>
            </a:r>
            <a:r>
              <a:rPr lang="ko-KR" altLang="en-US" sz="1200" dirty="0" smtClean="0"/>
              <a:t>시선이 분산되지 않게 제작</a:t>
            </a:r>
            <a:endParaRPr lang="en-US" altLang="ko-KR" sz="1200" dirty="0" smtClean="0"/>
          </a:p>
          <a:p>
            <a:r>
              <a:rPr lang="ko-KR" altLang="en-US" sz="1200" dirty="0"/>
              <a:t>▶ </a:t>
            </a:r>
            <a:r>
              <a:rPr lang="ko-KR" altLang="en-US" sz="1200" dirty="0" smtClean="0"/>
              <a:t>몰입에 방해되지 않도록 제작</a:t>
            </a:r>
            <a:endParaRPr lang="en-US" altLang="ko-KR" sz="1200" dirty="0" smtClean="0"/>
          </a:p>
          <a:p>
            <a:r>
              <a:rPr lang="ko-KR" altLang="en-US" sz="1200" dirty="0" smtClean="0"/>
              <a:t>▶ 모든 화면은 </a:t>
            </a:r>
            <a:r>
              <a:rPr lang="en-US" altLang="ko-KR" sz="1200" dirty="0" smtClean="0"/>
              <a:t>360</a:t>
            </a:r>
            <a:r>
              <a:rPr lang="ko-KR" altLang="en-US" sz="1200" smtClean="0"/>
              <a:t>도 회전 </a:t>
            </a:r>
            <a:r>
              <a:rPr lang="ko-KR" altLang="en-US" sz="1200" dirty="0" smtClean="0"/>
              <a:t>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20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ach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 bwMode="auto">
          <a:xfrm>
            <a:off x="2447592" y="1774960"/>
            <a:ext cx="7296811" cy="41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수동 입력 5"/>
          <p:cNvSpPr/>
          <p:nvPr/>
        </p:nvSpPr>
        <p:spPr>
          <a:xfrm>
            <a:off x="7919999" y="220110"/>
            <a:ext cx="2880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00110"/>
            <a:ext cx="10800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" y="6678000"/>
            <a:ext cx="1219200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0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인터페이스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934" y="6993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메인 화면</a:t>
            </a:r>
            <a:endParaRPr lang="ko-KR" altLang="en-US" sz="1200" b="1" dirty="0"/>
          </a:p>
        </p:txBody>
      </p:sp>
      <p:sp>
        <p:nvSpPr>
          <p:cNvPr id="14" name="순서도: 수동 입력 13"/>
          <p:cNvSpPr/>
          <p:nvPr/>
        </p:nvSpPr>
        <p:spPr>
          <a:xfrm>
            <a:off x="251934" y="747877"/>
            <a:ext cx="72000" cy="180000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7593" y="1774960"/>
            <a:ext cx="7296811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2968" y="3338052"/>
            <a:ext cx="1347162" cy="97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66" y="3983788"/>
            <a:ext cx="1800000" cy="1800000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10253215" y="4622178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표지판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게임 제목 표시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스테이지 선택 화면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18" name="직선 화살표 연결선 17"/>
          <p:cNvCxnSpPr>
            <a:stCxn id="16" idx="1"/>
          </p:cNvCxnSpPr>
          <p:nvPr/>
        </p:nvCxnSpPr>
        <p:spPr>
          <a:xfrm flipH="1">
            <a:off x="9199129" y="4991510"/>
            <a:ext cx="1054086" cy="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934" y="3456697"/>
            <a:ext cx="2009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제트 보트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스테이지 선택 후 탑승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탑승하면 게임 시작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23" name="직선 화살표 연결선 22"/>
          <p:cNvCxnSpPr>
            <a:stCxn id="22" idx="3"/>
            <a:endCxn id="4" idx="3"/>
          </p:cNvCxnSpPr>
          <p:nvPr/>
        </p:nvCxnSpPr>
        <p:spPr>
          <a:xfrm>
            <a:off x="2260971" y="3826029"/>
            <a:ext cx="1491997" cy="1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위쪽 화살표 28"/>
          <p:cNvSpPr/>
          <p:nvPr/>
        </p:nvSpPr>
        <p:spPr>
          <a:xfrm>
            <a:off x="5486607" y="4460033"/>
            <a:ext cx="720000" cy="1080000"/>
          </a:xfrm>
          <a:prstGeom prst="up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동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방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/>
              <a:t>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793" y="1768978"/>
            <a:ext cx="96428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344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BlueM</dc:creator>
  <cp:lastModifiedBy>BlueM</cp:lastModifiedBy>
  <cp:revision>147</cp:revision>
  <dcterms:created xsi:type="dcterms:W3CDTF">2016-11-21T04:55:14Z</dcterms:created>
  <dcterms:modified xsi:type="dcterms:W3CDTF">2016-11-23T02:06:40Z</dcterms:modified>
</cp:coreProperties>
</file>