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1AA62-B670-5678-8F94-31DB98750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703A1E-A288-E2B9-3340-A362CDA2A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43DB0-1240-961E-4171-76E5B53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C968C-08D6-9372-F737-EDD5DB90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F0B20-7151-8B1C-F735-4E101CB3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7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CF177-8D5C-E44A-C466-75FB9755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EBA384-0C9C-3DD6-9AA2-3C5AD669A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6F540-4B6D-7A74-F68E-52EC09D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19D96-6052-6D34-46F6-8E317238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76BC9-C2E2-FB20-C6D0-6362D6DA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19F76B-0A99-20C6-B24E-35A2D7128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632B4-4796-1A06-E127-28D89C8D5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316A2-710A-7361-7E2A-8D6BB5FC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D1B6F-39F8-71E1-47B6-1D69D494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1E33-EECE-529B-C3DB-2FA24789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9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2C1C2-5638-E8F0-F9F6-7DA3499F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61C64-357D-DE35-8274-2D0B4662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BDBBA-531E-E4B3-6D16-993B8614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E99B6-57B9-8454-1737-DD002088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F9FB6-79E7-CB81-D5FB-8F7799DD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8EFA-9CDD-D15D-061F-DDD82FDA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3531C-CD95-6ECF-B70A-CE866DD9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6F153-FD03-6D4D-DB99-2C35094B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7C2E6-C157-EF49-E009-9DCA8BAA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6125A-3A1A-6118-6292-89F68F20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DD92-42A4-393B-7B6E-E7FC8530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CCBEE-A50A-6067-B849-1272E5A32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E9728-9F3B-79C0-6964-AFB3CC11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FA313-6A4B-C40C-F189-0304345A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C382F-C41B-F36B-F18C-520A77AC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8A1DB-0FAE-FADE-2DD1-E695B7F0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4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B035C-D92D-EA4E-1375-BDC9B832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C78CD-2103-9AAF-C971-20D552BD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773C8-C7C1-113C-CCCD-5E3420F9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A272A4-915F-3C95-2397-53D968B30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A0BF36-DF4F-1353-D476-90267C0B3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9A0B7E-3BC1-D68C-F602-0E6FA3DD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99497-7D42-AE2D-6031-29D81B5B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8AEE56-F0DD-FCFF-D779-9AE9B131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C772-64BB-1D8E-8937-CDE09469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1B862-6438-0B7E-A9B2-FE59601F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6301E3-79E5-7A44-AC6E-5227370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1DA8F0-B789-FEB2-A2E2-4B08EEE3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AFD37-B403-5152-364B-BFC7DA8D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9F41F8-FF2A-3EF8-D6C0-505F4716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76A90-8F14-19D5-C822-E91452E5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2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81AC4-2A59-F964-75C4-A92A8642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A7C03-B8F6-13B9-BC3A-04B95031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78E79-46C0-CADA-2FA0-30D56039C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731A8-9B8E-20B3-0184-F25DE65F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A256E-0E4B-3F3A-DBAE-8DFB95D0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352D4-897E-5863-175A-0BC01862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CF3F4-D28F-ACE6-4775-F60A9F11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E77699-2CD7-8978-C1DF-4B952D108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7CA4D-FD13-492D-4939-AF5CB3AB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CE69D-05AA-F039-BE51-2085239B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F148B-6269-7EC4-A08B-0B755F2D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05CFF-CF1F-6D93-339A-7A667537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9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6C5F5D-28F5-151B-B911-70D7E172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00447-03D3-174D-A72A-6A9ECB06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48410-B053-7D4C-1A0A-4AE532EAF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E941-4B89-47E8-9A04-3F3F9971D872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2C780-B7C3-AD75-2736-AB2563322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8333B-2B6F-6FD9-22E6-A88EE033C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003E-B44D-47E0-B66A-7BC8C736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4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DACF4-1F3A-7DCE-D485-CDEC62488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전처리 적용 결과</a:t>
            </a:r>
          </a:p>
        </p:txBody>
      </p:sp>
    </p:spTree>
    <p:extLst>
      <p:ext uri="{BB962C8B-B14F-4D97-AF65-F5344CB8AC3E}">
        <p14:creationId xmlns:p14="http://schemas.microsoft.com/office/powerpoint/2010/main" val="8714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E0F5-D3E3-9D02-DDBB-83ED623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실험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D96CC-D36B-77ED-6C1F-4998D597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중간보고서 작성 시점 기준으로 제작된 모델을 그대로 활용</a:t>
            </a:r>
            <a:br>
              <a:rPr lang="en-US" altLang="ko-KR" dirty="0"/>
            </a:br>
            <a:r>
              <a:rPr lang="ko-KR" altLang="en-US" dirty="0"/>
              <a:t>모델 수정이 있을 경우 추후 </a:t>
            </a:r>
            <a:r>
              <a:rPr lang="ko-KR" altLang="en-US" dirty="0" err="1"/>
              <a:t>재실험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태그와 노래 모두 없는 경우는 </a:t>
            </a:r>
            <a:r>
              <a:rPr lang="ko-KR" altLang="en-US" dirty="0" err="1"/>
              <a:t>최신곡</a:t>
            </a:r>
            <a:r>
              <a:rPr lang="ko-KR" altLang="en-US" dirty="0"/>
              <a:t> 추천으로 통일되므로</a:t>
            </a:r>
            <a:br>
              <a:rPr lang="en-US" altLang="ko-KR" dirty="0"/>
            </a:br>
            <a:r>
              <a:rPr lang="ko-KR" altLang="en-US" dirty="0"/>
              <a:t>실험 대상에서 제외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75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836A8-7883-3713-1C88-4960F8C08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Word2Vec </a:t>
            </a:r>
            <a:r>
              <a:rPr lang="ko-KR" altLang="en-US" sz="4800" dirty="0"/>
              <a:t>파라미터 조정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61918-EF74-DC3A-C029-7E3C1EFE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태그</a:t>
            </a:r>
            <a:r>
              <a:rPr lang="en-US" altLang="ko-KR" dirty="0"/>
              <a:t> &amp; </a:t>
            </a:r>
            <a:r>
              <a:rPr lang="ko-KR" altLang="en-US" dirty="0"/>
              <a:t>노래</a:t>
            </a:r>
            <a:r>
              <a:rPr lang="en-US" altLang="ko-KR" dirty="0"/>
              <a:t>, </a:t>
            </a:r>
            <a:r>
              <a:rPr lang="ko-KR" altLang="en-US" dirty="0"/>
              <a:t>태그 </a:t>
            </a:r>
            <a:r>
              <a:rPr lang="en-US" altLang="ko-KR" dirty="0"/>
              <a:t>only</a:t>
            </a:r>
            <a:r>
              <a:rPr lang="ko-KR" altLang="en-US" dirty="0"/>
              <a:t>에 대한 비교 결과</a:t>
            </a:r>
          </a:p>
        </p:txBody>
      </p:sp>
    </p:spTree>
    <p:extLst>
      <p:ext uri="{BB962C8B-B14F-4D97-AF65-F5344CB8AC3E}">
        <p14:creationId xmlns:p14="http://schemas.microsoft.com/office/powerpoint/2010/main" val="427273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156F34-BE7A-2621-8386-BCE9ED3C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648" y="649674"/>
            <a:ext cx="4284420" cy="1615363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</a:rPr>
              <a:t>태그 </a:t>
            </a:r>
            <a:r>
              <a:rPr lang="en-US" altLang="ko-KR" sz="4000" dirty="0">
                <a:solidFill>
                  <a:schemeClr val="bg1"/>
                </a:solidFill>
              </a:rPr>
              <a:t>&amp; </a:t>
            </a:r>
            <a:r>
              <a:rPr lang="ko-KR" altLang="en-US" sz="4000" dirty="0">
                <a:solidFill>
                  <a:schemeClr val="bg1"/>
                </a:solidFill>
              </a:rPr>
              <a:t>노래가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모두 있는 경우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4DE8F65-7901-9234-AA62-E038B5598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567" y="526634"/>
            <a:ext cx="4310706" cy="141455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(1) </a:t>
            </a:r>
            <a:r>
              <a:rPr lang="ko-KR" altLang="en-US" sz="1600" dirty="0"/>
              <a:t>기존 결과</a:t>
            </a:r>
          </a:p>
          <a:p>
            <a:r>
              <a:rPr lang="en-US" altLang="ko-KR" sz="1600" dirty="0"/>
              <a:t>(2) </a:t>
            </a:r>
            <a:r>
              <a:rPr lang="en-US" altLang="ko-KR" sz="1600" dirty="0" err="1"/>
              <a:t>min_count</a:t>
            </a:r>
            <a:r>
              <a:rPr lang="ko-KR" altLang="en-US" sz="1600" dirty="0"/>
              <a:t>만</a:t>
            </a:r>
            <a:r>
              <a:rPr lang="en-US" altLang="ko-KR" sz="1600" dirty="0"/>
              <a:t> 3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변경</a:t>
            </a:r>
          </a:p>
          <a:p>
            <a:r>
              <a:rPr lang="en-US" altLang="ko-KR" sz="1600" dirty="0"/>
              <a:t>(3) window</a:t>
            </a:r>
            <a:r>
              <a:rPr lang="ko-KR" altLang="en-US" sz="1600" dirty="0"/>
              <a:t>만 </a:t>
            </a:r>
            <a:r>
              <a:rPr lang="en-US" altLang="ko-KR" sz="1600" dirty="0"/>
              <a:t>3</a:t>
            </a:r>
            <a:r>
              <a:rPr lang="ko-KR" altLang="en-US" sz="1600" dirty="0"/>
              <a:t>으로 변경</a:t>
            </a:r>
            <a:endParaRPr lang="en-US" altLang="ko-KR" sz="1600" dirty="0"/>
          </a:p>
          <a:p>
            <a:r>
              <a:rPr lang="en-US" altLang="ko-KR" sz="1600" dirty="0"/>
              <a:t>(4) </a:t>
            </a:r>
            <a:r>
              <a:rPr lang="en-US" altLang="ko-KR" sz="1600" dirty="0" err="1"/>
              <a:t>vector_size</a:t>
            </a:r>
            <a:r>
              <a:rPr lang="ko-KR" altLang="en-US" sz="1600" dirty="0"/>
              <a:t>만 </a:t>
            </a:r>
            <a:r>
              <a:rPr lang="en-US" altLang="ko-KR" sz="1600" dirty="0"/>
              <a:t>200</a:t>
            </a:r>
            <a:r>
              <a:rPr lang="ko-KR" altLang="en-US" sz="1600" dirty="0"/>
              <a:t>으로 변경</a:t>
            </a:r>
            <a:endParaRPr lang="en-US" altLang="ko-KR" sz="1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CA9BBC9-FCFF-D51A-1697-A303D736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75" y="2265037"/>
            <a:ext cx="4058125" cy="201601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7868D88-1DF0-7BF5-0DA4-ADC4280E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5037"/>
            <a:ext cx="3724275" cy="202193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216CE61-F188-20DC-F8D8-A5C3FFCC9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874" y="4265287"/>
            <a:ext cx="4058125" cy="19964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492F794-D9BE-C406-8A87-28EAC6D81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265287"/>
            <a:ext cx="3755710" cy="18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BC9CC8-F4EA-FADE-4D60-6DD51C73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07" y="673995"/>
            <a:ext cx="5264293" cy="1615363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</a:rPr>
              <a:t>태그만 있는 경우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BCF4A40-F821-02F8-3906-99ABAE24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850484"/>
            <a:ext cx="4310706" cy="1414551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DA5C4-6F8F-C7D8-3B68-9CC0AB65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29" y="2289358"/>
            <a:ext cx="4572571" cy="1834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3A2721-0F62-F2A7-2C96-7EECA76C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9358"/>
            <a:ext cx="4181475" cy="1835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F69F7B-28F7-D923-C3ED-4AFC485BA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28" y="4124326"/>
            <a:ext cx="4572571" cy="18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509F9-CA30-3C8E-86E0-3E3B9932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7979C-69A7-D067-A9B8-D477A59A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min_count</a:t>
            </a:r>
            <a:r>
              <a:rPr lang="en-US" altLang="ko-KR" sz="2400" dirty="0"/>
              <a:t> </a:t>
            </a:r>
            <a:r>
              <a:rPr lang="ko-KR" altLang="en-US" sz="2400" dirty="0"/>
              <a:t>변화는 유사도 계산 및 추천 결과에 생각보다 영향이 컸음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window </a:t>
            </a:r>
            <a:r>
              <a:rPr lang="ko-KR" altLang="en-US" sz="2400" dirty="0"/>
              <a:t>크기는 결과 차이가 별로 없었음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vector_size</a:t>
            </a:r>
            <a:r>
              <a:rPr lang="ko-KR" altLang="en-US" sz="2400" dirty="0"/>
              <a:t>의 경우 유사도 변화는 약간 있었으나 추천 결과는 동일함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1361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125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전처리 적용 결과</vt:lpstr>
      <vt:lpstr>0. 실험 환경</vt:lpstr>
      <vt:lpstr>Word2Vec 파라미터 조정</vt:lpstr>
      <vt:lpstr>1. 태그 &amp; 노래가 모두 있는 경우</vt:lpstr>
      <vt:lpstr>2. 태그만 있는 경우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전처리 적용 결과</dc:title>
  <dc:creator>JinHyun</dc:creator>
  <cp:lastModifiedBy>JinHyun</cp:lastModifiedBy>
  <cp:revision>2</cp:revision>
  <dcterms:created xsi:type="dcterms:W3CDTF">2023-08-08T09:27:59Z</dcterms:created>
  <dcterms:modified xsi:type="dcterms:W3CDTF">2023-08-08T15:09:51Z</dcterms:modified>
</cp:coreProperties>
</file>