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6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3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7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8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5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411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78" r:id="rId5"/>
    <p:sldLayoutId id="2147483684" r:id="rId6"/>
    <p:sldLayoutId id="2147483685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90DD5668-00B8-43BD-A779-E995F650C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7002" b="80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789D5-086D-412A-BD35-9226114EF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8" y="1771650"/>
            <a:ext cx="9296399" cy="3209925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6000" dirty="0">
                <a:latin typeface="Algerian" panose="04020705040A02060702" pitchFamily="82" charset="0"/>
              </a:rPr>
              <a:t>All about</a:t>
            </a:r>
            <a:br>
              <a:rPr lang="en-IN" sz="6000" dirty="0"/>
            </a:br>
            <a:r>
              <a:rPr lang="en-IN" sz="6000" b="1" dirty="0">
                <a:solidFill>
                  <a:srgbClr val="00B050"/>
                </a:solidFill>
                <a:latin typeface="Algerian" panose="04020705040A02060702" pitchFamily="82" charset="0"/>
              </a:rPr>
              <a:t>Pivotal cloud foundry</a:t>
            </a:r>
            <a:br>
              <a:rPr lang="en-IN" sz="6000" b="1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sz="6000" b="1" dirty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</a:rPr>
              <a:t>(PCF)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06EE0-DA6F-457C-BE33-E2AA187FF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8100" y="4981575"/>
            <a:ext cx="4962526" cy="441522"/>
          </a:xfrm>
        </p:spPr>
        <p:txBody>
          <a:bodyPr>
            <a:normAutofit fontScale="92500" lnSpcReduction="20000"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-- #</a:t>
            </a:r>
            <a:r>
              <a:rPr lang="en-IN" sz="2800" b="1" dirty="0" err="1">
                <a:solidFill>
                  <a:srgbClr val="00B050"/>
                </a:solidFill>
              </a:rPr>
              <a:t>greenlearner</a:t>
            </a:r>
            <a:r>
              <a:rPr lang="en-IN" sz="2800" b="1" dirty="0">
                <a:solidFill>
                  <a:srgbClr val="00B050"/>
                </a:solidFill>
              </a:rPr>
              <a:t> --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959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A548-4776-4C28-8E16-B09514A1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0BAA0-7EBA-4308-9E6C-170CB842B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087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20B4A9"/>
      </a:accent1>
      <a:accent2>
        <a:srgbClr val="1793D5"/>
      </a:accent2>
      <a:accent3>
        <a:srgbClr val="2956E7"/>
      </a:accent3>
      <a:accent4>
        <a:srgbClr val="D56017"/>
      </a:accent4>
      <a:accent5>
        <a:srgbClr val="BFA022"/>
      </a:accent5>
      <a:accent6>
        <a:srgbClr val="8CAD13"/>
      </a:accent6>
      <a:hlink>
        <a:srgbClr val="BF6B3F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Algerian</vt:lpstr>
      <vt:lpstr>Garamond</vt:lpstr>
      <vt:lpstr>SavonVTI</vt:lpstr>
      <vt:lpstr>All about Pivotal cloud foundry (PCF)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Pivotal cloud foundry</dc:title>
  <dc:creator>Arvind Maurya</dc:creator>
  <cp:lastModifiedBy>Arvind Maurya</cp:lastModifiedBy>
  <cp:revision>7</cp:revision>
  <dcterms:created xsi:type="dcterms:W3CDTF">2019-08-02T18:22:49Z</dcterms:created>
  <dcterms:modified xsi:type="dcterms:W3CDTF">2019-08-03T12:52:52Z</dcterms:modified>
</cp:coreProperties>
</file>