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96" r:id="rId5"/>
  </p:sldMasterIdLst>
  <p:notesMasterIdLst>
    <p:notesMasterId r:id="rId20"/>
  </p:notesMasterIdLst>
  <p:handoutMasterIdLst>
    <p:handoutMasterId r:id="rId21"/>
  </p:handoutMasterIdLst>
  <p:sldIdLst>
    <p:sldId id="256" r:id="rId6"/>
    <p:sldId id="312" r:id="rId7"/>
    <p:sldId id="319" r:id="rId8"/>
    <p:sldId id="1214" r:id="rId9"/>
    <p:sldId id="316" r:id="rId10"/>
    <p:sldId id="1831" r:id="rId11"/>
    <p:sldId id="275" r:id="rId12"/>
    <p:sldId id="298" r:id="rId13"/>
    <p:sldId id="297" r:id="rId14"/>
    <p:sldId id="346" r:id="rId15"/>
    <p:sldId id="302" r:id="rId16"/>
    <p:sldId id="1829" r:id="rId17"/>
    <p:sldId id="1830" r:id="rId18"/>
    <p:sldId id="260" r:id="rId1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p15:clr>
            <a:srgbClr val="A4A3A4"/>
          </p15:clr>
        </p15:guide>
        <p15:guide id="2" orient="horz" pos="4162">
          <p15:clr>
            <a:srgbClr val="A4A3A4"/>
          </p15:clr>
        </p15:guide>
        <p15:guide id="3" orient="horz" pos="845">
          <p15:clr>
            <a:srgbClr val="A4A3A4"/>
          </p15:clr>
        </p15:guide>
        <p15:guide id="4" orient="horz" pos="799">
          <p15:clr>
            <a:srgbClr val="A4A3A4"/>
          </p15:clr>
        </p15:guide>
        <p15:guide id="5" orient="horz" pos="3725">
          <p15:clr>
            <a:srgbClr val="A4A3A4"/>
          </p15:clr>
        </p15:guide>
        <p15:guide id="6" pos="1928">
          <p15:clr>
            <a:srgbClr val="A4A3A4"/>
          </p15:clr>
        </p15:guide>
        <p15:guide id="7" pos="211">
          <p15:clr>
            <a:srgbClr val="A4A3A4"/>
          </p15:clr>
        </p15:guide>
        <p15:guide id="8" pos="7469">
          <p15:clr>
            <a:srgbClr val="A4A3A4"/>
          </p15:clr>
        </p15:guide>
        <p15:guide id="9" pos="5752">
          <p15:clr>
            <a:srgbClr val="A4A3A4"/>
          </p15:clr>
        </p15:guide>
        <p15:guide id="10" pos="5624">
          <p15:clr>
            <a:srgbClr val="A4A3A4"/>
          </p15:clr>
        </p15:guide>
        <p15:guide id="11" pos="3905">
          <p15:clr>
            <a:srgbClr val="A4A3A4"/>
          </p15:clr>
        </p15:guide>
        <p15:guide id="12" pos="3777">
          <p15:clr>
            <a:srgbClr val="A4A3A4"/>
          </p15:clr>
        </p15:guide>
        <p15:guide id="13" pos="20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0E3"/>
    <a:srgbClr val="66FFFF"/>
    <a:srgbClr val="66CCFF"/>
    <a:srgbClr val="C4262E"/>
    <a:srgbClr val="8B73A7"/>
    <a:srgbClr val="E98300"/>
    <a:srgbClr val="F6CE3C"/>
    <a:srgbClr val="ED9C33"/>
    <a:srgbClr val="FECB00"/>
    <a:srgbClr val="F4C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66750" autoAdjust="0"/>
  </p:normalViewPr>
  <p:slideViewPr>
    <p:cSldViewPr snapToObjects="1" showGuides="1">
      <p:cViewPr varScale="1">
        <p:scale>
          <a:sx n="82" d="100"/>
          <a:sy n="82" d="100"/>
        </p:scale>
        <p:origin x="557" y="72"/>
      </p:cViewPr>
      <p:guideLst>
        <p:guide orient="horz" pos="164"/>
        <p:guide orient="horz" pos="4162"/>
        <p:guide orient="horz" pos="845"/>
        <p:guide orient="horz" pos="799"/>
        <p:guide orient="horz" pos="3725"/>
        <p:guide pos="1928"/>
        <p:guide pos="211"/>
        <p:guide pos="7469"/>
        <p:guide pos="5752"/>
        <p:guide pos="5624"/>
        <p:guide pos="3905"/>
        <p:guide pos="3777"/>
        <p:guide pos="2059"/>
      </p:guideLst>
    </p:cSldViewPr>
  </p:slideViewPr>
  <p:notesTextViewPr>
    <p:cViewPr>
      <p:scale>
        <a:sx n="1" d="1"/>
        <a:sy n="1" d="1"/>
      </p:scale>
      <p:origin x="0" y="0"/>
    </p:cViewPr>
  </p:notesTextViewPr>
  <p:notesViewPr>
    <p:cSldViewPr snapToObjects="1" showGuides="1">
      <p:cViewPr varScale="1">
        <p:scale>
          <a:sx n="66" d="100"/>
          <a:sy n="66" d="100"/>
        </p:scale>
        <p:origin x="3134"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5C7F1-13B9-460C-9507-FF726BCECB2F}"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GB"/>
        </a:p>
      </dgm:t>
    </dgm:pt>
    <dgm:pt modelId="{2ABFBD0A-550A-4A10-B24E-52168EA4C5EF}">
      <dgm:prSet phldrT="[Text]" custT="1"/>
      <dgm:spPr>
        <a:solidFill>
          <a:srgbClr val="BBE0E3"/>
        </a:solidFill>
        <a:ln>
          <a:solidFill>
            <a:srgbClr val="00B050"/>
          </a:solidFill>
        </a:ln>
      </dgm:spPr>
      <dgm:t>
        <a:bodyPr/>
        <a:lstStyle/>
        <a:p>
          <a:r>
            <a:rPr lang="en-GB" sz="1200" dirty="0">
              <a:solidFill>
                <a:schemeClr val="tx1"/>
              </a:solidFill>
              <a:latin typeface="Arial" panose="020B0604020202020204" pitchFamily="34" charset="0"/>
              <a:cs typeface="Arial" panose="020B0604020202020204" pitchFamily="34" charset="0"/>
            </a:rPr>
            <a:t>Input Data</a:t>
          </a:r>
        </a:p>
      </dgm:t>
    </dgm:pt>
    <dgm:pt modelId="{DDC35E84-691A-410E-9730-6E470EB110BD}" type="parTrans" cxnId="{27CD0301-4F8F-48F3-8B12-06E5EDE424DD}">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B9F1A4A0-2E47-4CC2-BC2D-26D01D254483}" type="sibTrans" cxnId="{27CD0301-4F8F-48F3-8B12-06E5EDE424DD}">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D331C105-C5AD-49B3-BCB9-EFFAC444C611}">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Upload Actions, Routing Tables, Risk Matrix, in Excel Format</a:t>
          </a:r>
        </a:p>
      </dgm:t>
    </dgm:pt>
    <dgm:pt modelId="{629EB067-7D08-4138-AE1A-53A3904536CC}" type="parTrans" cxnId="{E1F114E5-BE38-4232-95F1-260F8457F03E}">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B1442693-81F3-4965-A32D-C315DA657BE9}" type="sibTrans" cxnId="{E1F114E5-BE38-4232-95F1-260F8457F03E}">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D4E16681-B73C-48A0-AF6F-B7F1CC78262E}">
      <dgm:prSet phldrT="[Text]" custT="1"/>
      <dgm:spPr>
        <a:solidFill>
          <a:srgbClr val="66CCFF"/>
        </a:solidFill>
        <a:ln>
          <a:solidFill>
            <a:srgbClr val="00B050"/>
          </a:solidFill>
        </a:ln>
      </dgm:spPr>
      <dgm:t>
        <a:bodyPr/>
        <a:lstStyle/>
        <a:p>
          <a:r>
            <a:rPr lang="en-GB" sz="1200" dirty="0">
              <a:solidFill>
                <a:schemeClr val="tx1"/>
              </a:solidFill>
              <a:latin typeface="Arial" panose="020B0604020202020204" pitchFamily="34" charset="0"/>
              <a:cs typeface="Arial" panose="020B0604020202020204" pitchFamily="34" charset="0"/>
            </a:rPr>
            <a:t>Responds and Approve</a:t>
          </a:r>
        </a:p>
      </dgm:t>
    </dgm:pt>
    <dgm:pt modelId="{CC1E2A2F-067D-4530-87DC-D79D540BE45B}" type="parTrans" cxnId="{62FD0254-B35B-462E-934B-640CE1371391}">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5051A9EF-D7B6-4AF7-BA1F-49B901245C57}" type="sibTrans" cxnId="{62FD0254-B35B-462E-934B-640CE1371391}">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9698BFFC-9A1A-4BC2-96FE-A1BF5D8E1CBF}">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Actionee receives Notification on Actions via Email</a:t>
          </a:r>
        </a:p>
      </dgm:t>
    </dgm:pt>
    <dgm:pt modelId="{3C4C27D3-CC86-4374-89A0-66DAEEA63F88}" type="parTrans" cxnId="{068E93D5-49C3-4175-9FDF-F37E26F113F2}">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2069AB7B-A4C0-4DA4-859A-A4DD0BA05A39}" type="sibTrans" cxnId="{068E93D5-49C3-4175-9FDF-F37E26F113F2}">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064AB3A5-28F0-4953-8E28-A212525C93DA}">
      <dgm:prSet phldrT="[Text]" custT="1"/>
      <dgm:spPr>
        <a:solidFill>
          <a:srgbClr val="BBE0E3"/>
        </a:solidFill>
        <a:ln>
          <a:solidFill>
            <a:srgbClr val="00B050"/>
          </a:solidFill>
        </a:ln>
      </dgm:spPr>
      <dgm:t>
        <a:bodyPr/>
        <a:lstStyle/>
        <a:p>
          <a:r>
            <a:rPr lang="en-GB" sz="1200" dirty="0">
              <a:solidFill>
                <a:schemeClr val="tx1"/>
              </a:solidFill>
              <a:latin typeface="Arial" panose="020B0604020202020204" pitchFamily="34" charset="0"/>
              <a:cs typeface="Arial" panose="020B0604020202020204" pitchFamily="34" charset="0"/>
            </a:rPr>
            <a:t>Tracking and Reporting</a:t>
          </a:r>
        </a:p>
      </dgm:t>
    </dgm:pt>
    <dgm:pt modelId="{3817E96F-F384-4844-96A7-DD52F0E25851}" type="parTrans" cxnId="{88A0BA07-60F9-4E6B-8641-1CBF8BE6816E}">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1F7BFA5C-114A-4B74-8D81-0022315378EF}" type="sibTrans" cxnId="{88A0BA07-60F9-4E6B-8641-1CBF8BE6816E}">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EF7A88D3-87C5-4209-9529-7607DB9FE24C}">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Intuitive Dashboard for Tracking of Actions Status</a:t>
          </a:r>
        </a:p>
      </dgm:t>
    </dgm:pt>
    <dgm:pt modelId="{3D3FC7C0-0177-42D9-A8C8-24CEBF91D28E}" type="parTrans" cxnId="{8968E6C8-9D34-4DF4-B3EF-F8CA98D57FCE}">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3593F0AC-246D-4B07-9755-2FD7F60D9000}" type="sibTrans" cxnId="{8968E6C8-9D34-4DF4-B3EF-F8CA98D57FCE}">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06161F85-60A2-443E-B3E2-1E72750E606B}">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Live Status Update</a:t>
          </a:r>
        </a:p>
      </dgm:t>
    </dgm:pt>
    <dgm:pt modelId="{45B70EFA-8BBD-4510-949C-0429144A477A}" type="parTrans" cxnId="{6CAD9155-3FE0-44F9-B418-3975A2D114D5}">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86503309-CF1C-4E1D-82FF-4D7A66809271}" type="sibTrans" cxnId="{6CAD9155-3FE0-44F9-B418-3975A2D114D5}">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81551723-3652-486E-B93F-DF0F384EFF10}">
      <dgm:prSet phldrT="[Text]" custT="1"/>
      <dgm:spPr>
        <a:solidFill>
          <a:srgbClr val="66CCFF"/>
        </a:solidFill>
        <a:ln>
          <a:solidFill>
            <a:srgbClr val="00B050"/>
          </a:solidFill>
        </a:ln>
      </dgm:spPr>
      <dgm:t>
        <a:bodyPr/>
        <a:lstStyle/>
        <a:p>
          <a:r>
            <a:rPr lang="en-GB" sz="1200" dirty="0">
              <a:solidFill>
                <a:schemeClr val="tx1"/>
              </a:solidFill>
              <a:latin typeface="Arial" panose="020B0604020202020204" pitchFamily="34" charset="0"/>
              <a:cs typeface="Arial" panose="020B0604020202020204" pitchFamily="34" charset="0"/>
            </a:rPr>
            <a:t>Generate Close Out Report</a:t>
          </a:r>
        </a:p>
      </dgm:t>
    </dgm:pt>
    <dgm:pt modelId="{FCF0EB4B-36FE-47E6-BA96-B598CCCEBAC9}" type="parTrans" cxnId="{7B5875CF-C05E-41F1-A20B-535444875CCD}">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12CFE468-DFCF-4EF5-832F-8BDE9FA9F6D7}" type="sibTrans" cxnId="{7B5875CF-C05E-41F1-A20B-535444875CCD}">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9DE838BB-9AB3-426C-9F6D-F6C59A4C171F}">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Generate various Reports for different Reporting Requirement</a:t>
          </a:r>
        </a:p>
      </dgm:t>
    </dgm:pt>
    <dgm:pt modelId="{2515E4FC-17F4-4D94-A308-479B9510BF37}" type="parTrans" cxnId="{4549CED5-98C6-45B3-A533-198FA52E5EE0}">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94BE6317-FE46-47B7-B679-5574F09A017B}" type="sibTrans" cxnId="{4549CED5-98C6-45B3-A533-198FA52E5EE0}">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941D2743-83DD-4060-9E45-DBC7C4932279}">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Generate Digitally Signed pdf Close-out Sheets individually or in bulk</a:t>
          </a:r>
        </a:p>
      </dgm:t>
    </dgm:pt>
    <dgm:pt modelId="{323B02F8-E910-41EC-8DB7-4832E31C9F2F}" type="parTrans" cxnId="{B7D00D0C-F89E-496B-A4C2-E1A0DF8EBD64}">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60C15C39-98BC-4AB9-9B46-D5921E5A6328}" type="sibTrans" cxnId="{B7D00D0C-F89E-496B-A4C2-E1A0DF8EBD64}">
      <dgm:prSet/>
      <dgm:spPr/>
      <dgm:t>
        <a:bodyPr/>
        <a:lstStyle/>
        <a:p>
          <a:endParaRPr lang="en-GB" sz="2000">
            <a:solidFill>
              <a:schemeClr val="tx1"/>
            </a:solidFill>
            <a:latin typeface="Arial" panose="020B0604020202020204" pitchFamily="34" charset="0"/>
            <a:cs typeface="Arial" panose="020B0604020202020204" pitchFamily="34" charset="0"/>
          </a:endParaRPr>
        </a:p>
      </dgm:t>
    </dgm:pt>
    <dgm:pt modelId="{FB4D0B76-D41E-4DC2-9516-C0FB77F9E540}">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Upload preferred Closeout Sheet Template in PDF Format</a:t>
          </a:r>
        </a:p>
      </dgm:t>
    </dgm:pt>
    <dgm:pt modelId="{91BCF932-4DE4-4732-8570-534E47587C54}" type="parTrans" cxnId="{A1FBD444-04CC-432A-8AD2-A798BA9EF84C}">
      <dgm:prSet/>
      <dgm:spPr/>
      <dgm:t>
        <a:bodyPr/>
        <a:lstStyle/>
        <a:p>
          <a:endParaRPr lang="en-MY" sz="2000">
            <a:solidFill>
              <a:schemeClr val="tx1"/>
            </a:solidFill>
            <a:latin typeface="Arial" panose="020B0604020202020204" pitchFamily="34" charset="0"/>
            <a:cs typeface="Arial" panose="020B0604020202020204" pitchFamily="34" charset="0"/>
          </a:endParaRPr>
        </a:p>
      </dgm:t>
    </dgm:pt>
    <dgm:pt modelId="{E3DD5033-6DB3-4C2A-BFF3-D3497E7AA9B7}" type="sibTrans" cxnId="{A1FBD444-04CC-432A-8AD2-A798BA9EF84C}">
      <dgm:prSet/>
      <dgm:spPr/>
      <dgm:t>
        <a:bodyPr/>
        <a:lstStyle/>
        <a:p>
          <a:endParaRPr lang="en-MY" sz="2000">
            <a:solidFill>
              <a:schemeClr val="tx1"/>
            </a:solidFill>
            <a:latin typeface="Arial" panose="020B0604020202020204" pitchFamily="34" charset="0"/>
            <a:cs typeface="Arial" panose="020B0604020202020204" pitchFamily="34" charset="0"/>
          </a:endParaRPr>
        </a:p>
      </dgm:t>
    </dgm:pt>
    <dgm:pt modelId="{F89EECE7-2A7E-45CE-9F15-0E3F03120A45}">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Approvers receive Notification via Email and approves or rejects</a:t>
          </a:r>
        </a:p>
      </dgm:t>
    </dgm:pt>
    <dgm:pt modelId="{78D8D4D6-403D-4D3F-ADAA-FFFFF51AB632}" type="parTrans" cxnId="{4D5C3E31-4022-4B00-8D82-A50869EEF86A}">
      <dgm:prSet/>
      <dgm:spPr/>
      <dgm:t>
        <a:bodyPr/>
        <a:lstStyle/>
        <a:p>
          <a:endParaRPr lang="en-MY" sz="2000">
            <a:latin typeface="Arial" panose="020B0604020202020204" pitchFamily="34" charset="0"/>
            <a:cs typeface="Arial" panose="020B0604020202020204" pitchFamily="34" charset="0"/>
          </a:endParaRPr>
        </a:p>
      </dgm:t>
    </dgm:pt>
    <dgm:pt modelId="{E28FB1A0-F2C7-4A21-8742-DA1EB72E52CC}" type="sibTrans" cxnId="{4D5C3E31-4022-4B00-8D82-A50869EEF86A}">
      <dgm:prSet/>
      <dgm:spPr/>
      <dgm:t>
        <a:bodyPr/>
        <a:lstStyle/>
        <a:p>
          <a:endParaRPr lang="en-MY" sz="2000">
            <a:latin typeface="Arial" panose="020B0604020202020204" pitchFamily="34" charset="0"/>
            <a:cs typeface="Arial" panose="020B0604020202020204" pitchFamily="34" charset="0"/>
          </a:endParaRPr>
        </a:p>
      </dgm:t>
    </dgm:pt>
    <dgm:pt modelId="{944A815F-2E7A-4D46-A0E6-70F09AB486D9}">
      <dgm:prSet phldrT="[Text]" custT="1"/>
      <dgm:spPr>
        <a:ln>
          <a:solidFill>
            <a:srgbClr val="00B050"/>
          </a:solidFill>
        </a:ln>
      </dgm:spPr>
      <dgm:t>
        <a:bodyPr/>
        <a:lstStyle/>
        <a:p>
          <a:r>
            <a:rPr lang="en-GB" sz="1400" dirty="0">
              <a:solidFill>
                <a:schemeClr val="tx1"/>
              </a:solidFill>
              <a:latin typeface="Arial" panose="020B0604020202020204" pitchFamily="34" charset="0"/>
              <a:cs typeface="Arial" panose="020B0604020202020204" pitchFamily="34" charset="0"/>
            </a:rPr>
            <a:t>Actionee responds with evidence (attachments)</a:t>
          </a:r>
        </a:p>
      </dgm:t>
    </dgm:pt>
    <dgm:pt modelId="{3EDDDC7A-D908-44D7-A038-A162CC42FCB7}" type="parTrans" cxnId="{228CE9D5-5891-4A8E-A16E-300A84157D47}">
      <dgm:prSet/>
      <dgm:spPr/>
      <dgm:t>
        <a:bodyPr/>
        <a:lstStyle/>
        <a:p>
          <a:endParaRPr lang="en-US"/>
        </a:p>
      </dgm:t>
    </dgm:pt>
    <dgm:pt modelId="{81040648-C68F-4867-B6F0-B06C029B67B4}" type="sibTrans" cxnId="{228CE9D5-5891-4A8E-A16E-300A84157D47}">
      <dgm:prSet/>
      <dgm:spPr/>
      <dgm:t>
        <a:bodyPr/>
        <a:lstStyle/>
        <a:p>
          <a:endParaRPr lang="en-US"/>
        </a:p>
      </dgm:t>
    </dgm:pt>
    <dgm:pt modelId="{23AF3D8E-5D9A-41CB-AD1D-1463807B301E}" type="pres">
      <dgm:prSet presAssocID="{1B35C7F1-13B9-460C-9507-FF726BCECB2F}" presName="linearFlow" presStyleCnt="0">
        <dgm:presLayoutVars>
          <dgm:dir/>
          <dgm:animLvl val="lvl"/>
          <dgm:resizeHandles val="exact"/>
        </dgm:presLayoutVars>
      </dgm:prSet>
      <dgm:spPr/>
    </dgm:pt>
    <dgm:pt modelId="{0B149C8F-F24E-4BD2-9796-5B63842E7CB0}" type="pres">
      <dgm:prSet presAssocID="{2ABFBD0A-550A-4A10-B24E-52168EA4C5EF}" presName="composite" presStyleCnt="0"/>
      <dgm:spPr/>
    </dgm:pt>
    <dgm:pt modelId="{2CFE0B7C-94AD-400E-BDCC-F94A8F68C1D6}" type="pres">
      <dgm:prSet presAssocID="{2ABFBD0A-550A-4A10-B24E-52168EA4C5EF}" presName="parentText" presStyleLbl="alignNode1" presStyleIdx="0" presStyleCnt="4">
        <dgm:presLayoutVars>
          <dgm:chMax val="1"/>
          <dgm:bulletEnabled val="1"/>
        </dgm:presLayoutVars>
      </dgm:prSet>
      <dgm:spPr/>
    </dgm:pt>
    <dgm:pt modelId="{CB1950E4-0DAD-4163-A54F-FCE043B03432}" type="pres">
      <dgm:prSet presAssocID="{2ABFBD0A-550A-4A10-B24E-52168EA4C5EF}" presName="descendantText" presStyleLbl="alignAcc1" presStyleIdx="0" presStyleCnt="4">
        <dgm:presLayoutVars>
          <dgm:bulletEnabled val="1"/>
        </dgm:presLayoutVars>
      </dgm:prSet>
      <dgm:spPr/>
    </dgm:pt>
    <dgm:pt modelId="{44089076-3522-4DFC-9BA6-27344EA10ABF}" type="pres">
      <dgm:prSet presAssocID="{B9F1A4A0-2E47-4CC2-BC2D-26D01D254483}" presName="sp" presStyleCnt="0"/>
      <dgm:spPr/>
    </dgm:pt>
    <dgm:pt modelId="{FB7F9227-B552-475D-A7C3-DF0EA3EBD1B4}" type="pres">
      <dgm:prSet presAssocID="{D4E16681-B73C-48A0-AF6F-B7F1CC78262E}" presName="composite" presStyleCnt="0"/>
      <dgm:spPr/>
    </dgm:pt>
    <dgm:pt modelId="{2AA41607-4984-4390-8AFC-FE7FBA46EF7F}" type="pres">
      <dgm:prSet presAssocID="{D4E16681-B73C-48A0-AF6F-B7F1CC78262E}" presName="parentText" presStyleLbl="alignNode1" presStyleIdx="1" presStyleCnt="4">
        <dgm:presLayoutVars>
          <dgm:chMax val="1"/>
          <dgm:bulletEnabled val="1"/>
        </dgm:presLayoutVars>
      </dgm:prSet>
      <dgm:spPr/>
    </dgm:pt>
    <dgm:pt modelId="{28F500D7-362A-4D5C-AD3D-5A4886F4D721}" type="pres">
      <dgm:prSet presAssocID="{D4E16681-B73C-48A0-AF6F-B7F1CC78262E}" presName="descendantText" presStyleLbl="alignAcc1" presStyleIdx="1" presStyleCnt="4">
        <dgm:presLayoutVars>
          <dgm:bulletEnabled val="1"/>
        </dgm:presLayoutVars>
      </dgm:prSet>
      <dgm:spPr/>
    </dgm:pt>
    <dgm:pt modelId="{82EFEE1D-16A5-4B97-8374-F788F1A59E87}" type="pres">
      <dgm:prSet presAssocID="{5051A9EF-D7B6-4AF7-BA1F-49B901245C57}" presName="sp" presStyleCnt="0"/>
      <dgm:spPr/>
    </dgm:pt>
    <dgm:pt modelId="{4AA98DA2-21DE-46C9-8CF4-9EF7B93412CD}" type="pres">
      <dgm:prSet presAssocID="{064AB3A5-28F0-4953-8E28-A212525C93DA}" presName="composite" presStyleCnt="0"/>
      <dgm:spPr/>
    </dgm:pt>
    <dgm:pt modelId="{CEF443A3-491E-41A9-858A-761376265274}" type="pres">
      <dgm:prSet presAssocID="{064AB3A5-28F0-4953-8E28-A212525C93DA}" presName="parentText" presStyleLbl="alignNode1" presStyleIdx="2" presStyleCnt="4">
        <dgm:presLayoutVars>
          <dgm:chMax val="1"/>
          <dgm:bulletEnabled val="1"/>
        </dgm:presLayoutVars>
      </dgm:prSet>
      <dgm:spPr/>
    </dgm:pt>
    <dgm:pt modelId="{7E5A6F25-39A4-4B8F-B3A3-C813BD151B03}" type="pres">
      <dgm:prSet presAssocID="{064AB3A5-28F0-4953-8E28-A212525C93DA}" presName="descendantText" presStyleLbl="alignAcc1" presStyleIdx="2" presStyleCnt="4">
        <dgm:presLayoutVars>
          <dgm:bulletEnabled val="1"/>
        </dgm:presLayoutVars>
      </dgm:prSet>
      <dgm:spPr/>
    </dgm:pt>
    <dgm:pt modelId="{0BAD98E9-E1D3-454E-A7EB-17269A34BE0E}" type="pres">
      <dgm:prSet presAssocID="{1F7BFA5C-114A-4B74-8D81-0022315378EF}" presName="sp" presStyleCnt="0"/>
      <dgm:spPr/>
    </dgm:pt>
    <dgm:pt modelId="{46F8CB77-F590-4A11-AB78-EC3FC289496C}" type="pres">
      <dgm:prSet presAssocID="{81551723-3652-486E-B93F-DF0F384EFF10}" presName="composite" presStyleCnt="0"/>
      <dgm:spPr/>
    </dgm:pt>
    <dgm:pt modelId="{922434EB-BA3B-4DAE-BB18-7A03DA6D8DC7}" type="pres">
      <dgm:prSet presAssocID="{81551723-3652-486E-B93F-DF0F384EFF10}" presName="parentText" presStyleLbl="alignNode1" presStyleIdx="3" presStyleCnt="4">
        <dgm:presLayoutVars>
          <dgm:chMax val="1"/>
          <dgm:bulletEnabled val="1"/>
        </dgm:presLayoutVars>
      </dgm:prSet>
      <dgm:spPr/>
    </dgm:pt>
    <dgm:pt modelId="{79DB104F-D1EC-486B-A0DF-4C3CCBE08BA5}" type="pres">
      <dgm:prSet presAssocID="{81551723-3652-486E-B93F-DF0F384EFF10}" presName="descendantText" presStyleLbl="alignAcc1" presStyleIdx="3" presStyleCnt="4">
        <dgm:presLayoutVars>
          <dgm:bulletEnabled val="1"/>
        </dgm:presLayoutVars>
      </dgm:prSet>
      <dgm:spPr/>
    </dgm:pt>
  </dgm:ptLst>
  <dgm:cxnLst>
    <dgm:cxn modelId="{27CD0301-4F8F-48F3-8B12-06E5EDE424DD}" srcId="{1B35C7F1-13B9-460C-9507-FF726BCECB2F}" destId="{2ABFBD0A-550A-4A10-B24E-52168EA4C5EF}" srcOrd="0" destOrd="0" parTransId="{DDC35E84-691A-410E-9730-6E470EB110BD}" sibTransId="{B9F1A4A0-2E47-4CC2-BC2D-26D01D254483}"/>
    <dgm:cxn modelId="{88A0BA07-60F9-4E6B-8641-1CBF8BE6816E}" srcId="{1B35C7F1-13B9-460C-9507-FF726BCECB2F}" destId="{064AB3A5-28F0-4953-8E28-A212525C93DA}" srcOrd="2" destOrd="0" parTransId="{3817E96F-F384-4844-96A7-DD52F0E25851}" sibTransId="{1F7BFA5C-114A-4B74-8D81-0022315378EF}"/>
    <dgm:cxn modelId="{68C96408-AB5A-4801-96CE-D6D1943B88E1}" type="presOf" srcId="{F89EECE7-2A7E-45CE-9F15-0E3F03120A45}" destId="{28F500D7-362A-4D5C-AD3D-5A4886F4D721}" srcOrd="0" destOrd="2" presId="urn:microsoft.com/office/officeart/2005/8/layout/chevron2"/>
    <dgm:cxn modelId="{B7D00D0C-F89E-496B-A4C2-E1A0DF8EBD64}" srcId="{81551723-3652-486E-B93F-DF0F384EFF10}" destId="{941D2743-83DD-4060-9E45-DBC7C4932279}" srcOrd="0" destOrd="0" parTransId="{323B02F8-E910-41EC-8DB7-4832E31C9F2F}" sibTransId="{60C15C39-98BC-4AB9-9B46-D5921E5A6328}"/>
    <dgm:cxn modelId="{8FFFF61D-012B-4DD7-BA0F-13BF82654ACC}" type="presOf" srcId="{9698BFFC-9A1A-4BC2-96FE-A1BF5D8E1CBF}" destId="{28F500D7-362A-4D5C-AD3D-5A4886F4D721}" srcOrd="0" destOrd="0" presId="urn:microsoft.com/office/officeart/2005/8/layout/chevron2"/>
    <dgm:cxn modelId="{283A3A1F-1CF9-49BE-BD49-D37B7A4CF8E0}" type="presOf" srcId="{FB4D0B76-D41E-4DC2-9516-C0FB77F9E540}" destId="{CB1950E4-0DAD-4163-A54F-FCE043B03432}" srcOrd="0" destOrd="1" presId="urn:microsoft.com/office/officeart/2005/8/layout/chevron2"/>
    <dgm:cxn modelId="{45283424-3BAA-4202-B0BF-AE04E038B81C}" type="presOf" srcId="{06161F85-60A2-443E-B3E2-1E72750E606B}" destId="{7E5A6F25-39A4-4B8F-B3A3-C813BD151B03}" srcOrd="0" destOrd="1" presId="urn:microsoft.com/office/officeart/2005/8/layout/chevron2"/>
    <dgm:cxn modelId="{5A8A6826-1972-4EF3-B955-EBB93C2E36E9}" type="presOf" srcId="{81551723-3652-486E-B93F-DF0F384EFF10}" destId="{922434EB-BA3B-4DAE-BB18-7A03DA6D8DC7}" srcOrd="0" destOrd="0" presId="urn:microsoft.com/office/officeart/2005/8/layout/chevron2"/>
    <dgm:cxn modelId="{7B03262C-6689-4BB7-88E9-3D16E2D0C8C2}" type="presOf" srcId="{2ABFBD0A-550A-4A10-B24E-52168EA4C5EF}" destId="{2CFE0B7C-94AD-400E-BDCC-F94A8F68C1D6}" srcOrd="0" destOrd="0" presId="urn:microsoft.com/office/officeart/2005/8/layout/chevron2"/>
    <dgm:cxn modelId="{4D5C3E31-4022-4B00-8D82-A50869EEF86A}" srcId="{D4E16681-B73C-48A0-AF6F-B7F1CC78262E}" destId="{F89EECE7-2A7E-45CE-9F15-0E3F03120A45}" srcOrd="2" destOrd="0" parTransId="{78D8D4D6-403D-4D3F-ADAA-FFFFF51AB632}" sibTransId="{E28FB1A0-F2C7-4A21-8742-DA1EB72E52CC}"/>
    <dgm:cxn modelId="{4E85F832-E77F-4366-91A7-92D6AD0F5E39}" type="presOf" srcId="{1B35C7F1-13B9-460C-9507-FF726BCECB2F}" destId="{23AF3D8E-5D9A-41CB-AD1D-1463807B301E}" srcOrd="0" destOrd="0" presId="urn:microsoft.com/office/officeart/2005/8/layout/chevron2"/>
    <dgm:cxn modelId="{A1FBD444-04CC-432A-8AD2-A798BA9EF84C}" srcId="{2ABFBD0A-550A-4A10-B24E-52168EA4C5EF}" destId="{FB4D0B76-D41E-4DC2-9516-C0FB77F9E540}" srcOrd="1" destOrd="0" parTransId="{91BCF932-4DE4-4732-8570-534E47587C54}" sibTransId="{E3DD5033-6DB3-4C2A-BFF3-D3497E7AA9B7}"/>
    <dgm:cxn modelId="{62FD0254-B35B-462E-934B-640CE1371391}" srcId="{1B35C7F1-13B9-460C-9507-FF726BCECB2F}" destId="{D4E16681-B73C-48A0-AF6F-B7F1CC78262E}" srcOrd="1" destOrd="0" parTransId="{CC1E2A2F-067D-4530-87DC-D79D540BE45B}" sibTransId="{5051A9EF-D7B6-4AF7-BA1F-49B901245C57}"/>
    <dgm:cxn modelId="{6CAD9155-3FE0-44F9-B418-3975A2D114D5}" srcId="{064AB3A5-28F0-4953-8E28-A212525C93DA}" destId="{06161F85-60A2-443E-B3E2-1E72750E606B}" srcOrd="1" destOrd="0" parTransId="{45B70EFA-8BBD-4510-949C-0429144A477A}" sibTransId="{86503309-CF1C-4E1D-82FF-4D7A66809271}"/>
    <dgm:cxn modelId="{0FDC527B-20AC-4AAA-A008-D4918AE1F2CA}" type="presOf" srcId="{941D2743-83DD-4060-9E45-DBC7C4932279}" destId="{79DB104F-D1EC-486B-A0DF-4C3CCBE08BA5}" srcOrd="0" destOrd="0" presId="urn:microsoft.com/office/officeart/2005/8/layout/chevron2"/>
    <dgm:cxn modelId="{83511B99-40C2-4EC5-AD3F-1BB6B9CA61DE}" type="presOf" srcId="{D331C105-C5AD-49B3-BCB9-EFFAC444C611}" destId="{CB1950E4-0DAD-4163-A54F-FCE043B03432}" srcOrd="0" destOrd="0" presId="urn:microsoft.com/office/officeart/2005/8/layout/chevron2"/>
    <dgm:cxn modelId="{8038C6A0-E561-4307-AA91-E700C9554ED9}" type="presOf" srcId="{944A815F-2E7A-4D46-A0E6-70F09AB486D9}" destId="{28F500D7-362A-4D5C-AD3D-5A4886F4D721}" srcOrd="0" destOrd="1" presId="urn:microsoft.com/office/officeart/2005/8/layout/chevron2"/>
    <dgm:cxn modelId="{5765A9C4-BCD2-49CE-B6EB-6480ED1E05F7}" type="presOf" srcId="{064AB3A5-28F0-4953-8E28-A212525C93DA}" destId="{CEF443A3-491E-41A9-858A-761376265274}" srcOrd="0" destOrd="0" presId="urn:microsoft.com/office/officeart/2005/8/layout/chevron2"/>
    <dgm:cxn modelId="{463B6AC6-E5B2-477F-84B0-BE03314C77DA}" type="presOf" srcId="{EF7A88D3-87C5-4209-9529-7607DB9FE24C}" destId="{7E5A6F25-39A4-4B8F-B3A3-C813BD151B03}" srcOrd="0" destOrd="0" presId="urn:microsoft.com/office/officeart/2005/8/layout/chevron2"/>
    <dgm:cxn modelId="{8968E6C8-9D34-4DF4-B3EF-F8CA98D57FCE}" srcId="{064AB3A5-28F0-4953-8E28-A212525C93DA}" destId="{EF7A88D3-87C5-4209-9529-7607DB9FE24C}" srcOrd="0" destOrd="0" parTransId="{3D3FC7C0-0177-42D9-A8C8-24CEBF91D28E}" sibTransId="{3593F0AC-246D-4B07-9755-2FD7F60D9000}"/>
    <dgm:cxn modelId="{7B5875CF-C05E-41F1-A20B-535444875CCD}" srcId="{1B35C7F1-13B9-460C-9507-FF726BCECB2F}" destId="{81551723-3652-486E-B93F-DF0F384EFF10}" srcOrd="3" destOrd="0" parTransId="{FCF0EB4B-36FE-47E6-BA96-B598CCCEBAC9}" sibTransId="{12CFE468-DFCF-4EF5-832F-8BDE9FA9F6D7}"/>
    <dgm:cxn modelId="{15B05BD1-3EBE-4CA9-B9AA-CA8FA9C1DC61}" type="presOf" srcId="{D4E16681-B73C-48A0-AF6F-B7F1CC78262E}" destId="{2AA41607-4984-4390-8AFC-FE7FBA46EF7F}" srcOrd="0" destOrd="0" presId="urn:microsoft.com/office/officeart/2005/8/layout/chevron2"/>
    <dgm:cxn modelId="{068E93D5-49C3-4175-9FDF-F37E26F113F2}" srcId="{D4E16681-B73C-48A0-AF6F-B7F1CC78262E}" destId="{9698BFFC-9A1A-4BC2-96FE-A1BF5D8E1CBF}" srcOrd="0" destOrd="0" parTransId="{3C4C27D3-CC86-4374-89A0-66DAEEA63F88}" sibTransId="{2069AB7B-A4C0-4DA4-859A-A4DD0BA05A39}"/>
    <dgm:cxn modelId="{4549CED5-98C6-45B3-A533-198FA52E5EE0}" srcId="{064AB3A5-28F0-4953-8E28-A212525C93DA}" destId="{9DE838BB-9AB3-426C-9F6D-F6C59A4C171F}" srcOrd="2" destOrd="0" parTransId="{2515E4FC-17F4-4D94-A308-479B9510BF37}" sibTransId="{94BE6317-FE46-47B7-B679-5574F09A017B}"/>
    <dgm:cxn modelId="{228CE9D5-5891-4A8E-A16E-300A84157D47}" srcId="{D4E16681-B73C-48A0-AF6F-B7F1CC78262E}" destId="{944A815F-2E7A-4D46-A0E6-70F09AB486D9}" srcOrd="1" destOrd="0" parTransId="{3EDDDC7A-D908-44D7-A038-A162CC42FCB7}" sibTransId="{81040648-C68F-4867-B6F0-B06C029B67B4}"/>
    <dgm:cxn modelId="{3B34DFE1-6059-4E99-B4A9-B2BACDA2A5F8}" type="presOf" srcId="{9DE838BB-9AB3-426C-9F6D-F6C59A4C171F}" destId="{7E5A6F25-39A4-4B8F-B3A3-C813BD151B03}" srcOrd="0" destOrd="2" presId="urn:microsoft.com/office/officeart/2005/8/layout/chevron2"/>
    <dgm:cxn modelId="{E1F114E5-BE38-4232-95F1-260F8457F03E}" srcId="{2ABFBD0A-550A-4A10-B24E-52168EA4C5EF}" destId="{D331C105-C5AD-49B3-BCB9-EFFAC444C611}" srcOrd="0" destOrd="0" parTransId="{629EB067-7D08-4138-AE1A-53A3904536CC}" sibTransId="{B1442693-81F3-4965-A32D-C315DA657BE9}"/>
    <dgm:cxn modelId="{F0F82E91-89C8-443A-9F1C-BB00B31A8DE0}" type="presParOf" srcId="{23AF3D8E-5D9A-41CB-AD1D-1463807B301E}" destId="{0B149C8F-F24E-4BD2-9796-5B63842E7CB0}" srcOrd="0" destOrd="0" presId="urn:microsoft.com/office/officeart/2005/8/layout/chevron2"/>
    <dgm:cxn modelId="{A8D76E13-9581-4330-B2FD-581DD16FB080}" type="presParOf" srcId="{0B149C8F-F24E-4BD2-9796-5B63842E7CB0}" destId="{2CFE0B7C-94AD-400E-BDCC-F94A8F68C1D6}" srcOrd="0" destOrd="0" presId="urn:microsoft.com/office/officeart/2005/8/layout/chevron2"/>
    <dgm:cxn modelId="{030BF2FE-2E7F-4140-A39E-8864134ABA95}" type="presParOf" srcId="{0B149C8F-F24E-4BD2-9796-5B63842E7CB0}" destId="{CB1950E4-0DAD-4163-A54F-FCE043B03432}" srcOrd="1" destOrd="0" presId="urn:microsoft.com/office/officeart/2005/8/layout/chevron2"/>
    <dgm:cxn modelId="{21A6711A-75C0-4EEE-AE5C-1AB63319DF2B}" type="presParOf" srcId="{23AF3D8E-5D9A-41CB-AD1D-1463807B301E}" destId="{44089076-3522-4DFC-9BA6-27344EA10ABF}" srcOrd="1" destOrd="0" presId="urn:microsoft.com/office/officeart/2005/8/layout/chevron2"/>
    <dgm:cxn modelId="{C67AA459-8D28-4B8A-8261-68EE3AF9DE4B}" type="presParOf" srcId="{23AF3D8E-5D9A-41CB-AD1D-1463807B301E}" destId="{FB7F9227-B552-475D-A7C3-DF0EA3EBD1B4}" srcOrd="2" destOrd="0" presId="urn:microsoft.com/office/officeart/2005/8/layout/chevron2"/>
    <dgm:cxn modelId="{87E1EC24-A8CD-4226-A4A4-05F94871631B}" type="presParOf" srcId="{FB7F9227-B552-475D-A7C3-DF0EA3EBD1B4}" destId="{2AA41607-4984-4390-8AFC-FE7FBA46EF7F}" srcOrd="0" destOrd="0" presId="urn:microsoft.com/office/officeart/2005/8/layout/chevron2"/>
    <dgm:cxn modelId="{06A915FA-2103-4394-93C3-ACC1ED3B5F9A}" type="presParOf" srcId="{FB7F9227-B552-475D-A7C3-DF0EA3EBD1B4}" destId="{28F500D7-362A-4D5C-AD3D-5A4886F4D721}" srcOrd="1" destOrd="0" presId="urn:microsoft.com/office/officeart/2005/8/layout/chevron2"/>
    <dgm:cxn modelId="{88D63DD8-1D5F-4B34-8142-0DAE9C2681F8}" type="presParOf" srcId="{23AF3D8E-5D9A-41CB-AD1D-1463807B301E}" destId="{82EFEE1D-16A5-4B97-8374-F788F1A59E87}" srcOrd="3" destOrd="0" presId="urn:microsoft.com/office/officeart/2005/8/layout/chevron2"/>
    <dgm:cxn modelId="{0C70B415-1E96-43C1-AD25-DAAD8123709B}" type="presParOf" srcId="{23AF3D8E-5D9A-41CB-AD1D-1463807B301E}" destId="{4AA98DA2-21DE-46C9-8CF4-9EF7B93412CD}" srcOrd="4" destOrd="0" presId="urn:microsoft.com/office/officeart/2005/8/layout/chevron2"/>
    <dgm:cxn modelId="{DE318AD8-BDAC-48E4-9EC2-FC811B7FB7B1}" type="presParOf" srcId="{4AA98DA2-21DE-46C9-8CF4-9EF7B93412CD}" destId="{CEF443A3-491E-41A9-858A-761376265274}" srcOrd="0" destOrd="0" presId="urn:microsoft.com/office/officeart/2005/8/layout/chevron2"/>
    <dgm:cxn modelId="{7908073B-40F4-4CBE-A0FF-7083F87264AB}" type="presParOf" srcId="{4AA98DA2-21DE-46C9-8CF4-9EF7B93412CD}" destId="{7E5A6F25-39A4-4B8F-B3A3-C813BD151B03}" srcOrd="1" destOrd="0" presId="urn:microsoft.com/office/officeart/2005/8/layout/chevron2"/>
    <dgm:cxn modelId="{7746615C-5A31-49F0-A9F1-1314AEB4E3D9}" type="presParOf" srcId="{23AF3D8E-5D9A-41CB-AD1D-1463807B301E}" destId="{0BAD98E9-E1D3-454E-A7EB-17269A34BE0E}" srcOrd="5" destOrd="0" presId="urn:microsoft.com/office/officeart/2005/8/layout/chevron2"/>
    <dgm:cxn modelId="{1CC9F488-32A3-4D46-9EB4-2BAC3C623BA0}" type="presParOf" srcId="{23AF3D8E-5D9A-41CB-AD1D-1463807B301E}" destId="{46F8CB77-F590-4A11-AB78-EC3FC289496C}" srcOrd="6" destOrd="0" presId="urn:microsoft.com/office/officeart/2005/8/layout/chevron2"/>
    <dgm:cxn modelId="{5EF9F84E-FD78-4177-AD50-4D982461251B}" type="presParOf" srcId="{46F8CB77-F590-4A11-AB78-EC3FC289496C}" destId="{922434EB-BA3B-4DAE-BB18-7A03DA6D8DC7}" srcOrd="0" destOrd="0" presId="urn:microsoft.com/office/officeart/2005/8/layout/chevron2"/>
    <dgm:cxn modelId="{3F35E170-82D8-4529-8ACC-ABF0F6DE4594}" type="presParOf" srcId="{46F8CB77-F590-4A11-AB78-EC3FC289496C}" destId="{79DB104F-D1EC-486B-A0DF-4C3CCBE08BA5}" srcOrd="1" destOrd="0" presId="urn:microsoft.com/office/officeart/2005/8/layout/chevron2"/>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224CF4C-759B-45B0-8B82-06E47F013FAB}"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C82DF583-5888-44E8-92E0-0D25584A0901}">
      <dgm:prSet phldrT="[Text]" custT="1"/>
      <dgm:spPr>
        <a:solidFill>
          <a:schemeClr val="bg1">
            <a:lumMod val="85000"/>
          </a:schemeClr>
        </a:solidFill>
      </dgm:spPr>
      <dgm:t>
        <a:bodyPr/>
        <a:lstStyle/>
        <a:p>
          <a:pPr algn="just"/>
          <a:r>
            <a:rPr lang="en-US" sz="2400" b="1" dirty="0">
              <a:solidFill>
                <a:schemeClr val="tx1"/>
              </a:solidFill>
            </a:rPr>
            <a:t>Cloud Base</a:t>
          </a:r>
        </a:p>
      </dgm:t>
    </dgm:pt>
    <dgm:pt modelId="{CD25C64E-5476-4C5D-B008-F3E571639E4C}" type="parTrans" cxnId="{EBF84EFE-8132-46DF-A0EF-44043EE4BD69}">
      <dgm:prSet/>
      <dgm:spPr/>
      <dgm:t>
        <a:bodyPr/>
        <a:lstStyle/>
        <a:p>
          <a:endParaRPr lang="en-US"/>
        </a:p>
      </dgm:t>
    </dgm:pt>
    <dgm:pt modelId="{A4832BEA-B372-4035-BEB4-8175B77A3E9F}" type="sibTrans" cxnId="{EBF84EFE-8132-46DF-A0EF-44043EE4BD69}">
      <dgm:prSet/>
      <dgm:spPr/>
      <dgm:t>
        <a:bodyPr/>
        <a:lstStyle/>
        <a:p>
          <a:endParaRPr lang="en-US"/>
        </a:p>
      </dgm:t>
    </dgm:pt>
    <dgm:pt modelId="{EC51707F-B8B3-4139-B42F-AD0A6FE2FA40}">
      <dgm:prSet phldrT="[Text]" custT="1"/>
      <dgm:spPr>
        <a:solidFill>
          <a:schemeClr val="bg1">
            <a:lumMod val="85000"/>
          </a:schemeClr>
        </a:solidFill>
      </dgm:spPr>
      <dgm:t>
        <a:bodyPr/>
        <a:lstStyle/>
        <a:p>
          <a:pPr algn="just"/>
          <a:r>
            <a:rPr lang="en-US" sz="2400" b="1" dirty="0">
              <a:solidFill>
                <a:schemeClr val="tx1"/>
              </a:solidFill>
            </a:rPr>
            <a:t>Framework</a:t>
          </a:r>
        </a:p>
      </dgm:t>
    </dgm:pt>
    <dgm:pt modelId="{AFEF63DC-1AC0-4631-BC0F-3468C8D22B81}" type="parTrans" cxnId="{AF256C1B-DA98-4E56-83B2-D6EF0D9C750A}">
      <dgm:prSet/>
      <dgm:spPr/>
      <dgm:t>
        <a:bodyPr/>
        <a:lstStyle/>
        <a:p>
          <a:endParaRPr lang="en-US"/>
        </a:p>
      </dgm:t>
    </dgm:pt>
    <dgm:pt modelId="{FACFFC28-1773-4AAE-BC98-6C13F80E5A10}" type="sibTrans" cxnId="{AF256C1B-DA98-4E56-83B2-D6EF0D9C750A}">
      <dgm:prSet/>
      <dgm:spPr/>
      <dgm:t>
        <a:bodyPr/>
        <a:lstStyle/>
        <a:p>
          <a:endParaRPr lang="en-US"/>
        </a:p>
      </dgm:t>
    </dgm:pt>
    <dgm:pt modelId="{AC661511-0846-4A35-AD93-21CF2FB81C36}">
      <dgm:prSet phldrT="[Text]" custT="1"/>
      <dgm:spPr>
        <a:solidFill>
          <a:schemeClr val="bg1">
            <a:lumMod val="85000"/>
          </a:schemeClr>
        </a:solidFill>
      </dgm:spPr>
      <dgm:t>
        <a:bodyPr/>
        <a:lstStyle/>
        <a:p>
          <a:pPr algn="just"/>
          <a:r>
            <a:rPr lang="en-US" sz="2400" b="1" dirty="0">
              <a:solidFill>
                <a:schemeClr val="tx1"/>
              </a:solidFill>
            </a:rPr>
            <a:t>Backup</a:t>
          </a:r>
        </a:p>
      </dgm:t>
    </dgm:pt>
    <dgm:pt modelId="{F9F4FDED-D5FE-4895-B040-1EF1ED7C7FA3}" type="parTrans" cxnId="{D14CB34E-69E1-4C15-B104-3E57A062E2B5}">
      <dgm:prSet/>
      <dgm:spPr/>
      <dgm:t>
        <a:bodyPr/>
        <a:lstStyle/>
        <a:p>
          <a:endParaRPr lang="en-US"/>
        </a:p>
      </dgm:t>
    </dgm:pt>
    <dgm:pt modelId="{D4211013-B478-4FC8-B7F3-8EE9466076F8}" type="sibTrans" cxnId="{D14CB34E-69E1-4C15-B104-3E57A062E2B5}">
      <dgm:prSet/>
      <dgm:spPr/>
      <dgm:t>
        <a:bodyPr/>
        <a:lstStyle/>
        <a:p>
          <a:endParaRPr lang="en-US"/>
        </a:p>
      </dgm:t>
    </dgm:pt>
    <dgm:pt modelId="{DB15B5BF-567F-4805-A6D4-748E4C7F68AD}">
      <dgm:prSet phldrT="[Text]" custT="1"/>
      <dgm:spPr>
        <a:solidFill>
          <a:schemeClr val="bg1">
            <a:lumMod val="85000"/>
          </a:schemeClr>
        </a:solidFill>
      </dgm:spPr>
      <dgm:t>
        <a:bodyPr/>
        <a:lstStyle/>
        <a:p>
          <a:pPr algn="just"/>
          <a:r>
            <a:rPr lang="en-US" sz="2400" b="1" dirty="0">
              <a:solidFill>
                <a:schemeClr val="tx1"/>
              </a:solidFill>
            </a:rPr>
            <a:t>Licensing</a:t>
          </a:r>
        </a:p>
      </dgm:t>
    </dgm:pt>
    <dgm:pt modelId="{70BA06B6-17CE-4431-B998-B56E693BC528}" type="parTrans" cxnId="{AE369D8D-259E-47D2-B90A-54CEB6DDD492}">
      <dgm:prSet/>
      <dgm:spPr/>
      <dgm:t>
        <a:bodyPr/>
        <a:lstStyle/>
        <a:p>
          <a:endParaRPr lang="en-US"/>
        </a:p>
      </dgm:t>
    </dgm:pt>
    <dgm:pt modelId="{482F7D4A-C393-4C2C-AAEA-FD40BDE0B267}" type="sibTrans" cxnId="{AE369D8D-259E-47D2-B90A-54CEB6DDD492}">
      <dgm:prSet/>
      <dgm:spPr/>
      <dgm:t>
        <a:bodyPr/>
        <a:lstStyle/>
        <a:p>
          <a:endParaRPr lang="en-US"/>
        </a:p>
      </dgm:t>
    </dgm:pt>
    <dgm:pt modelId="{44DE4F4B-83F0-471B-B0B9-B0B2FB7253E1}">
      <dgm:prSet phldrT="[Text]" custT="1"/>
      <dgm:spPr>
        <a:solidFill>
          <a:srgbClr val="339966"/>
        </a:solidFill>
      </dgm:spPr>
      <dgm:t>
        <a:bodyPr/>
        <a:lstStyle/>
        <a:p>
          <a:pPr algn="l"/>
          <a:endParaRPr lang="en-US" sz="1200" b="1" dirty="0">
            <a:solidFill>
              <a:schemeClr val="tx1"/>
            </a:solidFill>
          </a:endParaRPr>
        </a:p>
        <a:p>
          <a:pPr algn="l"/>
          <a:endParaRPr lang="en-US" sz="1200" b="1" dirty="0">
            <a:solidFill>
              <a:schemeClr val="tx1"/>
            </a:solidFill>
          </a:endParaRPr>
        </a:p>
        <a:p>
          <a:pPr algn="l"/>
          <a:endParaRPr lang="en-US" sz="1200" b="1" dirty="0">
            <a:solidFill>
              <a:schemeClr val="tx1"/>
            </a:solidFill>
          </a:endParaRPr>
        </a:p>
        <a:p>
          <a:pPr algn="l"/>
          <a:endParaRPr lang="en-US" sz="1200" b="1" dirty="0">
            <a:solidFill>
              <a:schemeClr val="tx1"/>
            </a:solidFill>
          </a:endParaRPr>
        </a:p>
        <a:p>
          <a:pPr algn="l"/>
          <a:endParaRPr lang="en-US" sz="1200" b="1" dirty="0">
            <a:solidFill>
              <a:schemeClr val="tx1"/>
            </a:solidFill>
          </a:endParaRPr>
        </a:p>
        <a:p>
          <a:pPr algn="l"/>
          <a:endParaRPr lang="en-US" sz="1200" b="1" dirty="0">
            <a:solidFill>
              <a:schemeClr val="tx1"/>
            </a:solidFill>
          </a:endParaRPr>
        </a:p>
        <a:p>
          <a:pPr algn="l"/>
          <a:endParaRPr lang="en-US" sz="1200" b="1" dirty="0">
            <a:solidFill>
              <a:schemeClr val="tx1"/>
            </a:solidFill>
          </a:endParaRPr>
        </a:p>
      </dgm:t>
    </dgm:pt>
    <dgm:pt modelId="{8D81BD34-D772-47A6-871F-BA4AAEB6B893}" type="sibTrans" cxnId="{5C027842-7B62-41F7-BE0B-2A782974C921}">
      <dgm:prSet/>
      <dgm:spPr/>
      <dgm:t>
        <a:bodyPr/>
        <a:lstStyle/>
        <a:p>
          <a:endParaRPr lang="en-US"/>
        </a:p>
      </dgm:t>
    </dgm:pt>
    <dgm:pt modelId="{DD1F662B-736C-408A-B7FB-284668FFC741}" type="parTrans" cxnId="{5C027842-7B62-41F7-BE0B-2A782974C921}">
      <dgm:prSet/>
      <dgm:spPr/>
      <dgm:t>
        <a:bodyPr/>
        <a:lstStyle/>
        <a:p>
          <a:endParaRPr lang="en-US"/>
        </a:p>
      </dgm:t>
    </dgm:pt>
    <dgm:pt modelId="{A382EE64-697C-4874-A942-462D6A098600}" type="pres">
      <dgm:prSet presAssocID="{5224CF4C-759B-45B0-8B82-06E47F013FAB}" presName="Name0" presStyleCnt="0">
        <dgm:presLayoutVars>
          <dgm:dir/>
          <dgm:animLvl val="lvl"/>
          <dgm:resizeHandles val="exact"/>
        </dgm:presLayoutVars>
      </dgm:prSet>
      <dgm:spPr/>
    </dgm:pt>
    <dgm:pt modelId="{6E2AA7EA-FEC9-4C26-9CE5-9369F7472CD6}" type="pres">
      <dgm:prSet presAssocID="{C82DF583-5888-44E8-92E0-0D25584A0901}" presName="compositeNode" presStyleCnt="0">
        <dgm:presLayoutVars>
          <dgm:bulletEnabled val="1"/>
        </dgm:presLayoutVars>
      </dgm:prSet>
      <dgm:spPr/>
    </dgm:pt>
    <dgm:pt modelId="{5438B0FB-38AB-4672-9EC3-50C96EEA1AB2}" type="pres">
      <dgm:prSet presAssocID="{C82DF583-5888-44E8-92E0-0D25584A0901}" presName="bgRect" presStyleLbl="node1" presStyleIdx="0" presStyleCnt="4" custScaleY="174548" custLinFactNeighborX="-166" custLinFactNeighborY="-1822"/>
      <dgm:spPr/>
    </dgm:pt>
    <dgm:pt modelId="{01BD6556-2ED1-4F1D-B350-99166ACA059A}" type="pres">
      <dgm:prSet presAssocID="{C82DF583-5888-44E8-92E0-0D25584A0901}" presName="parentNode" presStyleLbl="node1" presStyleIdx="0" presStyleCnt="4">
        <dgm:presLayoutVars>
          <dgm:chMax val="0"/>
          <dgm:bulletEnabled val="1"/>
        </dgm:presLayoutVars>
      </dgm:prSet>
      <dgm:spPr/>
    </dgm:pt>
    <dgm:pt modelId="{C25484AB-5B78-4EFE-ACF8-1711794EB899}" type="pres">
      <dgm:prSet presAssocID="{C82DF583-5888-44E8-92E0-0D25584A0901}" presName="childNode" presStyleLbl="node1" presStyleIdx="0" presStyleCnt="4">
        <dgm:presLayoutVars>
          <dgm:bulletEnabled val="1"/>
        </dgm:presLayoutVars>
      </dgm:prSet>
      <dgm:spPr/>
    </dgm:pt>
    <dgm:pt modelId="{9CE57EEF-6336-4CD5-A1C6-2882BD80C07F}" type="pres">
      <dgm:prSet presAssocID="{A4832BEA-B372-4035-BEB4-8175B77A3E9F}" presName="hSp" presStyleCnt="0"/>
      <dgm:spPr/>
    </dgm:pt>
    <dgm:pt modelId="{0E88FF77-4234-41A4-9AE0-B2A50CCF89A0}" type="pres">
      <dgm:prSet presAssocID="{A4832BEA-B372-4035-BEB4-8175B77A3E9F}" presName="vProcSp" presStyleCnt="0"/>
      <dgm:spPr/>
    </dgm:pt>
    <dgm:pt modelId="{14B9EBBF-F832-4EF6-A213-7FBE28CEB32D}" type="pres">
      <dgm:prSet presAssocID="{A4832BEA-B372-4035-BEB4-8175B77A3E9F}" presName="vSp1" presStyleCnt="0"/>
      <dgm:spPr/>
    </dgm:pt>
    <dgm:pt modelId="{5D4A8D0D-955F-4487-BE64-5518651B8CF9}" type="pres">
      <dgm:prSet presAssocID="{A4832BEA-B372-4035-BEB4-8175B77A3E9F}" presName="simulatedConn" presStyleLbl="solidFgAcc1" presStyleIdx="0" presStyleCnt="3"/>
      <dgm:spPr>
        <a:solidFill>
          <a:srgbClr val="FF6600"/>
        </a:solidFill>
      </dgm:spPr>
    </dgm:pt>
    <dgm:pt modelId="{85271CD3-6810-46E7-A6AC-6DB83C89AE4B}" type="pres">
      <dgm:prSet presAssocID="{A4832BEA-B372-4035-BEB4-8175B77A3E9F}" presName="vSp2" presStyleCnt="0"/>
      <dgm:spPr/>
    </dgm:pt>
    <dgm:pt modelId="{06B31C0D-D95A-403F-8649-98F9ACA119AB}" type="pres">
      <dgm:prSet presAssocID="{A4832BEA-B372-4035-BEB4-8175B77A3E9F}" presName="sibTrans" presStyleCnt="0"/>
      <dgm:spPr/>
    </dgm:pt>
    <dgm:pt modelId="{B987948C-EFB2-47E1-A126-54FB737FF3AB}" type="pres">
      <dgm:prSet presAssocID="{EC51707F-B8B3-4139-B42F-AD0A6FE2FA40}" presName="compositeNode" presStyleCnt="0">
        <dgm:presLayoutVars>
          <dgm:bulletEnabled val="1"/>
        </dgm:presLayoutVars>
      </dgm:prSet>
      <dgm:spPr/>
    </dgm:pt>
    <dgm:pt modelId="{EF16AEA0-932A-46D0-8315-61442524D882}" type="pres">
      <dgm:prSet presAssocID="{EC51707F-B8B3-4139-B42F-AD0A6FE2FA40}" presName="bgRect" presStyleLbl="node1" presStyleIdx="1" presStyleCnt="4" custScaleY="174548" custLinFactNeighborX="-166" custLinFactNeighborY="-1822"/>
      <dgm:spPr/>
    </dgm:pt>
    <dgm:pt modelId="{9B4A1DEC-12F3-4A8C-8B20-BFEB3BCA0DD4}" type="pres">
      <dgm:prSet presAssocID="{EC51707F-B8B3-4139-B42F-AD0A6FE2FA40}" presName="parentNode" presStyleLbl="node1" presStyleIdx="1" presStyleCnt="4">
        <dgm:presLayoutVars>
          <dgm:chMax val="0"/>
          <dgm:bulletEnabled val="1"/>
        </dgm:presLayoutVars>
      </dgm:prSet>
      <dgm:spPr/>
    </dgm:pt>
    <dgm:pt modelId="{24029C21-6DF4-43CE-B7BD-3B5CDA5E73BD}" type="pres">
      <dgm:prSet presAssocID="{FACFFC28-1773-4AAE-BC98-6C13F80E5A10}" presName="hSp" presStyleCnt="0"/>
      <dgm:spPr/>
    </dgm:pt>
    <dgm:pt modelId="{ED01CF29-6987-4ADC-8A4C-F1FC4568F836}" type="pres">
      <dgm:prSet presAssocID="{FACFFC28-1773-4AAE-BC98-6C13F80E5A10}" presName="vProcSp" presStyleCnt="0"/>
      <dgm:spPr/>
    </dgm:pt>
    <dgm:pt modelId="{AB47019A-871B-434D-B5F4-1C36612F8127}" type="pres">
      <dgm:prSet presAssocID="{FACFFC28-1773-4AAE-BC98-6C13F80E5A10}" presName="vSp1" presStyleCnt="0"/>
      <dgm:spPr/>
    </dgm:pt>
    <dgm:pt modelId="{976E1C6C-E713-489B-9558-7C471776DDD3}" type="pres">
      <dgm:prSet presAssocID="{FACFFC28-1773-4AAE-BC98-6C13F80E5A10}" presName="simulatedConn" presStyleLbl="solidFgAcc1" presStyleIdx="1" presStyleCnt="3"/>
      <dgm:spPr>
        <a:solidFill>
          <a:srgbClr val="FF9966"/>
        </a:solidFill>
      </dgm:spPr>
    </dgm:pt>
    <dgm:pt modelId="{95B65E95-3516-473C-9C6A-7563FFEE67B1}" type="pres">
      <dgm:prSet presAssocID="{FACFFC28-1773-4AAE-BC98-6C13F80E5A10}" presName="vSp2" presStyleCnt="0"/>
      <dgm:spPr/>
    </dgm:pt>
    <dgm:pt modelId="{1FE9F528-682F-4D5F-8AF0-F143B50590C4}" type="pres">
      <dgm:prSet presAssocID="{FACFFC28-1773-4AAE-BC98-6C13F80E5A10}" presName="sibTrans" presStyleCnt="0"/>
      <dgm:spPr/>
    </dgm:pt>
    <dgm:pt modelId="{6A4126B8-8FF8-4256-9910-01D896BE2392}" type="pres">
      <dgm:prSet presAssocID="{AC661511-0846-4A35-AD93-21CF2FB81C36}" presName="compositeNode" presStyleCnt="0">
        <dgm:presLayoutVars>
          <dgm:bulletEnabled val="1"/>
        </dgm:presLayoutVars>
      </dgm:prSet>
      <dgm:spPr/>
    </dgm:pt>
    <dgm:pt modelId="{465BFAB4-036B-4E0B-BD38-AEC2CD213012}" type="pres">
      <dgm:prSet presAssocID="{AC661511-0846-4A35-AD93-21CF2FB81C36}" presName="bgRect" presStyleLbl="node1" presStyleIdx="2" presStyleCnt="4" custScaleY="174548" custLinFactNeighborX="-166" custLinFactNeighborY="-1822"/>
      <dgm:spPr/>
    </dgm:pt>
    <dgm:pt modelId="{6003BCA7-3780-4543-9059-1B8D2A728AE7}" type="pres">
      <dgm:prSet presAssocID="{AC661511-0846-4A35-AD93-21CF2FB81C36}" presName="parentNode" presStyleLbl="node1" presStyleIdx="2" presStyleCnt="4">
        <dgm:presLayoutVars>
          <dgm:chMax val="0"/>
          <dgm:bulletEnabled val="1"/>
        </dgm:presLayoutVars>
      </dgm:prSet>
      <dgm:spPr/>
    </dgm:pt>
    <dgm:pt modelId="{A48D3214-13D8-4AAD-952F-AB98CFDF6918}" type="pres">
      <dgm:prSet presAssocID="{D4211013-B478-4FC8-B7F3-8EE9466076F8}" presName="hSp" presStyleCnt="0"/>
      <dgm:spPr/>
    </dgm:pt>
    <dgm:pt modelId="{4BD4A371-603F-47B7-B185-163A256806DB}" type="pres">
      <dgm:prSet presAssocID="{D4211013-B478-4FC8-B7F3-8EE9466076F8}" presName="vProcSp" presStyleCnt="0"/>
      <dgm:spPr/>
    </dgm:pt>
    <dgm:pt modelId="{52D6990C-9D01-4A9D-AC87-A8B7C97DE3C2}" type="pres">
      <dgm:prSet presAssocID="{D4211013-B478-4FC8-B7F3-8EE9466076F8}" presName="vSp1" presStyleCnt="0"/>
      <dgm:spPr/>
    </dgm:pt>
    <dgm:pt modelId="{C4133680-D7DE-45A9-B0E1-E08C42B9AC6C}" type="pres">
      <dgm:prSet presAssocID="{D4211013-B478-4FC8-B7F3-8EE9466076F8}" presName="simulatedConn" presStyleLbl="solidFgAcc1" presStyleIdx="2" presStyleCnt="3"/>
      <dgm:spPr>
        <a:solidFill>
          <a:srgbClr val="FFCFAF"/>
        </a:solidFill>
      </dgm:spPr>
    </dgm:pt>
    <dgm:pt modelId="{BBE26AF8-E0A8-4FCF-9FFA-B7E8544A8BD1}" type="pres">
      <dgm:prSet presAssocID="{D4211013-B478-4FC8-B7F3-8EE9466076F8}" presName="vSp2" presStyleCnt="0"/>
      <dgm:spPr/>
    </dgm:pt>
    <dgm:pt modelId="{EEE6EECF-295F-456E-8B38-2731CAFFE75A}" type="pres">
      <dgm:prSet presAssocID="{D4211013-B478-4FC8-B7F3-8EE9466076F8}" presName="sibTrans" presStyleCnt="0"/>
      <dgm:spPr/>
    </dgm:pt>
    <dgm:pt modelId="{09CF4484-0164-477A-8285-8206CC8978BB}" type="pres">
      <dgm:prSet presAssocID="{DB15B5BF-567F-4805-A6D4-748E4C7F68AD}" presName="compositeNode" presStyleCnt="0">
        <dgm:presLayoutVars>
          <dgm:bulletEnabled val="1"/>
        </dgm:presLayoutVars>
      </dgm:prSet>
      <dgm:spPr/>
    </dgm:pt>
    <dgm:pt modelId="{6FCC24F8-586E-48E1-913C-1B4C891B2CC2}" type="pres">
      <dgm:prSet presAssocID="{DB15B5BF-567F-4805-A6D4-748E4C7F68AD}" presName="bgRect" presStyleLbl="node1" presStyleIdx="3" presStyleCnt="4" custScaleY="174548" custLinFactNeighborX="1423" custLinFactNeighborY="-1822"/>
      <dgm:spPr/>
    </dgm:pt>
    <dgm:pt modelId="{D76B7F65-E815-4587-8159-C60663B9C29E}" type="pres">
      <dgm:prSet presAssocID="{DB15B5BF-567F-4805-A6D4-748E4C7F68AD}" presName="parentNode" presStyleLbl="node1" presStyleIdx="3" presStyleCnt="4">
        <dgm:presLayoutVars>
          <dgm:chMax val="0"/>
          <dgm:bulletEnabled val="1"/>
        </dgm:presLayoutVars>
      </dgm:prSet>
      <dgm:spPr/>
    </dgm:pt>
  </dgm:ptLst>
  <dgm:cxnLst>
    <dgm:cxn modelId="{AF256C1B-DA98-4E56-83B2-D6EF0D9C750A}" srcId="{5224CF4C-759B-45B0-8B82-06E47F013FAB}" destId="{EC51707F-B8B3-4139-B42F-AD0A6FE2FA40}" srcOrd="1" destOrd="0" parTransId="{AFEF63DC-1AC0-4631-BC0F-3468C8D22B81}" sibTransId="{FACFFC28-1773-4AAE-BC98-6C13F80E5A10}"/>
    <dgm:cxn modelId="{5164691C-3915-41CE-AACC-70CDD60CF9C8}" type="presOf" srcId="{44DE4F4B-83F0-471B-B0B9-B0B2FB7253E1}" destId="{C25484AB-5B78-4EFE-ACF8-1711794EB899}" srcOrd="0" destOrd="0" presId="urn:microsoft.com/office/officeart/2005/8/layout/hProcess7"/>
    <dgm:cxn modelId="{2C98BB5B-C58A-433A-8CD3-56327016D5BD}" type="presOf" srcId="{AC661511-0846-4A35-AD93-21CF2FB81C36}" destId="{6003BCA7-3780-4543-9059-1B8D2A728AE7}" srcOrd="1" destOrd="0" presId="urn:microsoft.com/office/officeart/2005/8/layout/hProcess7"/>
    <dgm:cxn modelId="{15AA0760-1F96-4596-ABDC-1AD9B9767137}" type="presOf" srcId="{C82DF583-5888-44E8-92E0-0D25584A0901}" destId="{5438B0FB-38AB-4672-9EC3-50C96EEA1AB2}" srcOrd="0" destOrd="0" presId="urn:microsoft.com/office/officeart/2005/8/layout/hProcess7"/>
    <dgm:cxn modelId="{B72D2742-7E41-4A60-9D60-68B7ABD98F98}" type="presOf" srcId="{5224CF4C-759B-45B0-8B82-06E47F013FAB}" destId="{A382EE64-697C-4874-A942-462D6A098600}" srcOrd="0" destOrd="0" presId="urn:microsoft.com/office/officeart/2005/8/layout/hProcess7"/>
    <dgm:cxn modelId="{5C027842-7B62-41F7-BE0B-2A782974C921}" srcId="{C82DF583-5888-44E8-92E0-0D25584A0901}" destId="{44DE4F4B-83F0-471B-B0B9-B0B2FB7253E1}" srcOrd="0" destOrd="0" parTransId="{DD1F662B-736C-408A-B7FB-284668FFC741}" sibTransId="{8D81BD34-D772-47A6-871F-BA4AAEB6B893}"/>
    <dgm:cxn modelId="{D14CB34E-69E1-4C15-B104-3E57A062E2B5}" srcId="{5224CF4C-759B-45B0-8B82-06E47F013FAB}" destId="{AC661511-0846-4A35-AD93-21CF2FB81C36}" srcOrd="2" destOrd="0" parTransId="{F9F4FDED-D5FE-4895-B040-1EF1ED7C7FA3}" sibTransId="{D4211013-B478-4FC8-B7F3-8EE9466076F8}"/>
    <dgm:cxn modelId="{FE5F7974-0C9F-4132-9564-693500622C5B}" type="presOf" srcId="{EC51707F-B8B3-4139-B42F-AD0A6FE2FA40}" destId="{9B4A1DEC-12F3-4A8C-8B20-BFEB3BCA0DD4}" srcOrd="1" destOrd="0" presId="urn:microsoft.com/office/officeart/2005/8/layout/hProcess7"/>
    <dgm:cxn modelId="{AE369D8D-259E-47D2-B90A-54CEB6DDD492}" srcId="{5224CF4C-759B-45B0-8B82-06E47F013FAB}" destId="{DB15B5BF-567F-4805-A6D4-748E4C7F68AD}" srcOrd="3" destOrd="0" parTransId="{70BA06B6-17CE-4431-B998-B56E693BC528}" sibTransId="{482F7D4A-C393-4C2C-AAEA-FD40BDE0B267}"/>
    <dgm:cxn modelId="{D2D08A96-0A9E-4790-A9E4-BB7F6660A0D9}" type="presOf" srcId="{C82DF583-5888-44E8-92E0-0D25584A0901}" destId="{01BD6556-2ED1-4F1D-B350-99166ACA059A}" srcOrd="1" destOrd="0" presId="urn:microsoft.com/office/officeart/2005/8/layout/hProcess7"/>
    <dgm:cxn modelId="{F25901BB-28AB-4111-8E04-7F9D720339A0}" type="presOf" srcId="{AC661511-0846-4A35-AD93-21CF2FB81C36}" destId="{465BFAB4-036B-4E0B-BD38-AEC2CD213012}" srcOrd="0" destOrd="0" presId="urn:microsoft.com/office/officeart/2005/8/layout/hProcess7"/>
    <dgm:cxn modelId="{6AD9CABC-242B-4F9A-84FD-B34DD1E9F214}" type="presOf" srcId="{DB15B5BF-567F-4805-A6D4-748E4C7F68AD}" destId="{D76B7F65-E815-4587-8159-C60663B9C29E}" srcOrd="1" destOrd="0" presId="urn:microsoft.com/office/officeart/2005/8/layout/hProcess7"/>
    <dgm:cxn modelId="{BDD0D8C9-7A14-460D-828E-A9D314CBF46F}" type="presOf" srcId="{EC51707F-B8B3-4139-B42F-AD0A6FE2FA40}" destId="{EF16AEA0-932A-46D0-8315-61442524D882}" srcOrd="0" destOrd="0" presId="urn:microsoft.com/office/officeart/2005/8/layout/hProcess7"/>
    <dgm:cxn modelId="{E98480DD-498F-4B0A-9C41-ADD9C3484BE5}" type="presOf" srcId="{DB15B5BF-567F-4805-A6D4-748E4C7F68AD}" destId="{6FCC24F8-586E-48E1-913C-1B4C891B2CC2}" srcOrd="0" destOrd="0" presId="urn:microsoft.com/office/officeart/2005/8/layout/hProcess7"/>
    <dgm:cxn modelId="{EBF84EFE-8132-46DF-A0EF-44043EE4BD69}" srcId="{5224CF4C-759B-45B0-8B82-06E47F013FAB}" destId="{C82DF583-5888-44E8-92E0-0D25584A0901}" srcOrd="0" destOrd="0" parTransId="{CD25C64E-5476-4C5D-B008-F3E571639E4C}" sibTransId="{A4832BEA-B372-4035-BEB4-8175B77A3E9F}"/>
    <dgm:cxn modelId="{6DF4DD3A-A072-4FE3-B566-9E945C5A3954}" type="presParOf" srcId="{A382EE64-697C-4874-A942-462D6A098600}" destId="{6E2AA7EA-FEC9-4C26-9CE5-9369F7472CD6}" srcOrd="0" destOrd="0" presId="urn:microsoft.com/office/officeart/2005/8/layout/hProcess7"/>
    <dgm:cxn modelId="{DDB98DFB-C0C8-4621-9E02-BEC4AEC83BD7}" type="presParOf" srcId="{6E2AA7EA-FEC9-4C26-9CE5-9369F7472CD6}" destId="{5438B0FB-38AB-4672-9EC3-50C96EEA1AB2}" srcOrd="0" destOrd="0" presId="urn:microsoft.com/office/officeart/2005/8/layout/hProcess7"/>
    <dgm:cxn modelId="{A17A38FE-3DAF-4840-AD98-52D37EB46EEC}" type="presParOf" srcId="{6E2AA7EA-FEC9-4C26-9CE5-9369F7472CD6}" destId="{01BD6556-2ED1-4F1D-B350-99166ACA059A}" srcOrd="1" destOrd="0" presId="urn:microsoft.com/office/officeart/2005/8/layout/hProcess7"/>
    <dgm:cxn modelId="{3C638EF9-25FA-465B-90C4-EFE8154D246C}" type="presParOf" srcId="{6E2AA7EA-FEC9-4C26-9CE5-9369F7472CD6}" destId="{C25484AB-5B78-4EFE-ACF8-1711794EB899}" srcOrd="2" destOrd="0" presId="urn:microsoft.com/office/officeart/2005/8/layout/hProcess7"/>
    <dgm:cxn modelId="{DC19D35F-C95E-48F6-A86E-55B4B23207F2}" type="presParOf" srcId="{A382EE64-697C-4874-A942-462D6A098600}" destId="{9CE57EEF-6336-4CD5-A1C6-2882BD80C07F}" srcOrd="1" destOrd="0" presId="urn:microsoft.com/office/officeart/2005/8/layout/hProcess7"/>
    <dgm:cxn modelId="{5A492F97-15A4-4C5B-80A9-089E3243B11C}" type="presParOf" srcId="{A382EE64-697C-4874-A942-462D6A098600}" destId="{0E88FF77-4234-41A4-9AE0-B2A50CCF89A0}" srcOrd="2" destOrd="0" presId="urn:microsoft.com/office/officeart/2005/8/layout/hProcess7"/>
    <dgm:cxn modelId="{5BD5FED1-E0D0-4DFF-AD0C-836987954EDE}" type="presParOf" srcId="{0E88FF77-4234-41A4-9AE0-B2A50CCF89A0}" destId="{14B9EBBF-F832-4EF6-A213-7FBE28CEB32D}" srcOrd="0" destOrd="0" presId="urn:microsoft.com/office/officeart/2005/8/layout/hProcess7"/>
    <dgm:cxn modelId="{A7440CE9-93CD-4DB4-BB7A-85AE2C62AA24}" type="presParOf" srcId="{0E88FF77-4234-41A4-9AE0-B2A50CCF89A0}" destId="{5D4A8D0D-955F-4487-BE64-5518651B8CF9}" srcOrd="1" destOrd="0" presId="urn:microsoft.com/office/officeart/2005/8/layout/hProcess7"/>
    <dgm:cxn modelId="{4C8D0225-5778-4822-A6D0-C6246153EC03}" type="presParOf" srcId="{0E88FF77-4234-41A4-9AE0-B2A50CCF89A0}" destId="{85271CD3-6810-46E7-A6AC-6DB83C89AE4B}" srcOrd="2" destOrd="0" presId="urn:microsoft.com/office/officeart/2005/8/layout/hProcess7"/>
    <dgm:cxn modelId="{88035A59-B047-49C6-893C-4974C60B14D7}" type="presParOf" srcId="{A382EE64-697C-4874-A942-462D6A098600}" destId="{06B31C0D-D95A-403F-8649-98F9ACA119AB}" srcOrd="3" destOrd="0" presId="urn:microsoft.com/office/officeart/2005/8/layout/hProcess7"/>
    <dgm:cxn modelId="{C3C0984E-E4B1-4EC8-8872-160A3D5B461E}" type="presParOf" srcId="{A382EE64-697C-4874-A942-462D6A098600}" destId="{B987948C-EFB2-47E1-A126-54FB737FF3AB}" srcOrd="4" destOrd="0" presId="urn:microsoft.com/office/officeart/2005/8/layout/hProcess7"/>
    <dgm:cxn modelId="{91A7CFCF-7B66-4386-9ABE-EAC02B5794BD}" type="presParOf" srcId="{B987948C-EFB2-47E1-A126-54FB737FF3AB}" destId="{EF16AEA0-932A-46D0-8315-61442524D882}" srcOrd="0" destOrd="0" presId="urn:microsoft.com/office/officeart/2005/8/layout/hProcess7"/>
    <dgm:cxn modelId="{33965A60-34A8-422A-833F-3471CBDCF1D7}" type="presParOf" srcId="{B987948C-EFB2-47E1-A126-54FB737FF3AB}" destId="{9B4A1DEC-12F3-4A8C-8B20-BFEB3BCA0DD4}" srcOrd="1" destOrd="0" presId="urn:microsoft.com/office/officeart/2005/8/layout/hProcess7"/>
    <dgm:cxn modelId="{EBAB64DA-3AD5-47A4-8609-FE9E0458C0D2}" type="presParOf" srcId="{A382EE64-697C-4874-A942-462D6A098600}" destId="{24029C21-6DF4-43CE-B7BD-3B5CDA5E73BD}" srcOrd="5" destOrd="0" presId="urn:microsoft.com/office/officeart/2005/8/layout/hProcess7"/>
    <dgm:cxn modelId="{6B4D393D-5C80-44F0-B87B-9A3A2DD152E3}" type="presParOf" srcId="{A382EE64-697C-4874-A942-462D6A098600}" destId="{ED01CF29-6987-4ADC-8A4C-F1FC4568F836}" srcOrd="6" destOrd="0" presId="urn:microsoft.com/office/officeart/2005/8/layout/hProcess7"/>
    <dgm:cxn modelId="{B5F328E3-9FF8-4725-87DB-2DE0F5737BE0}" type="presParOf" srcId="{ED01CF29-6987-4ADC-8A4C-F1FC4568F836}" destId="{AB47019A-871B-434D-B5F4-1C36612F8127}" srcOrd="0" destOrd="0" presId="urn:microsoft.com/office/officeart/2005/8/layout/hProcess7"/>
    <dgm:cxn modelId="{87AB9C2C-F60D-4298-B7A8-927317A08447}" type="presParOf" srcId="{ED01CF29-6987-4ADC-8A4C-F1FC4568F836}" destId="{976E1C6C-E713-489B-9558-7C471776DDD3}" srcOrd="1" destOrd="0" presId="urn:microsoft.com/office/officeart/2005/8/layout/hProcess7"/>
    <dgm:cxn modelId="{4CFE04FE-4AF2-47A4-BA51-266CE5F2205D}" type="presParOf" srcId="{ED01CF29-6987-4ADC-8A4C-F1FC4568F836}" destId="{95B65E95-3516-473C-9C6A-7563FFEE67B1}" srcOrd="2" destOrd="0" presId="urn:microsoft.com/office/officeart/2005/8/layout/hProcess7"/>
    <dgm:cxn modelId="{C1C6781F-4394-4688-8A0C-2C38784CD14D}" type="presParOf" srcId="{A382EE64-697C-4874-A942-462D6A098600}" destId="{1FE9F528-682F-4D5F-8AF0-F143B50590C4}" srcOrd="7" destOrd="0" presId="urn:microsoft.com/office/officeart/2005/8/layout/hProcess7"/>
    <dgm:cxn modelId="{FB336682-458E-48F4-AD1E-9BC3D5B7B7AF}" type="presParOf" srcId="{A382EE64-697C-4874-A942-462D6A098600}" destId="{6A4126B8-8FF8-4256-9910-01D896BE2392}" srcOrd="8" destOrd="0" presId="urn:microsoft.com/office/officeart/2005/8/layout/hProcess7"/>
    <dgm:cxn modelId="{284EBE2B-7A78-46EF-93E6-85BEE564C037}" type="presParOf" srcId="{6A4126B8-8FF8-4256-9910-01D896BE2392}" destId="{465BFAB4-036B-4E0B-BD38-AEC2CD213012}" srcOrd="0" destOrd="0" presId="urn:microsoft.com/office/officeart/2005/8/layout/hProcess7"/>
    <dgm:cxn modelId="{8A6EA66C-9A93-4435-A3B1-1DDF2CF80698}" type="presParOf" srcId="{6A4126B8-8FF8-4256-9910-01D896BE2392}" destId="{6003BCA7-3780-4543-9059-1B8D2A728AE7}" srcOrd="1" destOrd="0" presId="urn:microsoft.com/office/officeart/2005/8/layout/hProcess7"/>
    <dgm:cxn modelId="{6F863B32-5649-43B6-913F-C81B07F6C083}" type="presParOf" srcId="{A382EE64-697C-4874-A942-462D6A098600}" destId="{A48D3214-13D8-4AAD-952F-AB98CFDF6918}" srcOrd="9" destOrd="0" presId="urn:microsoft.com/office/officeart/2005/8/layout/hProcess7"/>
    <dgm:cxn modelId="{FEE25A96-C8AB-4651-AB89-E8A79FDE0B9E}" type="presParOf" srcId="{A382EE64-697C-4874-A942-462D6A098600}" destId="{4BD4A371-603F-47B7-B185-163A256806DB}" srcOrd="10" destOrd="0" presId="urn:microsoft.com/office/officeart/2005/8/layout/hProcess7"/>
    <dgm:cxn modelId="{F1270F97-AC15-4173-9927-3BA48F58F796}" type="presParOf" srcId="{4BD4A371-603F-47B7-B185-163A256806DB}" destId="{52D6990C-9D01-4A9D-AC87-A8B7C97DE3C2}" srcOrd="0" destOrd="0" presId="urn:microsoft.com/office/officeart/2005/8/layout/hProcess7"/>
    <dgm:cxn modelId="{42B11832-85F7-46A6-84C5-11037E9968AE}" type="presParOf" srcId="{4BD4A371-603F-47B7-B185-163A256806DB}" destId="{C4133680-D7DE-45A9-B0E1-E08C42B9AC6C}" srcOrd="1" destOrd="0" presId="urn:microsoft.com/office/officeart/2005/8/layout/hProcess7"/>
    <dgm:cxn modelId="{A7E5AFB7-78D9-48CA-B035-BB9CDB40A857}" type="presParOf" srcId="{4BD4A371-603F-47B7-B185-163A256806DB}" destId="{BBE26AF8-E0A8-4FCF-9FFA-B7E8544A8BD1}" srcOrd="2" destOrd="0" presId="urn:microsoft.com/office/officeart/2005/8/layout/hProcess7"/>
    <dgm:cxn modelId="{7E48AD9E-7B9B-4404-A486-80F5C49CF6F4}" type="presParOf" srcId="{A382EE64-697C-4874-A942-462D6A098600}" destId="{EEE6EECF-295F-456E-8B38-2731CAFFE75A}" srcOrd="11" destOrd="0" presId="urn:microsoft.com/office/officeart/2005/8/layout/hProcess7"/>
    <dgm:cxn modelId="{FF0AE053-21A4-418B-9C59-A1209B0E433C}" type="presParOf" srcId="{A382EE64-697C-4874-A942-462D6A098600}" destId="{09CF4484-0164-477A-8285-8206CC8978BB}" srcOrd="12" destOrd="0" presId="urn:microsoft.com/office/officeart/2005/8/layout/hProcess7"/>
    <dgm:cxn modelId="{C03FAAEB-100E-4942-9C4C-1A9E37A8709C}" type="presParOf" srcId="{09CF4484-0164-477A-8285-8206CC8978BB}" destId="{6FCC24F8-586E-48E1-913C-1B4C891B2CC2}" srcOrd="0" destOrd="0" presId="urn:microsoft.com/office/officeart/2005/8/layout/hProcess7"/>
    <dgm:cxn modelId="{5434748D-D1F8-49FF-9459-AAC1BDAEAF5F}" type="presParOf" srcId="{09CF4484-0164-477A-8285-8206CC8978BB}" destId="{D76B7F65-E815-4587-8159-C60663B9C29E}"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E0B7C-94AD-400E-BDCC-F94A8F68C1D6}">
      <dsp:nvSpPr>
        <dsp:cNvPr id="0" name=""/>
        <dsp:cNvSpPr/>
      </dsp:nvSpPr>
      <dsp:spPr>
        <a:xfrm rot="5400000">
          <a:off x="-206427" y="209021"/>
          <a:ext cx="1376185" cy="963329"/>
        </a:xfrm>
        <a:prstGeom prst="chevron">
          <a:avLst/>
        </a:prstGeom>
        <a:solidFill>
          <a:srgbClr val="BBE0E3"/>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1"/>
              </a:solidFill>
              <a:latin typeface="Arial" panose="020B0604020202020204" pitchFamily="34" charset="0"/>
              <a:cs typeface="Arial" panose="020B0604020202020204" pitchFamily="34" charset="0"/>
            </a:rPr>
            <a:t>Input Data</a:t>
          </a:r>
        </a:p>
      </dsp:txBody>
      <dsp:txXfrm rot="-5400000">
        <a:off x="2" y="484258"/>
        <a:ext cx="963329" cy="412856"/>
      </dsp:txXfrm>
    </dsp:sp>
    <dsp:sp modelId="{CB1950E4-0DAD-4163-A54F-FCE043B03432}">
      <dsp:nvSpPr>
        <dsp:cNvPr id="0" name=""/>
        <dsp:cNvSpPr/>
      </dsp:nvSpPr>
      <dsp:spPr>
        <a:xfrm rot="5400000">
          <a:off x="3059203" y="-2093279"/>
          <a:ext cx="894520" cy="5086267"/>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Upload Actions, Routing Tables, Risk Matrix, in Excel Format</a:t>
          </a:r>
        </a:p>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Upload preferred Closeout Sheet Template in PDF Format</a:t>
          </a:r>
        </a:p>
      </dsp:txBody>
      <dsp:txXfrm rot="-5400000">
        <a:off x="963330" y="46261"/>
        <a:ext cx="5042600" cy="807186"/>
      </dsp:txXfrm>
    </dsp:sp>
    <dsp:sp modelId="{2AA41607-4984-4390-8AFC-FE7FBA46EF7F}">
      <dsp:nvSpPr>
        <dsp:cNvPr id="0" name=""/>
        <dsp:cNvSpPr/>
      </dsp:nvSpPr>
      <dsp:spPr>
        <a:xfrm rot="5400000">
          <a:off x="-206427" y="1439920"/>
          <a:ext cx="1376185" cy="963329"/>
        </a:xfrm>
        <a:prstGeom prst="chevron">
          <a:avLst/>
        </a:prstGeom>
        <a:solidFill>
          <a:srgbClr val="66CCFF"/>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1"/>
              </a:solidFill>
              <a:latin typeface="Arial" panose="020B0604020202020204" pitchFamily="34" charset="0"/>
              <a:cs typeface="Arial" panose="020B0604020202020204" pitchFamily="34" charset="0"/>
            </a:rPr>
            <a:t>Responds and Approve</a:t>
          </a:r>
        </a:p>
      </dsp:txBody>
      <dsp:txXfrm rot="-5400000">
        <a:off x="2" y="1715157"/>
        <a:ext cx="963329" cy="412856"/>
      </dsp:txXfrm>
    </dsp:sp>
    <dsp:sp modelId="{28F500D7-362A-4D5C-AD3D-5A4886F4D721}">
      <dsp:nvSpPr>
        <dsp:cNvPr id="0" name=""/>
        <dsp:cNvSpPr/>
      </dsp:nvSpPr>
      <dsp:spPr>
        <a:xfrm rot="5400000">
          <a:off x="3059203" y="-862380"/>
          <a:ext cx="894520" cy="5086267"/>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Actionee receives Notification on Actions via Email</a:t>
          </a:r>
        </a:p>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Actionee responds with evidence (attachments)</a:t>
          </a:r>
        </a:p>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Approvers receive Notification via Email and approves or rejects</a:t>
          </a:r>
        </a:p>
      </dsp:txBody>
      <dsp:txXfrm rot="-5400000">
        <a:off x="963330" y="1277160"/>
        <a:ext cx="5042600" cy="807186"/>
      </dsp:txXfrm>
    </dsp:sp>
    <dsp:sp modelId="{CEF443A3-491E-41A9-858A-761376265274}">
      <dsp:nvSpPr>
        <dsp:cNvPr id="0" name=""/>
        <dsp:cNvSpPr/>
      </dsp:nvSpPr>
      <dsp:spPr>
        <a:xfrm rot="5400000">
          <a:off x="-206427" y="2670818"/>
          <a:ext cx="1376185" cy="963329"/>
        </a:xfrm>
        <a:prstGeom prst="chevron">
          <a:avLst/>
        </a:prstGeom>
        <a:solidFill>
          <a:srgbClr val="BBE0E3"/>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1"/>
              </a:solidFill>
              <a:latin typeface="Arial" panose="020B0604020202020204" pitchFamily="34" charset="0"/>
              <a:cs typeface="Arial" panose="020B0604020202020204" pitchFamily="34" charset="0"/>
            </a:rPr>
            <a:t>Tracking and Reporting</a:t>
          </a:r>
        </a:p>
      </dsp:txBody>
      <dsp:txXfrm rot="-5400000">
        <a:off x="2" y="2946055"/>
        <a:ext cx="963329" cy="412856"/>
      </dsp:txXfrm>
    </dsp:sp>
    <dsp:sp modelId="{7E5A6F25-39A4-4B8F-B3A3-C813BD151B03}">
      <dsp:nvSpPr>
        <dsp:cNvPr id="0" name=""/>
        <dsp:cNvSpPr/>
      </dsp:nvSpPr>
      <dsp:spPr>
        <a:xfrm rot="5400000">
          <a:off x="3059203" y="368517"/>
          <a:ext cx="894520" cy="5086267"/>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Intuitive Dashboard for Tracking of Actions Status</a:t>
          </a:r>
        </a:p>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Live Status Update</a:t>
          </a:r>
        </a:p>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Generate various Reports for different Reporting Requirement</a:t>
          </a:r>
        </a:p>
      </dsp:txBody>
      <dsp:txXfrm rot="-5400000">
        <a:off x="963330" y="2508058"/>
        <a:ext cx="5042600" cy="807186"/>
      </dsp:txXfrm>
    </dsp:sp>
    <dsp:sp modelId="{922434EB-BA3B-4DAE-BB18-7A03DA6D8DC7}">
      <dsp:nvSpPr>
        <dsp:cNvPr id="0" name=""/>
        <dsp:cNvSpPr/>
      </dsp:nvSpPr>
      <dsp:spPr>
        <a:xfrm rot="5400000">
          <a:off x="-206427" y="3901717"/>
          <a:ext cx="1376185" cy="963329"/>
        </a:xfrm>
        <a:prstGeom prst="chevron">
          <a:avLst/>
        </a:prstGeom>
        <a:solidFill>
          <a:srgbClr val="66CCFF"/>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1"/>
              </a:solidFill>
              <a:latin typeface="Arial" panose="020B0604020202020204" pitchFamily="34" charset="0"/>
              <a:cs typeface="Arial" panose="020B0604020202020204" pitchFamily="34" charset="0"/>
            </a:rPr>
            <a:t>Generate Close Out Report</a:t>
          </a:r>
        </a:p>
      </dsp:txBody>
      <dsp:txXfrm rot="-5400000">
        <a:off x="2" y="4176954"/>
        <a:ext cx="963329" cy="412856"/>
      </dsp:txXfrm>
    </dsp:sp>
    <dsp:sp modelId="{79DB104F-D1EC-486B-A0DF-4C3CCBE08BA5}">
      <dsp:nvSpPr>
        <dsp:cNvPr id="0" name=""/>
        <dsp:cNvSpPr/>
      </dsp:nvSpPr>
      <dsp:spPr>
        <a:xfrm rot="5400000">
          <a:off x="3058967" y="1599651"/>
          <a:ext cx="894990" cy="5086267"/>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solidFill>
                <a:schemeClr val="tx1"/>
              </a:solidFill>
              <a:latin typeface="Arial" panose="020B0604020202020204" pitchFamily="34" charset="0"/>
              <a:cs typeface="Arial" panose="020B0604020202020204" pitchFamily="34" charset="0"/>
            </a:rPr>
            <a:t>Generate Digitally Signed pdf Close-out Sheets individually or in bulk</a:t>
          </a:r>
        </a:p>
      </dsp:txBody>
      <dsp:txXfrm rot="-5400000">
        <a:off x="963329" y="3738979"/>
        <a:ext cx="5042577" cy="807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8B0FB-38AB-4672-9EC3-50C96EEA1AB2}">
      <dsp:nvSpPr>
        <dsp:cNvPr id="0" name=""/>
        <dsp:cNvSpPr/>
      </dsp:nvSpPr>
      <dsp:spPr>
        <a:xfrm>
          <a:off x="5" y="392593"/>
          <a:ext cx="2188629" cy="4584250"/>
        </a:xfrm>
        <a:prstGeom prst="roundRect">
          <a:avLst>
            <a:gd name="adj" fmla="val 5000"/>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just" defTabSz="1066800">
            <a:lnSpc>
              <a:spcPct val="90000"/>
            </a:lnSpc>
            <a:spcBef>
              <a:spcPct val="0"/>
            </a:spcBef>
            <a:spcAft>
              <a:spcPct val="35000"/>
            </a:spcAft>
            <a:buNone/>
          </a:pPr>
          <a:r>
            <a:rPr lang="en-US" sz="2400" b="1" kern="1200" dirty="0">
              <a:solidFill>
                <a:schemeClr val="tx1"/>
              </a:solidFill>
            </a:rPr>
            <a:t>Cloud Base</a:t>
          </a:r>
        </a:p>
      </dsp:txBody>
      <dsp:txXfrm rot="16200000">
        <a:off x="-1660674" y="2053273"/>
        <a:ext cx="3759085" cy="437725"/>
      </dsp:txXfrm>
    </dsp:sp>
    <dsp:sp modelId="{C25484AB-5B78-4EFE-ACF8-1711794EB899}">
      <dsp:nvSpPr>
        <dsp:cNvPr id="0" name=""/>
        <dsp:cNvSpPr/>
      </dsp:nvSpPr>
      <dsp:spPr>
        <a:xfrm>
          <a:off x="437731" y="392593"/>
          <a:ext cx="1630528" cy="458425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endParaRPr lang="en-US" sz="1200" b="1" kern="1200" dirty="0">
            <a:solidFill>
              <a:schemeClr val="tx1"/>
            </a:solidFill>
          </a:endParaRPr>
        </a:p>
        <a:p>
          <a:pPr marL="0" lvl="0" indent="0" algn="l" defTabSz="533400">
            <a:lnSpc>
              <a:spcPct val="90000"/>
            </a:lnSpc>
            <a:spcBef>
              <a:spcPct val="0"/>
            </a:spcBef>
            <a:spcAft>
              <a:spcPct val="35000"/>
            </a:spcAft>
            <a:buNone/>
          </a:pPr>
          <a:endParaRPr lang="en-US" sz="1200" b="1" kern="1200" dirty="0">
            <a:solidFill>
              <a:schemeClr val="tx1"/>
            </a:solidFill>
          </a:endParaRPr>
        </a:p>
        <a:p>
          <a:pPr marL="0" lvl="0" indent="0" algn="l" defTabSz="533400">
            <a:lnSpc>
              <a:spcPct val="90000"/>
            </a:lnSpc>
            <a:spcBef>
              <a:spcPct val="0"/>
            </a:spcBef>
            <a:spcAft>
              <a:spcPct val="35000"/>
            </a:spcAft>
            <a:buNone/>
          </a:pPr>
          <a:endParaRPr lang="en-US" sz="1200" b="1" kern="1200" dirty="0">
            <a:solidFill>
              <a:schemeClr val="tx1"/>
            </a:solidFill>
          </a:endParaRPr>
        </a:p>
        <a:p>
          <a:pPr marL="0" lvl="0" indent="0" algn="l" defTabSz="533400">
            <a:lnSpc>
              <a:spcPct val="90000"/>
            </a:lnSpc>
            <a:spcBef>
              <a:spcPct val="0"/>
            </a:spcBef>
            <a:spcAft>
              <a:spcPct val="35000"/>
            </a:spcAft>
            <a:buNone/>
          </a:pPr>
          <a:endParaRPr lang="en-US" sz="1200" b="1" kern="1200" dirty="0">
            <a:solidFill>
              <a:schemeClr val="tx1"/>
            </a:solidFill>
          </a:endParaRPr>
        </a:p>
        <a:p>
          <a:pPr marL="0" lvl="0" indent="0" algn="l" defTabSz="533400">
            <a:lnSpc>
              <a:spcPct val="90000"/>
            </a:lnSpc>
            <a:spcBef>
              <a:spcPct val="0"/>
            </a:spcBef>
            <a:spcAft>
              <a:spcPct val="35000"/>
            </a:spcAft>
            <a:buNone/>
          </a:pPr>
          <a:endParaRPr lang="en-US" sz="1200" b="1" kern="1200" dirty="0">
            <a:solidFill>
              <a:schemeClr val="tx1"/>
            </a:solidFill>
          </a:endParaRPr>
        </a:p>
        <a:p>
          <a:pPr marL="0" lvl="0" indent="0" algn="l" defTabSz="533400">
            <a:lnSpc>
              <a:spcPct val="90000"/>
            </a:lnSpc>
            <a:spcBef>
              <a:spcPct val="0"/>
            </a:spcBef>
            <a:spcAft>
              <a:spcPct val="35000"/>
            </a:spcAft>
            <a:buNone/>
          </a:pPr>
          <a:endParaRPr lang="en-US" sz="1200" b="1" kern="1200" dirty="0">
            <a:solidFill>
              <a:schemeClr val="tx1"/>
            </a:solidFill>
          </a:endParaRPr>
        </a:p>
        <a:p>
          <a:pPr marL="0" lvl="0" indent="0" algn="l" defTabSz="533400">
            <a:lnSpc>
              <a:spcPct val="90000"/>
            </a:lnSpc>
            <a:spcBef>
              <a:spcPct val="0"/>
            </a:spcBef>
            <a:spcAft>
              <a:spcPct val="35000"/>
            </a:spcAft>
            <a:buNone/>
          </a:pPr>
          <a:endParaRPr lang="en-US" sz="1200" b="1" kern="1200" dirty="0">
            <a:solidFill>
              <a:schemeClr val="tx1"/>
            </a:solidFill>
          </a:endParaRPr>
        </a:p>
      </dsp:txBody>
      <dsp:txXfrm>
        <a:off x="437731" y="392593"/>
        <a:ext cx="1630528" cy="4584250"/>
      </dsp:txXfrm>
    </dsp:sp>
    <dsp:sp modelId="{EF16AEA0-932A-46D0-8315-61442524D882}">
      <dsp:nvSpPr>
        <dsp:cNvPr id="0" name=""/>
        <dsp:cNvSpPr/>
      </dsp:nvSpPr>
      <dsp:spPr>
        <a:xfrm>
          <a:off x="2265236" y="392593"/>
          <a:ext cx="2188629" cy="4584250"/>
        </a:xfrm>
        <a:prstGeom prst="roundRect">
          <a:avLst>
            <a:gd name="adj" fmla="val 5000"/>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just" defTabSz="1066800">
            <a:lnSpc>
              <a:spcPct val="90000"/>
            </a:lnSpc>
            <a:spcBef>
              <a:spcPct val="0"/>
            </a:spcBef>
            <a:spcAft>
              <a:spcPct val="35000"/>
            </a:spcAft>
            <a:buNone/>
          </a:pPr>
          <a:r>
            <a:rPr lang="en-US" sz="2400" b="1" kern="1200" dirty="0">
              <a:solidFill>
                <a:schemeClr val="tx1"/>
              </a:solidFill>
            </a:rPr>
            <a:t>Framework</a:t>
          </a:r>
        </a:p>
      </dsp:txBody>
      <dsp:txXfrm rot="16200000">
        <a:off x="604557" y="2053273"/>
        <a:ext cx="3759085" cy="437725"/>
      </dsp:txXfrm>
    </dsp:sp>
    <dsp:sp modelId="{5D4A8D0D-955F-4487-BE64-5518651B8CF9}">
      <dsp:nvSpPr>
        <dsp:cNvPr id="0" name=""/>
        <dsp:cNvSpPr/>
      </dsp:nvSpPr>
      <dsp:spPr>
        <a:xfrm rot="5400000">
          <a:off x="2086796" y="2528151"/>
          <a:ext cx="386031" cy="328294"/>
        </a:xfrm>
        <a:prstGeom prst="flowChartExtract">
          <a:avLst/>
        </a:prstGeom>
        <a:solidFill>
          <a:srgbClr val="FF660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5BFAB4-036B-4E0B-BD38-AEC2CD213012}">
      <dsp:nvSpPr>
        <dsp:cNvPr id="0" name=""/>
        <dsp:cNvSpPr/>
      </dsp:nvSpPr>
      <dsp:spPr>
        <a:xfrm>
          <a:off x="4530467" y="392593"/>
          <a:ext cx="2188629" cy="4584250"/>
        </a:xfrm>
        <a:prstGeom prst="roundRect">
          <a:avLst>
            <a:gd name="adj" fmla="val 5000"/>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just" defTabSz="1066800">
            <a:lnSpc>
              <a:spcPct val="90000"/>
            </a:lnSpc>
            <a:spcBef>
              <a:spcPct val="0"/>
            </a:spcBef>
            <a:spcAft>
              <a:spcPct val="35000"/>
            </a:spcAft>
            <a:buNone/>
          </a:pPr>
          <a:r>
            <a:rPr lang="en-US" sz="2400" b="1" kern="1200" dirty="0">
              <a:solidFill>
                <a:schemeClr val="tx1"/>
              </a:solidFill>
            </a:rPr>
            <a:t>Backup</a:t>
          </a:r>
        </a:p>
      </dsp:txBody>
      <dsp:txXfrm rot="16200000">
        <a:off x="2869788" y="2053273"/>
        <a:ext cx="3759085" cy="437725"/>
      </dsp:txXfrm>
    </dsp:sp>
    <dsp:sp modelId="{976E1C6C-E713-489B-9558-7C471776DDD3}">
      <dsp:nvSpPr>
        <dsp:cNvPr id="0" name=""/>
        <dsp:cNvSpPr/>
      </dsp:nvSpPr>
      <dsp:spPr>
        <a:xfrm rot="5400000">
          <a:off x="4352028" y="2528151"/>
          <a:ext cx="386031" cy="328294"/>
        </a:xfrm>
        <a:prstGeom prst="flowChartExtract">
          <a:avLst/>
        </a:prstGeom>
        <a:solidFill>
          <a:srgbClr val="FF9966"/>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CC24F8-586E-48E1-913C-1B4C891B2CC2}">
      <dsp:nvSpPr>
        <dsp:cNvPr id="0" name=""/>
        <dsp:cNvSpPr/>
      </dsp:nvSpPr>
      <dsp:spPr>
        <a:xfrm>
          <a:off x="6802970" y="392593"/>
          <a:ext cx="2188629" cy="4584250"/>
        </a:xfrm>
        <a:prstGeom prst="roundRect">
          <a:avLst>
            <a:gd name="adj" fmla="val 5000"/>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just" defTabSz="1066800">
            <a:lnSpc>
              <a:spcPct val="90000"/>
            </a:lnSpc>
            <a:spcBef>
              <a:spcPct val="0"/>
            </a:spcBef>
            <a:spcAft>
              <a:spcPct val="35000"/>
            </a:spcAft>
            <a:buNone/>
          </a:pPr>
          <a:r>
            <a:rPr lang="en-US" sz="2400" b="1" kern="1200" dirty="0">
              <a:solidFill>
                <a:schemeClr val="tx1"/>
              </a:solidFill>
            </a:rPr>
            <a:t>Licensing</a:t>
          </a:r>
        </a:p>
      </dsp:txBody>
      <dsp:txXfrm rot="16200000">
        <a:off x="5142291" y="2053273"/>
        <a:ext cx="3759085" cy="437725"/>
      </dsp:txXfrm>
    </dsp:sp>
    <dsp:sp modelId="{C4133680-D7DE-45A9-B0E1-E08C42B9AC6C}">
      <dsp:nvSpPr>
        <dsp:cNvPr id="0" name=""/>
        <dsp:cNvSpPr/>
      </dsp:nvSpPr>
      <dsp:spPr>
        <a:xfrm rot="5400000">
          <a:off x="6617259" y="2528151"/>
          <a:ext cx="386031" cy="328294"/>
        </a:xfrm>
        <a:prstGeom prst="flowChartExtract">
          <a:avLst/>
        </a:prstGeom>
        <a:solidFill>
          <a:srgbClr val="FFCFAF"/>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F969D1-3222-4B7B-9035-EB6A98EC996E}" type="datetimeFigureOut">
              <a:rPr lang="nl-NL" smtClean="0"/>
              <a:t>25-3-2022</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EF1BDE-D48B-4CCB-8A96-61B8D7B067B5}" type="slidenum">
              <a:rPr lang="nl-NL" smtClean="0"/>
              <a:t>‹#›</a:t>
            </a:fld>
            <a:endParaRPr lang="nl-NL"/>
          </a:p>
        </p:txBody>
      </p:sp>
    </p:spTree>
    <p:extLst>
      <p:ext uri="{BB962C8B-B14F-4D97-AF65-F5344CB8AC3E}">
        <p14:creationId xmlns:p14="http://schemas.microsoft.com/office/powerpoint/2010/main" val="473785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US" smtClean="0"/>
              <a:t>3/25/2022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US" smtClean="0"/>
              <a:t>‹#›</a:t>
            </a:fld>
            <a:endParaRPr lang="en-US"/>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2EC2AB-FD5C-4EF7-AF8D-FB95907AF3A4}" type="slidenum">
              <a:rPr lang="en-US" smtClean="0"/>
              <a:t>1</a:t>
            </a:fld>
            <a:endParaRPr lang="en-US"/>
          </a:p>
        </p:txBody>
      </p:sp>
    </p:spTree>
    <p:extLst>
      <p:ext uri="{BB962C8B-B14F-4D97-AF65-F5344CB8AC3E}">
        <p14:creationId xmlns:p14="http://schemas.microsoft.com/office/powerpoint/2010/main" val="218519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2EC2AB-FD5C-4EF7-AF8D-FB95907AF3A4}" type="slidenum">
              <a:rPr lang="en-US" smtClean="0"/>
              <a:t>2</a:t>
            </a:fld>
            <a:endParaRPr lang="en-US"/>
          </a:p>
        </p:txBody>
      </p:sp>
    </p:spTree>
    <p:extLst>
      <p:ext uri="{BB962C8B-B14F-4D97-AF65-F5344CB8AC3E}">
        <p14:creationId xmlns:p14="http://schemas.microsoft.com/office/powerpoint/2010/main" val="171253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2EC2AB-FD5C-4EF7-AF8D-FB95907AF3A4}" type="slidenum">
              <a:rPr lang="en-US" smtClean="0"/>
              <a:t>5</a:t>
            </a:fld>
            <a:endParaRPr lang="en-US"/>
          </a:p>
        </p:txBody>
      </p:sp>
    </p:spTree>
    <p:extLst>
      <p:ext uri="{BB962C8B-B14F-4D97-AF65-F5344CB8AC3E}">
        <p14:creationId xmlns:p14="http://schemas.microsoft.com/office/powerpoint/2010/main" val="46615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AD2EC2AB-FD5C-4EF7-AF8D-FB95907AF3A4}" type="slidenum">
              <a:rPr lang="en-US" smtClean="0"/>
              <a:t>6</a:t>
            </a:fld>
            <a:endParaRPr lang="en-US"/>
          </a:p>
        </p:txBody>
      </p:sp>
    </p:spTree>
    <p:extLst>
      <p:ext uri="{BB962C8B-B14F-4D97-AF65-F5344CB8AC3E}">
        <p14:creationId xmlns:p14="http://schemas.microsoft.com/office/powerpoint/2010/main" val="420661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AD2EC2AB-FD5C-4EF7-AF8D-FB95907AF3A4}" type="slidenum">
              <a:rPr lang="en-US" smtClean="0"/>
              <a:t>7</a:t>
            </a:fld>
            <a:endParaRPr lang="en-US"/>
          </a:p>
        </p:txBody>
      </p:sp>
    </p:spTree>
    <p:extLst>
      <p:ext uri="{BB962C8B-B14F-4D97-AF65-F5344CB8AC3E}">
        <p14:creationId xmlns:p14="http://schemas.microsoft.com/office/powerpoint/2010/main" val="399278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AD2EC2AB-FD5C-4EF7-AF8D-FB95907AF3A4}" type="slidenum">
              <a:rPr lang="en-US" smtClean="0"/>
              <a:t>11</a:t>
            </a:fld>
            <a:endParaRPr lang="en-US"/>
          </a:p>
        </p:txBody>
      </p:sp>
    </p:spTree>
    <p:extLst>
      <p:ext uri="{BB962C8B-B14F-4D97-AF65-F5344CB8AC3E}">
        <p14:creationId xmlns:p14="http://schemas.microsoft.com/office/powerpoint/2010/main" val="286940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2EC2AB-FD5C-4EF7-AF8D-FB95907AF3A4}" type="slidenum">
              <a:rPr lang="en-US" smtClean="0"/>
              <a:t>14</a:t>
            </a:fld>
            <a:endParaRPr lang="en-US"/>
          </a:p>
        </p:txBody>
      </p:sp>
    </p:spTree>
    <p:extLst>
      <p:ext uri="{BB962C8B-B14F-4D97-AF65-F5344CB8AC3E}">
        <p14:creationId xmlns:p14="http://schemas.microsoft.com/office/powerpoint/2010/main" val="880472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1125538"/>
            <a:ext cx="11857565" cy="3152776"/>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34431" y="3548887"/>
            <a:ext cx="8593669" cy="290128"/>
          </a:xfrm>
        </p:spPr>
        <p:txBody>
          <a:bodyPr/>
          <a:lstStyle>
            <a:lvl1pPr marL="0" indent="0" algn="l">
              <a:lnSpc>
                <a:spcPct val="114000"/>
              </a:lnSpc>
              <a:buNone/>
              <a:defRPr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2" name="Text Placeholder 11"/>
          <p:cNvSpPr>
            <a:spLocks noGrp="1"/>
          </p:cNvSpPr>
          <p:nvPr>
            <p:ph type="body" sz="quarter" idx="13" hasCustomPrompt="1"/>
          </p:nvPr>
        </p:nvSpPr>
        <p:spPr>
          <a:xfrm>
            <a:off x="334433" y="3840487"/>
            <a:ext cx="8593667" cy="332814"/>
          </a:xfrm>
        </p:spPr>
        <p:txBody>
          <a:bodyPr/>
          <a:lstStyle>
            <a:lvl1pPr marL="0" indent="0">
              <a:buNone/>
              <a:defRPr b="0">
                <a:solidFill>
                  <a:schemeClr val="tx2"/>
                </a:solidFill>
              </a:defRPr>
            </a:lvl1pPr>
          </a:lstStyle>
          <a:p>
            <a:pPr lvl="0"/>
            <a:r>
              <a:rPr lang="en-US" dirty="0"/>
              <a:t>Insert Date</a:t>
            </a:r>
          </a:p>
        </p:txBody>
      </p:sp>
      <p:sp>
        <p:nvSpPr>
          <p:cNvPr id="14" name="Text Placeholder 13"/>
          <p:cNvSpPr>
            <a:spLocks noGrp="1"/>
          </p:cNvSpPr>
          <p:nvPr>
            <p:ph type="body" sz="quarter" idx="14" hasCustomPrompt="1"/>
          </p:nvPr>
        </p:nvSpPr>
        <p:spPr>
          <a:xfrm>
            <a:off x="334431" y="1360800"/>
            <a:ext cx="8593669" cy="209126"/>
          </a:xfrm>
        </p:spPr>
        <p:txBody>
          <a:bodyPr anchor="b" anchorCtr="0">
            <a:noAutofit/>
          </a:bodyPr>
          <a:lstStyle>
            <a:lvl1pPr marL="0" indent="0">
              <a:buNone/>
              <a:defRPr sz="1100" b="1" cap="all" baseline="0">
                <a:solidFill>
                  <a:schemeClr val="tx2"/>
                </a:solidFill>
              </a:defRPr>
            </a:lvl1pPr>
          </a:lstStyle>
          <a:p>
            <a:pPr lvl="0"/>
            <a:r>
              <a:rPr lang="en-US" dirty="0"/>
              <a:t>Insert INDUSTRY </a:t>
            </a:r>
            <a:r>
              <a:rPr lang="en-US" dirty="0" err="1"/>
              <a:t>I.e</a:t>
            </a:r>
            <a:r>
              <a:rPr lang="en-US" dirty="0"/>
              <a:t> Oil and Gas</a:t>
            </a:r>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sp>
        <p:nvSpPr>
          <p:cNvPr id="13" name="Date Placeholder 12"/>
          <p:cNvSpPr>
            <a:spLocks noGrp="1"/>
          </p:cNvSpPr>
          <p:nvPr>
            <p:ph type="dt" sz="half" idx="15"/>
          </p:nvPr>
        </p:nvSpPr>
        <p:spPr/>
        <p:txBody>
          <a:bodyPr/>
          <a:lstStyle>
            <a:lvl1pPr>
              <a:defRPr>
                <a:solidFill>
                  <a:schemeClr val="bg1"/>
                </a:solidFill>
              </a:defRPr>
            </a:lvl1pPr>
          </a:lstStyle>
          <a:p>
            <a:fld id="{A7D611CC-5BF8-401C-B83C-2B3B197C7527}" type="datetime3">
              <a:rPr lang="en-US" smtClean="0"/>
              <a:pPr/>
              <a:t>25 March 2022</a:t>
            </a:fld>
            <a:endParaRPr lang="en-US" dirty="0"/>
          </a:p>
        </p:txBody>
      </p:sp>
      <p:sp>
        <p:nvSpPr>
          <p:cNvPr id="24" name="Footer Placeholder 23"/>
          <p:cNvSpPr>
            <a:spLocks noGrp="1"/>
          </p:cNvSpPr>
          <p:nvPr>
            <p:ph type="ftr" sz="quarter" idx="16"/>
          </p:nvPr>
        </p:nvSpPr>
        <p:spPr>
          <a:xfrm>
            <a:off x="1559496" y="6508356"/>
            <a:ext cx="5662084" cy="174133"/>
          </a:xfrm>
        </p:spPr>
        <p:txBody>
          <a:bodyPr/>
          <a:lstStyle/>
          <a:p>
            <a:r>
              <a:rPr lang="en-US" dirty="0"/>
              <a:t>Private and Confidential</a:t>
            </a:r>
          </a:p>
        </p:txBody>
      </p:sp>
      <p:sp>
        <p:nvSpPr>
          <p:cNvPr id="25" name="Slide Number Placeholder 24"/>
          <p:cNvSpPr>
            <a:spLocks noGrp="1"/>
          </p:cNvSpPr>
          <p:nvPr>
            <p:ph type="sldNum" sz="quarter" idx="17"/>
          </p:nvPr>
        </p:nvSpPr>
        <p:spPr/>
        <p:txBody>
          <a:bodyPr/>
          <a:lstStyle/>
          <a:p>
            <a:fld id="{5BA07366-CB75-4AA8-9E5B-928B849F427C}" type="slidenum">
              <a:rPr lang="en-US" smtClean="0"/>
              <a:pPr/>
              <a:t>‹#›</a:t>
            </a:fld>
            <a:endParaRPr lang="en-US" dirty="0"/>
          </a:p>
        </p:txBody>
      </p:sp>
      <p:sp>
        <p:nvSpPr>
          <p:cNvPr id="22" name="TextBox 21"/>
          <p:cNvSpPr txBox="1"/>
          <p:nvPr userDrawn="1"/>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sp>
        <p:nvSpPr>
          <p:cNvPr id="5" name="Tijdelijke aanduiding voor tekst 4"/>
          <p:cNvSpPr>
            <a:spLocks noGrp="1"/>
          </p:cNvSpPr>
          <p:nvPr>
            <p:ph type="body" sz="quarter" idx="18" hasCustomPrompt="1"/>
          </p:nvPr>
        </p:nvSpPr>
        <p:spPr>
          <a:xfrm>
            <a:off x="334963" y="2420939"/>
            <a:ext cx="8593137" cy="648022"/>
          </a:xfrm>
        </p:spPr>
        <p:txBody>
          <a:bodyPr/>
          <a:lstStyle>
            <a:lvl1pPr marL="0" indent="0">
              <a:buFontTx/>
              <a:buNone/>
              <a:defRPr sz="1600" b="1" baseline="0">
                <a:solidFill>
                  <a:schemeClr val="bg1"/>
                </a:solidFill>
              </a:defRPr>
            </a:lvl1pPr>
            <a:lvl2pPr marL="198000" indent="0">
              <a:buFontTx/>
              <a:buNone/>
              <a:defRPr sz="1600" b="1">
                <a:solidFill>
                  <a:schemeClr val="bg1"/>
                </a:solidFill>
              </a:defRPr>
            </a:lvl2pPr>
            <a:lvl3pPr marL="414000" indent="0">
              <a:buFontTx/>
              <a:buNone/>
              <a:defRPr sz="1600" b="1">
                <a:solidFill>
                  <a:schemeClr val="bg1"/>
                </a:solidFill>
              </a:defRPr>
            </a:lvl3pPr>
            <a:lvl4pPr marL="630000" indent="0">
              <a:buFontTx/>
              <a:buNone/>
              <a:defRPr sz="1600" b="1">
                <a:solidFill>
                  <a:schemeClr val="bg1"/>
                </a:solidFill>
              </a:defRPr>
            </a:lvl4pPr>
            <a:lvl5pPr marL="846000" indent="0">
              <a:buFontTx/>
              <a:buNone/>
              <a:defRPr sz="1600" b="1">
                <a:solidFill>
                  <a:schemeClr val="bg1"/>
                </a:solidFill>
              </a:defRPr>
            </a:lvl5pPr>
          </a:lstStyle>
          <a:p>
            <a:pPr lvl="0"/>
            <a:r>
              <a:rPr lang="en-US" noProof="0" dirty="0"/>
              <a:t>Insert subtitle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dirty="0"/>
          </a:p>
        </p:txBody>
      </p:sp>
      <p:sp>
        <p:nvSpPr>
          <p:cNvPr id="3" name="Text Placeholder 2"/>
          <p:cNvSpPr>
            <a:spLocks noGrp="1"/>
          </p:cNvSpPr>
          <p:nvPr>
            <p:ph type="body" idx="1"/>
          </p:nvPr>
        </p:nvSpPr>
        <p:spPr>
          <a:xfrm>
            <a:off x="334433" y="967715"/>
            <a:ext cx="5662084"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4435" y="1626462"/>
            <a:ext cx="5662083" cy="4287116"/>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5" name="Text Placeholder 4"/>
          <p:cNvSpPr>
            <a:spLocks noGrp="1"/>
          </p:cNvSpPr>
          <p:nvPr>
            <p:ph type="body" sz="quarter" idx="3"/>
          </p:nvPr>
        </p:nvSpPr>
        <p:spPr>
          <a:xfrm>
            <a:off x="6193367" y="970248"/>
            <a:ext cx="5664200"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627200"/>
            <a:ext cx="5663275" cy="4287600"/>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7" name="Date Placeholder 6"/>
          <p:cNvSpPr>
            <a:spLocks noGrp="1"/>
          </p:cNvSpPr>
          <p:nvPr>
            <p:ph type="dt" sz="half" idx="10"/>
          </p:nvPr>
        </p:nvSpPr>
        <p:spPr/>
        <p:txBody>
          <a:bodyPr/>
          <a:lstStyle/>
          <a:p>
            <a:fld id="{1996F9FC-8EF0-4640-B09F-B3A08A5FECB9}" type="datetime3">
              <a:rPr lang="en-US" smtClean="0"/>
              <a:t>25 March 2022</a:t>
            </a:fld>
            <a:endParaRPr lang="nb-NO"/>
          </a:p>
        </p:txBody>
      </p:sp>
      <p:sp>
        <p:nvSpPr>
          <p:cNvPr id="8" name="Footer Placeholder 7"/>
          <p:cNvSpPr>
            <a:spLocks noGrp="1"/>
          </p:cNvSpPr>
          <p:nvPr>
            <p:ph type="ftr" sz="quarter" idx="11"/>
          </p:nvPr>
        </p:nvSpPr>
        <p:spPr/>
        <p:txBody>
          <a:bodyPr/>
          <a:lstStyle/>
          <a:p>
            <a:r>
              <a:rPr lang="nb-NO"/>
              <a:t>Private and confidential</a:t>
            </a:r>
          </a:p>
        </p:txBody>
      </p:sp>
      <p:sp>
        <p:nvSpPr>
          <p:cNvPr id="9" name="Slide Number Placeholder 8"/>
          <p:cNvSpPr>
            <a:spLocks noGrp="1"/>
          </p:cNvSpPr>
          <p:nvPr>
            <p:ph type="sldNum" sz="quarter" idx="12"/>
          </p:nvPr>
        </p:nvSpPr>
        <p:spPr/>
        <p:txBody>
          <a:bodyPr/>
          <a:lstStyle/>
          <a:p>
            <a:fld id="{5BA07366-CB75-4AA8-9E5B-928B849F427C}" type="slidenum">
              <a:rPr lang="nb-NO" smtClean="0"/>
              <a:t>‹#›</a:t>
            </a:fld>
            <a:endParaRPr lang="nb-NO"/>
          </a:p>
        </p:txBody>
      </p:sp>
    </p:spTree>
    <p:extLst>
      <p:ext uri="{BB962C8B-B14F-4D97-AF65-F5344CB8AC3E}">
        <p14:creationId xmlns:p14="http://schemas.microsoft.com/office/powerpoint/2010/main" val="280113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dirty="0"/>
          </a:p>
        </p:txBody>
      </p:sp>
      <p:sp>
        <p:nvSpPr>
          <p:cNvPr id="3" name="Content Placeholder 2"/>
          <p:cNvSpPr>
            <a:spLocks noGrp="1"/>
          </p:cNvSpPr>
          <p:nvPr>
            <p:ph sz="half" idx="1"/>
          </p:nvPr>
        </p:nvSpPr>
        <p:spPr>
          <a:xfrm>
            <a:off x="334432" y="1267200"/>
            <a:ext cx="5659968" cy="4644000"/>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5" name="Date Placeholder 4"/>
          <p:cNvSpPr>
            <a:spLocks noGrp="1"/>
          </p:cNvSpPr>
          <p:nvPr>
            <p:ph type="dt" sz="half" idx="10"/>
          </p:nvPr>
        </p:nvSpPr>
        <p:spPr/>
        <p:txBody>
          <a:bodyPr/>
          <a:lstStyle/>
          <a:p>
            <a:fld id="{A7E28CFA-C487-4112-8840-B386912B5E5D}" type="datetime3">
              <a:rPr lang="en-US" smtClean="0"/>
              <a:t>25 March 2022</a:t>
            </a:fld>
            <a:endParaRPr lang="nb-NO"/>
          </a:p>
        </p:txBody>
      </p:sp>
      <p:sp>
        <p:nvSpPr>
          <p:cNvPr id="6" name="Footer Placeholder 5"/>
          <p:cNvSpPr>
            <a:spLocks noGrp="1"/>
          </p:cNvSpPr>
          <p:nvPr>
            <p:ph type="ftr" sz="quarter" idx="11"/>
          </p:nvPr>
        </p:nvSpPr>
        <p:spPr/>
        <p:txBody>
          <a:bodyPr/>
          <a:lstStyle/>
          <a:p>
            <a:r>
              <a:rPr lang="nb-NO"/>
              <a:t>Private and confidential</a:t>
            </a:r>
          </a:p>
        </p:txBody>
      </p:sp>
      <p:sp>
        <p:nvSpPr>
          <p:cNvPr id="7" name="Slide Number Placeholder 6"/>
          <p:cNvSpPr>
            <a:spLocks noGrp="1"/>
          </p:cNvSpPr>
          <p:nvPr>
            <p:ph type="sldNum" sz="quarter" idx="12"/>
          </p:nvPr>
        </p:nvSpPr>
        <p:spPr/>
        <p:txBody>
          <a:bodyPr/>
          <a:lstStyle/>
          <a:p>
            <a:fld id="{5BA07366-CB75-4AA8-9E5B-928B849F427C}" type="slidenum">
              <a:rPr lang="nb-NO" smtClean="0"/>
              <a:t>‹#›</a:t>
            </a:fld>
            <a:endParaRPr lang="nb-NO"/>
          </a:p>
        </p:txBody>
      </p:sp>
      <p:sp>
        <p:nvSpPr>
          <p:cNvPr id="10" name="Picture Placeholder 9"/>
          <p:cNvSpPr>
            <a:spLocks noGrp="1"/>
          </p:cNvSpPr>
          <p:nvPr>
            <p:ph type="pic" sz="quarter" idx="13"/>
          </p:nvPr>
        </p:nvSpPr>
        <p:spPr>
          <a:xfrm>
            <a:off x="6199716" y="1267200"/>
            <a:ext cx="5659200" cy="4644000"/>
          </a:xfrm>
          <a:solidFill>
            <a:schemeClr val="bg2">
              <a:lumMod val="40000"/>
              <a:lumOff val="60000"/>
            </a:schemeClr>
          </a:solidFill>
        </p:spPr>
        <p:txBody>
          <a:bodyPr/>
          <a:lstStyle>
            <a:lvl1pPr marL="0" indent="0" algn="ctr">
              <a:buNone/>
              <a:defRPr b="0"/>
            </a:lvl1pPr>
          </a:lstStyle>
          <a:p>
            <a:r>
              <a:rPr lang="en-US"/>
              <a:t>Click icon to add picture</a:t>
            </a:r>
            <a:endParaRPr lang="en-US" dirty="0"/>
          </a:p>
        </p:txBody>
      </p:sp>
    </p:spTree>
    <p:extLst>
      <p:ext uri="{BB962C8B-B14F-4D97-AF65-F5344CB8AC3E}">
        <p14:creationId xmlns:p14="http://schemas.microsoft.com/office/powerpoint/2010/main" val="411849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943200"/>
            <a:ext cx="11856000" cy="4679687"/>
          </a:xfrm>
          <a:solidFill>
            <a:schemeClr val="bg2">
              <a:lumMod val="40000"/>
              <a:lumOff val="60000"/>
            </a:schemeClr>
          </a:solidFill>
        </p:spPr>
        <p:txBody>
          <a:bodyPr/>
          <a:lstStyle>
            <a:lvl1pPr marL="0" indent="0" algn="ctr">
              <a:buNone/>
              <a:defRPr b="0"/>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BE194-DE57-44A7-B8D8-BF952187A499}" type="datetime3">
              <a:rPr lang="en-US" noProof="0" smtClean="0"/>
              <a:t>25 March 2022</a:t>
            </a:fld>
            <a:endParaRPr lang="en-US" noProof="0"/>
          </a:p>
        </p:txBody>
      </p:sp>
      <p:sp>
        <p:nvSpPr>
          <p:cNvPr id="4" name="Footer Placeholder 3"/>
          <p:cNvSpPr>
            <a:spLocks noGrp="1"/>
          </p:cNvSpPr>
          <p:nvPr>
            <p:ph type="ftr" sz="quarter" idx="11"/>
          </p:nvPr>
        </p:nvSpPr>
        <p:spPr/>
        <p:txBody>
          <a:bodyPr/>
          <a:lstStyle/>
          <a:p>
            <a:r>
              <a:rPr lang="en-US" noProof="0"/>
              <a:t>Private and confidential</a:t>
            </a:r>
          </a:p>
        </p:txBody>
      </p:sp>
      <p:sp>
        <p:nvSpPr>
          <p:cNvPr id="5" name="Slide Number Placeholder 4"/>
          <p:cNvSpPr>
            <a:spLocks noGrp="1"/>
          </p:cNvSpPr>
          <p:nvPr>
            <p:ph type="sldNum" sz="quarter" idx="12"/>
          </p:nvPr>
        </p:nvSpPr>
        <p:spPr/>
        <p:txBody>
          <a:bodyPr/>
          <a:lstStyle/>
          <a:p>
            <a:fld id="{5BA07366-CB75-4AA8-9E5B-928B849F427C}" type="slidenum">
              <a:rPr lang="en-US" noProof="0" smtClean="0"/>
              <a:pPr/>
              <a:t>‹#›</a:t>
            </a:fld>
            <a:endParaRPr lang="en-US" noProof="0"/>
          </a:p>
        </p:txBody>
      </p:sp>
      <p:sp>
        <p:nvSpPr>
          <p:cNvPr id="10" name="Text Placeholder 9"/>
          <p:cNvSpPr>
            <a:spLocks noGrp="1"/>
          </p:cNvSpPr>
          <p:nvPr>
            <p:ph type="body" sz="quarter" idx="14"/>
          </p:nvPr>
        </p:nvSpPr>
        <p:spPr>
          <a:xfrm>
            <a:off x="330598" y="5678682"/>
            <a:ext cx="11526041" cy="234756"/>
          </a:xfrm>
        </p:spPr>
        <p:txBody>
          <a:bodyPr>
            <a:noAutofit/>
          </a:bodyPr>
          <a:lstStyle>
            <a:lvl1pPr marL="0" indent="0">
              <a:lnSpc>
                <a:spcPct val="100000"/>
              </a:lnSpc>
              <a:spcBef>
                <a:spcPts val="0"/>
              </a:spcBef>
              <a:buNone/>
              <a:defRPr sz="1100" b="1"/>
            </a:lvl1pPr>
          </a:lstStyle>
          <a:p>
            <a:pPr lvl="0"/>
            <a:r>
              <a:rPr lang="en-US"/>
              <a:t>Click to edit Master text styles</a:t>
            </a:r>
          </a:p>
        </p:txBody>
      </p:sp>
      <p:sp>
        <p:nvSpPr>
          <p:cNvPr id="17" name="Table Placeholder 11"/>
          <p:cNvSpPr>
            <a:spLocks noGrp="1"/>
          </p:cNvSpPr>
          <p:nvPr>
            <p:ph type="tbl" sz="quarter" idx="15"/>
          </p:nvPr>
        </p:nvSpPr>
        <p:spPr>
          <a:xfrm>
            <a:off x="0" y="5508267"/>
            <a:ext cx="11856000" cy="27940"/>
          </a:xfrm>
          <a:solidFill>
            <a:schemeClr val="bg1"/>
          </a:solidFill>
        </p:spPr>
        <p:txBody>
          <a:bodyPr>
            <a:normAutofit/>
          </a:bodyPr>
          <a:lstStyle>
            <a:lvl1pPr>
              <a:defRPr sz="100">
                <a:solidFill>
                  <a:schemeClr val="bg1"/>
                </a:solidFill>
              </a:defRPr>
            </a:lvl1pPr>
          </a:lstStyle>
          <a:p>
            <a:r>
              <a:rPr lang="en-US"/>
              <a:t>Click icon to add table</a:t>
            </a:r>
            <a:endParaRPr lang="en-US" dirty="0"/>
          </a:p>
        </p:txBody>
      </p:sp>
    </p:spTree>
    <p:extLst>
      <p:ext uri="{BB962C8B-B14F-4D97-AF65-F5344CB8AC3E}">
        <p14:creationId xmlns:p14="http://schemas.microsoft.com/office/powerpoint/2010/main" val="330934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dirty="0"/>
          </a:p>
        </p:txBody>
      </p:sp>
      <p:sp>
        <p:nvSpPr>
          <p:cNvPr id="3" name="Date Placeholder 2"/>
          <p:cNvSpPr>
            <a:spLocks noGrp="1"/>
          </p:cNvSpPr>
          <p:nvPr>
            <p:ph type="dt" sz="half" idx="10"/>
          </p:nvPr>
        </p:nvSpPr>
        <p:spPr/>
        <p:txBody>
          <a:bodyPr/>
          <a:lstStyle/>
          <a:p>
            <a:fld id="{5FBF0654-D682-4483-8043-FAA235869E2D}" type="datetime3">
              <a:rPr lang="en-US" smtClean="0"/>
              <a:t>25 March 2022</a:t>
            </a:fld>
            <a:endParaRPr lang="nb-NO"/>
          </a:p>
        </p:txBody>
      </p:sp>
      <p:sp>
        <p:nvSpPr>
          <p:cNvPr id="4" name="Footer Placeholder 3"/>
          <p:cNvSpPr>
            <a:spLocks noGrp="1"/>
          </p:cNvSpPr>
          <p:nvPr>
            <p:ph type="ftr" sz="quarter" idx="11"/>
          </p:nvPr>
        </p:nvSpPr>
        <p:spPr/>
        <p:txBody>
          <a:bodyPr/>
          <a:lstStyle/>
          <a:p>
            <a:r>
              <a:rPr lang="nb-NO"/>
              <a:t>Private and confidential</a:t>
            </a:r>
          </a:p>
        </p:txBody>
      </p:sp>
      <p:sp>
        <p:nvSpPr>
          <p:cNvPr id="5" name="Slide Number Placeholder 4"/>
          <p:cNvSpPr>
            <a:spLocks noGrp="1"/>
          </p:cNvSpPr>
          <p:nvPr>
            <p:ph type="sldNum" sz="quarter" idx="12"/>
          </p:nvPr>
        </p:nvSpPr>
        <p:spPr/>
        <p:txBody>
          <a:bodyPr/>
          <a:lstStyle/>
          <a:p>
            <a:fld id="{5BA07366-CB75-4AA8-9E5B-928B849F427C}" type="slidenum">
              <a:rPr lang="nb-NO" smtClean="0"/>
              <a:t>‹#›</a:t>
            </a:fld>
            <a:endParaRPr lang="nb-NO"/>
          </a:p>
        </p:txBody>
      </p:sp>
    </p:spTree>
    <p:extLst>
      <p:ext uri="{BB962C8B-B14F-4D97-AF65-F5344CB8AC3E}">
        <p14:creationId xmlns:p14="http://schemas.microsoft.com/office/powerpoint/2010/main" val="184571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lvl1pPr>
              <a:defRPr>
                <a:solidFill>
                  <a:schemeClr val="bg1"/>
                </a:solidFill>
              </a:defRPr>
            </a:lvl1pPr>
          </a:lstStyle>
          <a:p>
            <a:fld id="{A27C9424-262E-4F2B-BD12-53C318C8B4EA}" type="datetime3">
              <a:rPr lang="en-US" smtClean="0"/>
              <a:t>25 March 2022</a:t>
            </a:fld>
            <a:endParaRPr lang="nb-NO"/>
          </a:p>
        </p:txBody>
      </p:sp>
      <p:sp>
        <p:nvSpPr>
          <p:cNvPr id="3" name="Footer Placeholder 2"/>
          <p:cNvSpPr>
            <a:spLocks noGrp="1"/>
          </p:cNvSpPr>
          <p:nvPr>
            <p:ph type="ftr" sz="quarter" idx="11"/>
          </p:nvPr>
        </p:nvSpPr>
        <p:spPr>
          <a:xfrm>
            <a:off x="5996518" y="6537523"/>
            <a:ext cx="5662084" cy="160319"/>
          </a:xfrm>
        </p:spPr>
        <p:txBody>
          <a:bodyPr/>
          <a:lstStyle>
            <a:lvl1pPr>
              <a:defRPr>
                <a:solidFill>
                  <a:schemeClr val="bg1"/>
                </a:solidFill>
              </a:defRPr>
            </a:lvl1pPr>
          </a:lstStyle>
          <a:p>
            <a:r>
              <a:rPr lang="nb-NO"/>
              <a:t>Private and confidential</a:t>
            </a:r>
          </a:p>
        </p:txBody>
      </p:sp>
      <p:sp>
        <p:nvSpPr>
          <p:cNvPr id="4" name="Slide Number Placeholder 3"/>
          <p:cNvSpPr>
            <a:spLocks noGrp="1"/>
          </p:cNvSpPr>
          <p:nvPr>
            <p:ph type="sldNum" sz="quarter" idx="12"/>
          </p:nvPr>
        </p:nvSpPr>
        <p:spPr/>
        <p:txBody>
          <a:bodyPr/>
          <a:lstStyle/>
          <a:p>
            <a:fld id="{5BA07366-CB75-4AA8-9E5B-928B849F427C}" type="slidenum">
              <a:rPr lang="nb-NO" smtClean="0"/>
              <a:t>‹#›</a:t>
            </a:fld>
            <a:endParaRPr lang="nb-NO"/>
          </a:p>
        </p:txBody>
      </p:sp>
    </p:spTree>
    <p:extLst>
      <p:ext uri="{BB962C8B-B14F-4D97-AF65-F5344CB8AC3E}">
        <p14:creationId xmlns:p14="http://schemas.microsoft.com/office/powerpoint/2010/main" val="3069914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859C89-AAE0-4F99-8D01-8BBA6722461C}" type="datetime3">
              <a:rPr lang="en-US" noProof="0" smtClean="0"/>
              <a:t>25 March 2022</a:t>
            </a:fld>
            <a:endParaRPr lang="en-US" noProof="0"/>
          </a:p>
        </p:txBody>
      </p:sp>
      <p:sp>
        <p:nvSpPr>
          <p:cNvPr id="4" name="Footer Placeholder 3"/>
          <p:cNvSpPr>
            <a:spLocks noGrp="1"/>
          </p:cNvSpPr>
          <p:nvPr>
            <p:ph type="ftr" sz="quarter" idx="11"/>
          </p:nvPr>
        </p:nvSpPr>
        <p:spPr/>
        <p:txBody>
          <a:bodyPr/>
          <a:lstStyle/>
          <a:p>
            <a:r>
              <a:rPr lang="en-US" noProof="0"/>
              <a:t>Private and confidential</a:t>
            </a:r>
          </a:p>
        </p:txBody>
      </p:sp>
      <p:sp>
        <p:nvSpPr>
          <p:cNvPr id="5" name="Slide Number Placeholder 4"/>
          <p:cNvSpPr>
            <a:spLocks noGrp="1"/>
          </p:cNvSpPr>
          <p:nvPr>
            <p:ph type="sldNum" sz="quarter" idx="12"/>
          </p:nvPr>
        </p:nvSpPr>
        <p:spPr/>
        <p:txBody>
          <a:bodyPr/>
          <a:lstStyle/>
          <a:p>
            <a:fld id="{5BA07366-CB75-4AA8-9E5B-928B849F427C}" type="slidenum">
              <a:rPr lang="en-US" noProof="0" smtClean="0"/>
              <a:pPr/>
              <a:t>‹#›</a:t>
            </a:fld>
            <a:endParaRPr lang="en-US" noProof="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US"/>
              <a:t>Click to edit Master text styles</a:t>
            </a:r>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US"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US" dirty="0"/>
              <a:t>Insert Telephone number</a:t>
            </a:r>
          </a:p>
        </p:txBody>
      </p:sp>
      <p:sp>
        <p:nvSpPr>
          <p:cNvPr id="13" name="TextBox 12"/>
          <p:cNvSpPr txBox="1"/>
          <p:nvPr userDrawn="1"/>
        </p:nvSpPr>
        <p:spPr>
          <a:xfrm>
            <a:off x="334434" y="5769261"/>
            <a:ext cx="2727545"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cap="all" baseline="0" noProof="1">
                <a:solidFill>
                  <a:srgbClr val="E98300"/>
                </a:solidFill>
              </a:rPr>
              <a:t>TRUST. COMMITTED. PROFESSIONAL</a:t>
            </a:r>
          </a:p>
          <a:p>
            <a:pPr algn="l"/>
            <a:endParaRPr lang="en-US" sz="1000" b="1" cap="all" baseline="0" noProof="1">
              <a:solidFill>
                <a:schemeClr val="accent2"/>
              </a:solidFill>
            </a:endParaRP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US" sz="1400" b="1" cap="none" baseline="0" noProof="1">
                <a:solidFill>
                  <a:schemeClr val="tx1"/>
                </a:solidFill>
              </a:rPr>
              <a:t>www.prism-ta.com</a:t>
            </a:r>
          </a:p>
        </p:txBody>
      </p:sp>
    </p:spTree>
    <p:extLst>
      <p:ext uri="{BB962C8B-B14F-4D97-AF65-F5344CB8AC3E}">
        <p14:creationId xmlns:p14="http://schemas.microsoft.com/office/powerpoint/2010/main" val="381487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1125538"/>
            <a:ext cx="11857565" cy="3152776"/>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34431" y="3548887"/>
            <a:ext cx="8593669" cy="290128"/>
          </a:xfrm>
        </p:spPr>
        <p:txBody>
          <a:bodyPr/>
          <a:lstStyle>
            <a:lvl1pPr marL="0" indent="0" algn="l">
              <a:lnSpc>
                <a:spcPct val="114000"/>
              </a:lnSpc>
              <a:buNone/>
              <a:defRPr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2" name="Text Placeholder 11"/>
          <p:cNvSpPr>
            <a:spLocks noGrp="1"/>
          </p:cNvSpPr>
          <p:nvPr>
            <p:ph type="body" sz="quarter" idx="13" hasCustomPrompt="1"/>
          </p:nvPr>
        </p:nvSpPr>
        <p:spPr>
          <a:xfrm>
            <a:off x="334433" y="3840487"/>
            <a:ext cx="8593667" cy="332814"/>
          </a:xfrm>
        </p:spPr>
        <p:txBody>
          <a:bodyPr/>
          <a:lstStyle>
            <a:lvl1pPr marL="0" indent="0">
              <a:buNone/>
              <a:defRPr b="0">
                <a:solidFill>
                  <a:schemeClr val="tx2"/>
                </a:solidFill>
              </a:defRPr>
            </a:lvl1pPr>
          </a:lstStyle>
          <a:p>
            <a:pPr lvl="0"/>
            <a:r>
              <a:rPr lang="en-US" dirty="0"/>
              <a:t>Insert Date</a:t>
            </a:r>
          </a:p>
        </p:txBody>
      </p:sp>
      <p:sp>
        <p:nvSpPr>
          <p:cNvPr id="14" name="Text Placeholder 13"/>
          <p:cNvSpPr>
            <a:spLocks noGrp="1"/>
          </p:cNvSpPr>
          <p:nvPr>
            <p:ph type="body" sz="quarter" idx="14" hasCustomPrompt="1"/>
          </p:nvPr>
        </p:nvSpPr>
        <p:spPr>
          <a:xfrm>
            <a:off x="334431" y="1360800"/>
            <a:ext cx="8593669" cy="209126"/>
          </a:xfrm>
        </p:spPr>
        <p:txBody>
          <a:bodyPr anchor="b" anchorCtr="0">
            <a:noAutofit/>
          </a:bodyPr>
          <a:lstStyle>
            <a:lvl1pPr marL="0" indent="0">
              <a:buNone/>
              <a:defRPr sz="1100" b="1" cap="all" baseline="0">
                <a:solidFill>
                  <a:schemeClr val="tx2"/>
                </a:solidFill>
              </a:defRPr>
            </a:lvl1pPr>
          </a:lstStyle>
          <a:p>
            <a:pPr lvl="0"/>
            <a:r>
              <a:rPr lang="en-US" dirty="0"/>
              <a:t>Insert INDUSTRY </a:t>
            </a:r>
            <a:r>
              <a:rPr lang="en-US" dirty="0" err="1"/>
              <a:t>I.e</a:t>
            </a:r>
            <a:r>
              <a:rPr lang="en-US" dirty="0"/>
              <a:t> Oil and Gas</a:t>
            </a:r>
          </a:p>
        </p:txBody>
      </p:sp>
      <p:cxnSp>
        <p:nvCxnSpPr>
          <p:cNvPr id="17" name="Straight Connector 16"/>
          <p:cNvCxnSpPr/>
          <p:nvPr/>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sp>
        <p:nvSpPr>
          <p:cNvPr id="13" name="Date Placeholder 12"/>
          <p:cNvSpPr>
            <a:spLocks noGrp="1"/>
          </p:cNvSpPr>
          <p:nvPr>
            <p:ph type="dt" sz="half" idx="15"/>
          </p:nvPr>
        </p:nvSpPr>
        <p:spPr/>
        <p:txBody>
          <a:bodyPr/>
          <a:lstStyle>
            <a:lvl1pPr>
              <a:defRPr>
                <a:solidFill>
                  <a:schemeClr val="bg1"/>
                </a:solidFill>
              </a:defRPr>
            </a:lvl1pPr>
          </a:lstStyle>
          <a:p>
            <a:fld id="{A7D611CC-5BF8-401C-B83C-2B3B197C7527}" type="datetime3">
              <a:rPr lang="en-US" smtClean="0"/>
              <a:pPr/>
              <a:t>25 March 2022</a:t>
            </a:fld>
            <a:endParaRPr lang="en-US"/>
          </a:p>
        </p:txBody>
      </p:sp>
      <p:sp>
        <p:nvSpPr>
          <p:cNvPr id="24" name="Footer Placeholder 23"/>
          <p:cNvSpPr>
            <a:spLocks noGrp="1"/>
          </p:cNvSpPr>
          <p:nvPr>
            <p:ph type="ftr" sz="quarter" idx="16"/>
          </p:nvPr>
        </p:nvSpPr>
        <p:spPr/>
        <p:txBody>
          <a:bodyPr/>
          <a:lstStyle/>
          <a:p>
            <a:r>
              <a:rPr lang="en-US"/>
              <a:t>Private and confidential</a:t>
            </a:r>
            <a:endParaRPr lang="en-US" dirty="0"/>
          </a:p>
        </p:txBody>
      </p:sp>
      <p:sp>
        <p:nvSpPr>
          <p:cNvPr id="25" name="Slide Number Placeholder 24"/>
          <p:cNvSpPr>
            <a:spLocks noGrp="1"/>
          </p:cNvSpPr>
          <p:nvPr>
            <p:ph type="sldNum" sz="quarter" idx="17"/>
          </p:nvPr>
        </p:nvSpPr>
        <p:spPr/>
        <p:txBody>
          <a:bodyPr/>
          <a:lstStyle/>
          <a:p>
            <a:fld id="{5BA07366-CB75-4AA8-9E5B-928B849F427C}" type="slidenum">
              <a:rPr lang="en-US" smtClean="0"/>
              <a:pPr/>
              <a:t>‹#›</a:t>
            </a:fld>
            <a:endParaRPr lang="en-US" dirty="0"/>
          </a:p>
        </p:txBody>
      </p:sp>
      <p:sp>
        <p:nvSpPr>
          <p:cNvPr id="22" name="TextBox 21"/>
          <p:cNvSpPr txBox="1"/>
          <p:nvPr/>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sp>
        <p:nvSpPr>
          <p:cNvPr id="5" name="Tijdelijke aanduiding voor tekst 4"/>
          <p:cNvSpPr>
            <a:spLocks noGrp="1"/>
          </p:cNvSpPr>
          <p:nvPr>
            <p:ph type="body" sz="quarter" idx="18" hasCustomPrompt="1"/>
          </p:nvPr>
        </p:nvSpPr>
        <p:spPr>
          <a:xfrm>
            <a:off x="334963" y="2420939"/>
            <a:ext cx="8593137" cy="648022"/>
          </a:xfrm>
        </p:spPr>
        <p:txBody>
          <a:bodyPr/>
          <a:lstStyle>
            <a:lvl1pPr marL="0" indent="0">
              <a:buFontTx/>
              <a:buNone/>
              <a:defRPr sz="1600" b="1" baseline="0">
                <a:solidFill>
                  <a:schemeClr val="bg1"/>
                </a:solidFill>
              </a:defRPr>
            </a:lvl1pPr>
            <a:lvl2pPr marL="198000" indent="0">
              <a:buFontTx/>
              <a:buNone/>
              <a:defRPr sz="1600" b="1">
                <a:solidFill>
                  <a:schemeClr val="bg1"/>
                </a:solidFill>
              </a:defRPr>
            </a:lvl2pPr>
            <a:lvl3pPr marL="414000" indent="0">
              <a:buFontTx/>
              <a:buNone/>
              <a:defRPr sz="1600" b="1">
                <a:solidFill>
                  <a:schemeClr val="bg1"/>
                </a:solidFill>
              </a:defRPr>
            </a:lvl3pPr>
            <a:lvl4pPr marL="630000" indent="0">
              <a:buFontTx/>
              <a:buNone/>
              <a:defRPr sz="1600" b="1">
                <a:solidFill>
                  <a:schemeClr val="bg1"/>
                </a:solidFill>
              </a:defRPr>
            </a:lvl4pPr>
            <a:lvl5pPr marL="846000" indent="0">
              <a:buFontTx/>
              <a:buNone/>
              <a:defRPr sz="1600" b="1">
                <a:solidFill>
                  <a:schemeClr val="bg1"/>
                </a:solidFill>
              </a:defRPr>
            </a:lvl5pPr>
          </a:lstStyle>
          <a:p>
            <a:pPr lvl="0"/>
            <a:r>
              <a:rPr lang="en-US" noProof="0" dirty="0"/>
              <a:t>Insert subtitle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344539309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fld id="{C329179C-FF38-4A8C-9B5F-E771DEA6FEB6}" type="datetime3">
              <a:rPr lang="en-US" smtClean="0"/>
              <a:t>25 March 2022</a:t>
            </a:fld>
            <a:endParaRPr lang="nb-NO"/>
          </a:p>
        </p:txBody>
      </p:sp>
      <p:sp>
        <p:nvSpPr>
          <p:cNvPr id="5" name="Footer Placeholder 4"/>
          <p:cNvSpPr>
            <a:spLocks noGrp="1"/>
          </p:cNvSpPr>
          <p:nvPr>
            <p:ph type="ftr" sz="quarter" idx="11"/>
          </p:nvPr>
        </p:nvSpPr>
        <p:spPr>
          <a:xfrm>
            <a:off x="5375920" y="6508356"/>
            <a:ext cx="5662084" cy="174133"/>
          </a:xfrm>
        </p:spPr>
        <p:txBody>
          <a:bodyPr/>
          <a:lstStyle/>
          <a:p>
            <a:r>
              <a:rPr lang="nb-NO" dirty="0"/>
              <a:t>Private and Confidential</a:t>
            </a:r>
          </a:p>
        </p:txBody>
      </p:sp>
      <p:sp>
        <p:nvSpPr>
          <p:cNvPr id="6" name="Slide Number Placeholder 5"/>
          <p:cNvSpPr>
            <a:spLocks noGrp="1"/>
          </p:cNvSpPr>
          <p:nvPr>
            <p:ph type="sldNum" sz="quarter" idx="12"/>
          </p:nvPr>
        </p:nvSpPr>
        <p:spPr/>
        <p:txBody>
          <a:bodyPr/>
          <a:lstStyle/>
          <a:p>
            <a:fld id="{5BA07366-CB75-4AA8-9E5B-928B849F427C}" type="slidenum">
              <a:rPr lang="nb-NO" smtClean="0"/>
              <a:t>‹#›</a:t>
            </a:fld>
            <a:endParaRPr lang="nb-NO"/>
          </a:p>
        </p:txBody>
      </p:sp>
    </p:spTree>
    <p:extLst>
      <p:ext uri="{BB962C8B-B14F-4D97-AF65-F5344CB8AC3E}">
        <p14:creationId xmlns:p14="http://schemas.microsoft.com/office/powerpoint/2010/main" val="141479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elcome slide">
    <p:spTree>
      <p:nvGrpSpPr>
        <p:cNvPr id="1" name=""/>
        <p:cNvGrpSpPr/>
        <p:nvPr/>
      </p:nvGrpSpPr>
      <p:grpSpPr>
        <a:xfrm>
          <a:off x="0" y="0"/>
          <a:ext cx="0" cy="0"/>
          <a:chOff x="0" y="0"/>
          <a:chExt cx="0" cy="0"/>
        </a:xfrm>
      </p:grpSpPr>
      <p:sp>
        <p:nvSpPr>
          <p:cNvPr id="7" name="Rectangle 6"/>
          <p:cNvSpPr/>
          <p:nvPr/>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1125538"/>
            <a:ext cx="11857567" cy="3477777"/>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4" hasCustomPrompt="1"/>
          </p:nvPr>
        </p:nvSpPr>
        <p:spPr>
          <a:xfrm>
            <a:off x="334433" y="1360800"/>
            <a:ext cx="8593669" cy="209126"/>
          </a:xfrm>
        </p:spPr>
        <p:txBody>
          <a:bodyPr anchor="b" anchorCtr="0">
            <a:noAutofit/>
          </a:bodyPr>
          <a:lstStyle>
            <a:lvl1pPr marL="0" indent="0">
              <a:buNone/>
              <a:defRPr sz="1100" b="1" cap="all" baseline="0">
                <a:solidFill>
                  <a:schemeClr val="tx2"/>
                </a:solidFill>
              </a:defRPr>
            </a:lvl1pPr>
          </a:lstStyle>
          <a:p>
            <a:pPr lvl="0"/>
            <a:r>
              <a:rPr lang="en-US" dirty="0"/>
              <a:t>Insert INDUSTRY </a:t>
            </a:r>
            <a:r>
              <a:rPr lang="en-US" dirty="0" err="1"/>
              <a:t>I.e</a:t>
            </a:r>
            <a:r>
              <a:rPr lang="en-US" dirty="0"/>
              <a:t> Oil and Gas</a:t>
            </a:r>
          </a:p>
        </p:txBody>
      </p:sp>
      <p:cxnSp>
        <p:nvCxnSpPr>
          <p:cNvPr id="17" name="Straight Connector 16"/>
          <p:cNvCxnSpPr/>
          <p:nvPr/>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fld id="{A7D611CC-5BF8-401C-B83C-2B3B197C7527}" type="datetime3">
              <a:rPr lang="en-US" smtClean="0"/>
              <a:pPr/>
              <a:t>25 March 2022</a:t>
            </a:fld>
            <a:endParaRPr lang="en-US"/>
          </a:p>
        </p:txBody>
      </p:sp>
      <p:sp>
        <p:nvSpPr>
          <p:cNvPr id="12" name="Footer Placeholder 11"/>
          <p:cNvSpPr>
            <a:spLocks noGrp="1"/>
          </p:cNvSpPr>
          <p:nvPr>
            <p:ph type="ftr" sz="quarter" idx="16"/>
          </p:nvPr>
        </p:nvSpPr>
        <p:spPr/>
        <p:txBody>
          <a:bodyPr/>
          <a:lstStyle/>
          <a:p>
            <a:r>
              <a:rPr lang="en-US"/>
              <a:t>Private and confidential</a:t>
            </a:r>
            <a:endParaRPr lang="en-US" dirty="0"/>
          </a:p>
        </p:txBody>
      </p:sp>
      <p:sp>
        <p:nvSpPr>
          <p:cNvPr id="13" name="Slide Number Placeholder 12"/>
          <p:cNvSpPr>
            <a:spLocks noGrp="1"/>
          </p:cNvSpPr>
          <p:nvPr>
            <p:ph type="sldNum" sz="quarter" idx="17"/>
          </p:nvPr>
        </p:nvSpPr>
        <p:spPr/>
        <p:txBody>
          <a:bodyPr/>
          <a:lstStyle/>
          <a:p>
            <a:fld id="{5BA07366-CB75-4AA8-9E5B-928B849F427C}" type="slidenum">
              <a:rPr lang="en-US" smtClean="0"/>
              <a:pPr/>
              <a:t>‹#›</a:t>
            </a:fld>
            <a:endParaRPr lang="en-US" dirty="0"/>
          </a:p>
        </p:txBody>
      </p:sp>
      <p:sp>
        <p:nvSpPr>
          <p:cNvPr id="24" name="TextBox 23"/>
          <p:cNvSpPr txBox="1"/>
          <p:nvPr/>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sp>
        <p:nvSpPr>
          <p:cNvPr id="20" name="TextBox 19"/>
          <p:cNvSpPr txBox="1"/>
          <p:nvPr/>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167748333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elcome slide with image">
    <p:spTree>
      <p:nvGrpSpPr>
        <p:cNvPr id="1" name=""/>
        <p:cNvGrpSpPr/>
        <p:nvPr/>
      </p:nvGrpSpPr>
      <p:grpSpPr>
        <a:xfrm>
          <a:off x="0" y="0"/>
          <a:ext cx="0" cy="0"/>
          <a:chOff x="0" y="0"/>
          <a:chExt cx="0" cy="0"/>
        </a:xfrm>
      </p:grpSpPr>
      <p:sp>
        <p:nvSpPr>
          <p:cNvPr id="7" name="Rectangle 6"/>
          <p:cNvSpPr/>
          <p:nvPr/>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US"/>
              <a:t>Click icon to add picture</a:t>
            </a:r>
            <a:endParaRPr lang="en-US" dirty="0"/>
          </a:p>
        </p:txBody>
      </p:sp>
      <p:sp>
        <p:nvSpPr>
          <p:cNvPr id="15" name="Rectangle 14"/>
          <p:cNvSpPr/>
          <p:nvPr/>
        </p:nvSpPr>
        <p:spPr>
          <a:xfrm>
            <a:off x="1" y="4121994"/>
            <a:ext cx="11857038" cy="1791444"/>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4" hasCustomPrompt="1"/>
          </p:nvPr>
        </p:nvSpPr>
        <p:spPr>
          <a:xfrm>
            <a:off x="334433" y="4352300"/>
            <a:ext cx="8593669" cy="209126"/>
          </a:xfrm>
        </p:spPr>
        <p:txBody>
          <a:bodyPr anchor="b" anchorCtr="0">
            <a:noAutofit/>
          </a:bodyPr>
          <a:lstStyle>
            <a:lvl1pPr marL="0" indent="0">
              <a:buNone/>
              <a:defRPr sz="1100" b="1" cap="all" baseline="0">
                <a:solidFill>
                  <a:schemeClr val="tx2"/>
                </a:solidFill>
              </a:defRPr>
            </a:lvl1pPr>
          </a:lstStyle>
          <a:p>
            <a:pPr lvl="0"/>
            <a:r>
              <a:rPr lang="en-US" dirty="0"/>
              <a:t>Insert INDUSTRY </a:t>
            </a:r>
            <a:r>
              <a:rPr lang="en-US" dirty="0" err="1"/>
              <a:t>I.e</a:t>
            </a:r>
            <a:r>
              <a:rPr lang="en-US" dirty="0"/>
              <a:t> Oil and Gas</a:t>
            </a:r>
          </a:p>
        </p:txBody>
      </p:sp>
      <p:cxnSp>
        <p:nvCxnSpPr>
          <p:cNvPr id="17" name="Straight Connector 16"/>
          <p:cNvCxnSpPr/>
          <p:nvPr/>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fld id="{A7D611CC-5BF8-401C-B83C-2B3B197C7527}" type="datetime3">
              <a:rPr lang="en-US" smtClean="0"/>
              <a:pPr/>
              <a:t>25 March 2022</a:t>
            </a:fld>
            <a:endParaRPr lang="en-US"/>
          </a:p>
        </p:txBody>
      </p:sp>
      <p:sp>
        <p:nvSpPr>
          <p:cNvPr id="13" name="Footer Placeholder 12"/>
          <p:cNvSpPr>
            <a:spLocks noGrp="1"/>
          </p:cNvSpPr>
          <p:nvPr>
            <p:ph type="ftr" sz="quarter" idx="17"/>
          </p:nvPr>
        </p:nvSpPr>
        <p:spPr/>
        <p:txBody>
          <a:bodyPr/>
          <a:lstStyle/>
          <a:p>
            <a:r>
              <a:rPr lang="en-US"/>
              <a:t>Private and confidential</a:t>
            </a:r>
            <a:endParaRPr lang="en-US" dirty="0"/>
          </a:p>
        </p:txBody>
      </p:sp>
      <p:sp>
        <p:nvSpPr>
          <p:cNvPr id="18" name="Slide Number Placeholder 17"/>
          <p:cNvSpPr>
            <a:spLocks noGrp="1"/>
          </p:cNvSpPr>
          <p:nvPr>
            <p:ph type="sldNum" sz="quarter" idx="18"/>
          </p:nvPr>
        </p:nvSpPr>
        <p:spPr/>
        <p:txBody>
          <a:bodyPr/>
          <a:lstStyle/>
          <a:p>
            <a:fld id="{5BA07366-CB75-4AA8-9E5B-928B849F427C}" type="slidenum">
              <a:rPr lang="en-US" smtClean="0"/>
              <a:pPr/>
              <a:t>‹#›</a:t>
            </a:fld>
            <a:endParaRPr lang="en-US" dirty="0"/>
          </a:p>
        </p:txBody>
      </p:sp>
      <p:sp>
        <p:nvSpPr>
          <p:cNvPr id="23" name="TextBox 22"/>
          <p:cNvSpPr txBox="1"/>
          <p:nvPr/>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cxnSp>
        <p:nvCxnSpPr>
          <p:cNvPr id="25" name="Straight Connector 24"/>
          <p:cNvCxnSpPr/>
          <p:nvPr/>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3393400478"/>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Date Placeholder 3"/>
          <p:cNvSpPr>
            <a:spLocks noGrp="1"/>
          </p:cNvSpPr>
          <p:nvPr>
            <p:ph type="dt" sz="half" idx="10"/>
          </p:nvPr>
        </p:nvSpPr>
        <p:spPr/>
        <p:txBody>
          <a:bodyPr/>
          <a:lstStyle/>
          <a:p>
            <a:fld id="{C329179C-FF38-4A8C-9B5F-E771DEA6FEB6}" type="datetime3">
              <a:rPr lang="en-US" smtClean="0"/>
              <a:t>25 March 2022</a:t>
            </a:fld>
            <a:endParaRPr lang="nb-NO"/>
          </a:p>
        </p:txBody>
      </p:sp>
      <p:sp>
        <p:nvSpPr>
          <p:cNvPr id="5" name="Footer Placeholder 4"/>
          <p:cNvSpPr>
            <a:spLocks noGrp="1"/>
          </p:cNvSpPr>
          <p:nvPr>
            <p:ph type="ftr" sz="quarter" idx="11"/>
          </p:nvPr>
        </p:nvSpPr>
        <p:spPr/>
        <p:txBody>
          <a:bodyPr/>
          <a:lstStyle/>
          <a:p>
            <a:r>
              <a:rPr lang="nb-NO"/>
              <a:t>Private and confidential</a:t>
            </a:r>
          </a:p>
        </p:txBody>
      </p:sp>
      <p:sp>
        <p:nvSpPr>
          <p:cNvPr id="6" name="Slide Number Placeholder 5"/>
          <p:cNvSpPr>
            <a:spLocks noGrp="1"/>
          </p:cNvSpPr>
          <p:nvPr>
            <p:ph type="sldNum" sz="quarter" idx="12"/>
          </p:nvPr>
        </p:nvSpPr>
        <p:spPr/>
        <p:txBody>
          <a:bodyPr/>
          <a:lstStyle/>
          <a:p>
            <a:fld id="{5BA07366-CB75-4AA8-9E5B-928B849F427C}" type="slidenum">
              <a:rPr lang="nb-NO" smtClean="0"/>
              <a:t>‹#›</a:t>
            </a:fld>
            <a:endParaRPr lang="nb-NO"/>
          </a:p>
        </p:txBody>
      </p:sp>
    </p:spTree>
    <p:extLst>
      <p:ext uri="{BB962C8B-B14F-4D97-AF65-F5344CB8AC3E}">
        <p14:creationId xmlns:p14="http://schemas.microsoft.com/office/powerpoint/2010/main" val="14147950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7" name="Rectangle 6"/>
          <p:cNvSpPr/>
          <p:nvPr/>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US"/>
              <a:t>Click icon to add picture</a:t>
            </a:r>
            <a:endParaRPr lang="en-US" dirty="0"/>
          </a:p>
        </p:txBody>
      </p:sp>
      <p:sp>
        <p:nvSpPr>
          <p:cNvPr id="15" name="Rectangle 14"/>
          <p:cNvSpPr/>
          <p:nvPr/>
        </p:nvSpPr>
        <p:spPr>
          <a:xfrm>
            <a:off x="1" y="3810227"/>
            <a:ext cx="11857565" cy="2103211"/>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34431" y="5410800"/>
            <a:ext cx="8593669" cy="244800"/>
          </a:xfrm>
        </p:spPr>
        <p:txBody>
          <a:bodyPr/>
          <a:lstStyle>
            <a:lvl1pPr marL="0" indent="0" algn="l">
              <a:lnSpc>
                <a:spcPct val="114000"/>
              </a:lnSpc>
              <a:buNone/>
              <a:defRPr sz="1400"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2" name="Text Placeholder 11"/>
          <p:cNvSpPr>
            <a:spLocks noGrp="1"/>
          </p:cNvSpPr>
          <p:nvPr>
            <p:ph type="body" sz="quarter" idx="13" hasCustomPrompt="1"/>
          </p:nvPr>
        </p:nvSpPr>
        <p:spPr>
          <a:xfrm>
            <a:off x="334433" y="5662800"/>
            <a:ext cx="8593667" cy="252000"/>
          </a:xfrm>
        </p:spPr>
        <p:txBody>
          <a:bodyPr/>
          <a:lstStyle>
            <a:lvl1pPr marL="0" indent="0">
              <a:buNone/>
              <a:defRPr sz="1400" b="0">
                <a:solidFill>
                  <a:schemeClr val="tx2"/>
                </a:solidFill>
              </a:defRPr>
            </a:lvl1pPr>
          </a:lstStyle>
          <a:p>
            <a:pPr lvl="0"/>
            <a:r>
              <a:rPr lang="en-US" dirty="0"/>
              <a:t>Insert Date</a:t>
            </a:r>
          </a:p>
        </p:txBody>
      </p:sp>
      <p:sp>
        <p:nvSpPr>
          <p:cNvPr id="14" name="Text Placeholder 13"/>
          <p:cNvSpPr>
            <a:spLocks noGrp="1"/>
          </p:cNvSpPr>
          <p:nvPr>
            <p:ph type="body" sz="quarter" idx="14" hasCustomPrompt="1"/>
          </p:nvPr>
        </p:nvSpPr>
        <p:spPr>
          <a:xfrm>
            <a:off x="334431" y="3944453"/>
            <a:ext cx="8593669" cy="209126"/>
          </a:xfrm>
        </p:spPr>
        <p:txBody>
          <a:bodyPr anchor="b" anchorCtr="0">
            <a:noAutofit/>
          </a:bodyPr>
          <a:lstStyle>
            <a:lvl1pPr marL="0" indent="0">
              <a:buNone/>
              <a:defRPr sz="1000" b="1" cap="all" baseline="0">
                <a:solidFill>
                  <a:schemeClr val="tx2"/>
                </a:solidFill>
              </a:defRPr>
            </a:lvl1pPr>
          </a:lstStyle>
          <a:p>
            <a:pPr lvl="0"/>
            <a:r>
              <a:rPr lang="en-US" dirty="0"/>
              <a:t>Insert Business area name</a:t>
            </a:r>
          </a:p>
        </p:txBody>
      </p:sp>
      <p:cxnSp>
        <p:nvCxnSpPr>
          <p:cNvPr id="17" name="Straight Connector 16"/>
          <p:cNvCxnSpPr/>
          <p:nvPr/>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fld id="{A7D611CC-5BF8-401C-B83C-2B3B197C7527}" type="datetime3">
              <a:rPr lang="en-US" smtClean="0"/>
              <a:pPr/>
              <a:t>25 March 2022</a:t>
            </a:fld>
            <a:endParaRPr lang="en-US"/>
          </a:p>
        </p:txBody>
      </p:sp>
      <p:sp>
        <p:nvSpPr>
          <p:cNvPr id="10" name="Footer Placeholder 9"/>
          <p:cNvSpPr>
            <a:spLocks noGrp="1"/>
          </p:cNvSpPr>
          <p:nvPr>
            <p:ph type="ftr" sz="quarter" idx="17"/>
          </p:nvPr>
        </p:nvSpPr>
        <p:spPr/>
        <p:txBody>
          <a:bodyPr/>
          <a:lstStyle/>
          <a:p>
            <a:r>
              <a:rPr lang="en-US"/>
              <a:t>Private and confidential</a:t>
            </a:r>
            <a:endParaRPr lang="en-US" dirty="0"/>
          </a:p>
        </p:txBody>
      </p:sp>
      <p:sp>
        <p:nvSpPr>
          <p:cNvPr id="11" name="Slide Number Placeholder 10"/>
          <p:cNvSpPr>
            <a:spLocks noGrp="1"/>
          </p:cNvSpPr>
          <p:nvPr>
            <p:ph type="sldNum" sz="quarter" idx="18"/>
          </p:nvPr>
        </p:nvSpPr>
        <p:spPr/>
        <p:txBody>
          <a:bodyPr/>
          <a:lstStyle/>
          <a:p>
            <a:fld id="{5BA07366-CB75-4AA8-9E5B-928B849F427C}" type="slidenum">
              <a:rPr lang="en-US" smtClean="0"/>
              <a:pPr/>
              <a:t>‹#›</a:t>
            </a:fld>
            <a:endParaRPr lang="en-US" dirty="0"/>
          </a:p>
        </p:txBody>
      </p:sp>
      <p:sp>
        <p:nvSpPr>
          <p:cNvPr id="24" name="TextBox 23"/>
          <p:cNvSpPr txBox="1"/>
          <p:nvPr/>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sp>
        <p:nvSpPr>
          <p:cNvPr id="5" name="Tijdelijke aanduiding voor tekst 4"/>
          <p:cNvSpPr>
            <a:spLocks noGrp="1"/>
          </p:cNvSpPr>
          <p:nvPr>
            <p:ph type="body" sz="quarter" idx="19" hasCustomPrompt="1"/>
          </p:nvPr>
        </p:nvSpPr>
        <p:spPr>
          <a:xfrm>
            <a:off x="334963" y="5038725"/>
            <a:ext cx="8593138" cy="323850"/>
          </a:xfrm>
        </p:spPr>
        <p:txBody>
          <a:bodyPr/>
          <a:lstStyle>
            <a:lvl1pPr marL="0" indent="0">
              <a:buFontTx/>
              <a:buNone/>
              <a:defRPr b="1">
                <a:solidFill>
                  <a:schemeClr val="bg1"/>
                </a:solidFill>
              </a:defRPr>
            </a:lvl1pPr>
            <a:lvl2pPr marL="198000" indent="0">
              <a:buFontTx/>
              <a:buNone/>
              <a:defRPr b="1">
                <a:solidFill>
                  <a:schemeClr val="bg1"/>
                </a:solidFill>
              </a:defRPr>
            </a:lvl2pPr>
            <a:lvl3pPr marL="414000" indent="0">
              <a:buFontTx/>
              <a:buNone/>
              <a:defRPr b="1">
                <a:solidFill>
                  <a:schemeClr val="bg1"/>
                </a:solidFill>
              </a:defRPr>
            </a:lvl3pPr>
            <a:lvl4pPr marL="630000" indent="0">
              <a:buFontTx/>
              <a:buNone/>
              <a:defRPr b="1">
                <a:solidFill>
                  <a:schemeClr val="bg1"/>
                </a:solidFill>
              </a:defRPr>
            </a:lvl4pPr>
            <a:lvl5pPr marL="846000" indent="0">
              <a:buFontTx/>
              <a:buNone/>
              <a:defRPr b="1">
                <a:solidFill>
                  <a:schemeClr val="bg1"/>
                </a:solidFill>
              </a:defRPr>
            </a:lvl5pPr>
          </a:lstStyle>
          <a:p>
            <a:pPr lvl="0"/>
            <a:r>
              <a:rPr lang="en-US" noProof="0" dirty="0"/>
              <a:t>Insert subtitle</a:t>
            </a:r>
          </a:p>
        </p:txBody>
      </p:sp>
      <p:cxnSp>
        <p:nvCxnSpPr>
          <p:cNvPr id="26" name="Straight Connector 25"/>
          <p:cNvCxnSpPr/>
          <p:nvPr/>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12506914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611CC-5BF8-401C-B83C-2B3B197C7527}" type="datetime3">
              <a:rPr lang="en-US" smtClean="0"/>
              <a:pPr/>
              <a:t>25 March 2022</a:t>
            </a:fld>
            <a:endParaRPr lang="en-US"/>
          </a:p>
        </p:txBody>
      </p:sp>
      <p:sp>
        <p:nvSpPr>
          <p:cNvPr id="4" name="Footer Placeholder 3"/>
          <p:cNvSpPr>
            <a:spLocks noGrp="1"/>
          </p:cNvSpPr>
          <p:nvPr>
            <p:ph type="ftr" sz="quarter" idx="11"/>
          </p:nvPr>
        </p:nvSpPr>
        <p:spPr/>
        <p:txBody>
          <a:bodyPr/>
          <a:lstStyle/>
          <a:p>
            <a:r>
              <a:rPr lang="en-US"/>
              <a:t>Private and confidential</a:t>
            </a:r>
            <a:endParaRPr lang="en-US" dirty="0"/>
          </a:p>
        </p:txBody>
      </p:sp>
      <p:sp>
        <p:nvSpPr>
          <p:cNvPr id="5" name="Slide Number Placeholder 4"/>
          <p:cNvSpPr>
            <a:spLocks noGrp="1"/>
          </p:cNvSpPr>
          <p:nvPr>
            <p:ph type="sldNum" sz="quarter" idx="12"/>
          </p:nvPr>
        </p:nvSpPr>
        <p:spPr/>
        <p:txBody>
          <a:bodyPr/>
          <a:lstStyle/>
          <a:p>
            <a:fld id="{5BA07366-CB75-4AA8-9E5B-928B849F427C}" type="slidenum">
              <a:rPr lang="en-US" smtClean="0"/>
              <a:pPr/>
              <a:t>‹#›</a:t>
            </a:fld>
            <a:endParaRPr lang="en-US" dirty="0"/>
          </a:p>
        </p:txBody>
      </p:sp>
      <p:sp>
        <p:nvSpPr>
          <p:cNvPr id="7" name="Text Placeholder 6"/>
          <p:cNvSpPr>
            <a:spLocks noGrp="1"/>
          </p:cNvSpPr>
          <p:nvPr>
            <p:ph type="body" sz="quarter" idx="13"/>
          </p:nvPr>
        </p:nvSpPr>
        <p:spPr>
          <a:xfrm>
            <a:off x="334432" y="1267205"/>
            <a:ext cx="11522209" cy="4646233"/>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00545601"/>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sp>
        <p:nvSpPr>
          <p:cNvPr id="7" name="Rectangle 6"/>
          <p:cNvSpPr/>
          <p:nvPr/>
        </p:nvSpPr>
        <p:spPr>
          <a:xfrm>
            <a:off x="1" y="260349"/>
            <a:ext cx="11857565" cy="5650271"/>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US"/>
              <a:t>Click to edit Master title style</a:t>
            </a:r>
            <a:endParaRPr lang="da-DK" dirty="0"/>
          </a:p>
        </p:txBody>
      </p:sp>
      <p:sp>
        <p:nvSpPr>
          <p:cNvPr id="4" name="Date Placeholder 3"/>
          <p:cNvSpPr>
            <a:spLocks noGrp="1"/>
          </p:cNvSpPr>
          <p:nvPr>
            <p:ph type="dt" sz="half" idx="10"/>
          </p:nvPr>
        </p:nvSpPr>
        <p:spPr/>
        <p:txBody>
          <a:bodyPr/>
          <a:lstStyle/>
          <a:p>
            <a:fld id="{A7D611CC-5BF8-401C-B83C-2B3B197C7527}" type="datetime3">
              <a:rPr lang="en-US" smtClean="0"/>
              <a:pPr/>
              <a:t>25 March 2022</a:t>
            </a:fld>
            <a:endParaRPr lang="en-US"/>
          </a:p>
        </p:txBody>
      </p:sp>
      <p:sp>
        <p:nvSpPr>
          <p:cNvPr id="5" name="Footer Placeholder 4"/>
          <p:cNvSpPr>
            <a:spLocks noGrp="1"/>
          </p:cNvSpPr>
          <p:nvPr>
            <p:ph type="ftr" sz="quarter" idx="11"/>
          </p:nvPr>
        </p:nvSpPr>
        <p:spPr>
          <a:xfrm>
            <a:off x="5375920" y="6510584"/>
            <a:ext cx="5662084" cy="174133"/>
          </a:xfrm>
        </p:spPr>
        <p:txBody>
          <a:bodyPr/>
          <a:lstStyle/>
          <a:p>
            <a:r>
              <a:rPr lang="en-US" dirty="0"/>
              <a:t>Private and Confidential</a:t>
            </a:r>
          </a:p>
        </p:txBody>
      </p:sp>
      <p:sp>
        <p:nvSpPr>
          <p:cNvPr id="6" name="Slide Number Placeholder 5"/>
          <p:cNvSpPr>
            <a:spLocks noGrp="1"/>
          </p:cNvSpPr>
          <p:nvPr>
            <p:ph type="sldNum" sz="quarter" idx="12"/>
          </p:nvPr>
        </p:nvSpPr>
        <p:spPr/>
        <p:txBody>
          <a:bodyPr/>
          <a:lstStyle/>
          <a:p>
            <a:fld id="{5BA07366-CB75-4AA8-9E5B-928B849F427C}" type="slidenum">
              <a:rPr lang="en-US" smtClean="0"/>
              <a:pPr/>
              <a:t>‹#›</a:t>
            </a:fld>
            <a:endParaRPr lang="en-US" dirty="0"/>
          </a:p>
        </p:txBody>
      </p:sp>
      <p:sp>
        <p:nvSpPr>
          <p:cNvPr id="11" name="Rectangle 10"/>
          <p:cNvSpPr/>
          <p:nvPr/>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90000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US"/>
              <a:t>Click icon to add picture</a:t>
            </a:r>
            <a:endParaRPr lang="en-US"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US"/>
              <a:t>Click to edit Master title style</a:t>
            </a:r>
            <a:endParaRPr lang="da-DK" dirty="0"/>
          </a:p>
        </p:txBody>
      </p:sp>
      <p:sp>
        <p:nvSpPr>
          <p:cNvPr id="4" name="Date Placeholder 3"/>
          <p:cNvSpPr>
            <a:spLocks noGrp="1"/>
          </p:cNvSpPr>
          <p:nvPr>
            <p:ph type="dt" sz="half" idx="10"/>
          </p:nvPr>
        </p:nvSpPr>
        <p:spPr/>
        <p:txBody>
          <a:bodyPr/>
          <a:lstStyle/>
          <a:p>
            <a:fld id="{A7D611CC-5BF8-401C-B83C-2B3B197C7527}" type="datetime3">
              <a:rPr lang="en-US" smtClean="0"/>
              <a:pPr/>
              <a:t>25 March 2022</a:t>
            </a:fld>
            <a:endParaRPr lang="en-US"/>
          </a:p>
        </p:txBody>
      </p:sp>
      <p:sp>
        <p:nvSpPr>
          <p:cNvPr id="5" name="Footer Placeholder 4"/>
          <p:cNvSpPr>
            <a:spLocks noGrp="1"/>
          </p:cNvSpPr>
          <p:nvPr>
            <p:ph type="ftr" sz="quarter" idx="11"/>
          </p:nvPr>
        </p:nvSpPr>
        <p:spPr/>
        <p:txBody>
          <a:bodyPr/>
          <a:lstStyle/>
          <a:p>
            <a:r>
              <a:rPr lang="en-US"/>
              <a:t>Private and confidential</a:t>
            </a:r>
            <a:endParaRPr lang="en-US" dirty="0"/>
          </a:p>
        </p:txBody>
      </p:sp>
      <p:sp>
        <p:nvSpPr>
          <p:cNvPr id="6" name="Slide Number Placeholder 5"/>
          <p:cNvSpPr>
            <a:spLocks noGrp="1"/>
          </p:cNvSpPr>
          <p:nvPr>
            <p:ph type="sldNum" sz="quarter" idx="12"/>
          </p:nvPr>
        </p:nvSpPr>
        <p:spPr/>
        <p:txBody>
          <a:bodyPr/>
          <a:lstStyle/>
          <a:p>
            <a:fld id="{5BA07366-CB75-4AA8-9E5B-928B849F427C}" type="slidenum">
              <a:rPr lang="en-US" smtClean="0"/>
              <a:pPr/>
              <a:t>‹#›</a:t>
            </a:fld>
            <a:endParaRPr lang="en-US"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US"/>
              <a:t>Click icon to add table</a:t>
            </a:r>
            <a:endParaRPr lang="en-US" dirty="0"/>
          </a:p>
        </p:txBody>
      </p:sp>
    </p:spTree>
    <p:extLst>
      <p:ext uri="{BB962C8B-B14F-4D97-AF65-F5344CB8AC3E}">
        <p14:creationId xmlns:p14="http://schemas.microsoft.com/office/powerpoint/2010/main" val="2443981875"/>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dirty="0"/>
          </a:p>
        </p:txBody>
      </p:sp>
      <p:sp>
        <p:nvSpPr>
          <p:cNvPr id="3" name="Content Placeholder 2"/>
          <p:cNvSpPr>
            <a:spLocks noGrp="1"/>
          </p:cNvSpPr>
          <p:nvPr>
            <p:ph sz="half" idx="1"/>
          </p:nvPr>
        </p:nvSpPr>
        <p:spPr>
          <a:xfrm>
            <a:off x="334432" y="1268414"/>
            <a:ext cx="5659968"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Content Placeholder 3"/>
          <p:cNvSpPr>
            <a:spLocks noGrp="1"/>
          </p:cNvSpPr>
          <p:nvPr>
            <p:ph sz="half" idx="2"/>
          </p:nvPr>
        </p:nvSpPr>
        <p:spPr>
          <a:xfrm>
            <a:off x="6197600" y="1268414"/>
            <a:ext cx="5659041"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5" name="Date Placeholder 4"/>
          <p:cNvSpPr>
            <a:spLocks noGrp="1"/>
          </p:cNvSpPr>
          <p:nvPr>
            <p:ph type="dt" sz="half" idx="10"/>
          </p:nvPr>
        </p:nvSpPr>
        <p:spPr/>
        <p:txBody>
          <a:bodyPr/>
          <a:lstStyle/>
          <a:p>
            <a:fld id="{E90B3A07-2CB0-40B8-92D7-B12857F2FD0A}" type="datetime3">
              <a:rPr lang="en-US" smtClean="0"/>
              <a:t>25 March 2022</a:t>
            </a:fld>
            <a:endParaRPr lang="nb-NO"/>
          </a:p>
        </p:txBody>
      </p:sp>
      <p:sp>
        <p:nvSpPr>
          <p:cNvPr id="6" name="Footer Placeholder 5"/>
          <p:cNvSpPr>
            <a:spLocks noGrp="1"/>
          </p:cNvSpPr>
          <p:nvPr>
            <p:ph type="ftr" sz="quarter" idx="11"/>
          </p:nvPr>
        </p:nvSpPr>
        <p:spPr/>
        <p:txBody>
          <a:bodyPr/>
          <a:lstStyle/>
          <a:p>
            <a:r>
              <a:rPr lang="nb-NO"/>
              <a:t>Private and confidential</a:t>
            </a:r>
          </a:p>
        </p:txBody>
      </p:sp>
      <p:sp>
        <p:nvSpPr>
          <p:cNvPr id="7" name="Slide Number Placeholder 6"/>
          <p:cNvSpPr>
            <a:spLocks noGrp="1"/>
          </p:cNvSpPr>
          <p:nvPr>
            <p:ph type="sldNum" sz="quarter" idx="12"/>
          </p:nvPr>
        </p:nvSpPr>
        <p:spPr/>
        <p:txBody>
          <a:bodyPr/>
          <a:lstStyle/>
          <a:p>
            <a:fld id="{5BA07366-CB75-4AA8-9E5B-928B849F427C}" type="slidenum">
              <a:rPr lang="nb-NO" smtClean="0"/>
              <a:t>‹#›</a:t>
            </a:fld>
            <a:endParaRPr lang="nb-NO"/>
          </a:p>
        </p:txBody>
      </p:sp>
    </p:spTree>
    <p:extLst>
      <p:ext uri="{BB962C8B-B14F-4D97-AF65-F5344CB8AC3E}">
        <p14:creationId xmlns:p14="http://schemas.microsoft.com/office/powerpoint/2010/main" val="4238075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dirty="0"/>
          </a:p>
        </p:txBody>
      </p:sp>
      <p:sp>
        <p:nvSpPr>
          <p:cNvPr id="3" name="Text Placeholder 2"/>
          <p:cNvSpPr>
            <a:spLocks noGrp="1"/>
          </p:cNvSpPr>
          <p:nvPr>
            <p:ph type="body" idx="1"/>
          </p:nvPr>
        </p:nvSpPr>
        <p:spPr>
          <a:xfrm>
            <a:off x="334433" y="967715"/>
            <a:ext cx="5662084"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4435" y="1626462"/>
            <a:ext cx="5662083" cy="4287116"/>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5" name="Text Placeholder 4"/>
          <p:cNvSpPr>
            <a:spLocks noGrp="1"/>
          </p:cNvSpPr>
          <p:nvPr>
            <p:ph type="body" sz="quarter" idx="3"/>
          </p:nvPr>
        </p:nvSpPr>
        <p:spPr>
          <a:xfrm>
            <a:off x="6193367" y="970248"/>
            <a:ext cx="5664200" cy="572312"/>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627200"/>
            <a:ext cx="5663275" cy="4287600"/>
          </a:xfrm>
        </p:spPr>
        <p:txBody>
          <a:bodyPr>
            <a:noAutofit/>
          </a:bodyPr>
          <a:lstStyle>
            <a:lvl1pPr>
              <a:defRPr sz="1600" b="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7" name="Date Placeholder 6"/>
          <p:cNvSpPr>
            <a:spLocks noGrp="1"/>
          </p:cNvSpPr>
          <p:nvPr>
            <p:ph type="dt" sz="half" idx="10"/>
          </p:nvPr>
        </p:nvSpPr>
        <p:spPr/>
        <p:txBody>
          <a:bodyPr/>
          <a:lstStyle/>
          <a:p>
            <a:fld id="{A7D611CC-5BF8-401C-B83C-2B3B197C7527}" type="datetime3">
              <a:rPr lang="en-US" smtClean="0"/>
              <a:pPr/>
              <a:t>25 March 2022</a:t>
            </a:fld>
            <a:endParaRPr lang="en-US"/>
          </a:p>
        </p:txBody>
      </p:sp>
      <p:sp>
        <p:nvSpPr>
          <p:cNvPr id="8" name="Footer Placeholder 7"/>
          <p:cNvSpPr>
            <a:spLocks noGrp="1"/>
          </p:cNvSpPr>
          <p:nvPr>
            <p:ph type="ftr" sz="quarter" idx="11"/>
          </p:nvPr>
        </p:nvSpPr>
        <p:spPr/>
        <p:txBody>
          <a:bodyPr/>
          <a:lstStyle/>
          <a:p>
            <a:r>
              <a:rPr lang="en-US"/>
              <a:t>Private and confidential</a:t>
            </a:r>
            <a:endParaRPr lang="en-US" dirty="0"/>
          </a:p>
        </p:txBody>
      </p:sp>
      <p:sp>
        <p:nvSpPr>
          <p:cNvPr id="9" name="Slide Number Placeholder 8"/>
          <p:cNvSpPr>
            <a:spLocks noGrp="1"/>
          </p:cNvSpPr>
          <p:nvPr>
            <p:ph type="sldNum" sz="quarter" idx="12"/>
          </p:nvPr>
        </p:nvSpPr>
        <p:spPr/>
        <p:txBody>
          <a:bodyPr/>
          <a:lstStyle/>
          <a:p>
            <a:fld id="{5BA07366-CB75-4AA8-9E5B-928B849F427C}" type="slidenum">
              <a:rPr lang="en-US" smtClean="0"/>
              <a:pPr/>
              <a:t>‹#›</a:t>
            </a:fld>
            <a:endParaRPr lang="en-US" dirty="0"/>
          </a:p>
        </p:txBody>
      </p:sp>
    </p:spTree>
    <p:extLst>
      <p:ext uri="{BB962C8B-B14F-4D97-AF65-F5344CB8AC3E}">
        <p14:creationId xmlns:p14="http://schemas.microsoft.com/office/powerpoint/2010/main" val="280113618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dirty="0"/>
          </a:p>
        </p:txBody>
      </p:sp>
      <p:sp>
        <p:nvSpPr>
          <p:cNvPr id="3" name="Content Placeholder 2"/>
          <p:cNvSpPr>
            <a:spLocks noGrp="1"/>
          </p:cNvSpPr>
          <p:nvPr>
            <p:ph sz="half" idx="1"/>
          </p:nvPr>
        </p:nvSpPr>
        <p:spPr>
          <a:xfrm>
            <a:off x="334432" y="1267200"/>
            <a:ext cx="5659968" cy="4644000"/>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5" name="Date Placeholder 4"/>
          <p:cNvSpPr>
            <a:spLocks noGrp="1"/>
          </p:cNvSpPr>
          <p:nvPr>
            <p:ph type="dt" sz="half" idx="10"/>
          </p:nvPr>
        </p:nvSpPr>
        <p:spPr/>
        <p:txBody>
          <a:bodyPr/>
          <a:lstStyle/>
          <a:p>
            <a:fld id="{A7D611CC-5BF8-401C-B83C-2B3B197C7527}" type="datetime3">
              <a:rPr lang="en-US" smtClean="0"/>
              <a:pPr/>
              <a:t>25 March 2022</a:t>
            </a:fld>
            <a:endParaRPr lang="en-US"/>
          </a:p>
        </p:txBody>
      </p:sp>
      <p:sp>
        <p:nvSpPr>
          <p:cNvPr id="6" name="Footer Placeholder 5"/>
          <p:cNvSpPr>
            <a:spLocks noGrp="1"/>
          </p:cNvSpPr>
          <p:nvPr>
            <p:ph type="ftr" sz="quarter" idx="11"/>
          </p:nvPr>
        </p:nvSpPr>
        <p:spPr/>
        <p:txBody>
          <a:bodyPr/>
          <a:lstStyle/>
          <a:p>
            <a:r>
              <a:rPr lang="en-US"/>
              <a:t>Private and confidential</a:t>
            </a:r>
            <a:endParaRPr lang="en-US" dirty="0"/>
          </a:p>
        </p:txBody>
      </p:sp>
      <p:sp>
        <p:nvSpPr>
          <p:cNvPr id="7" name="Slide Number Placeholder 6"/>
          <p:cNvSpPr>
            <a:spLocks noGrp="1"/>
          </p:cNvSpPr>
          <p:nvPr>
            <p:ph type="sldNum" sz="quarter" idx="12"/>
          </p:nvPr>
        </p:nvSpPr>
        <p:spPr/>
        <p:txBody>
          <a:bodyPr/>
          <a:lstStyle/>
          <a:p>
            <a:fld id="{5BA07366-CB75-4AA8-9E5B-928B849F427C}" type="slidenum">
              <a:rPr lang="en-US" smtClean="0"/>
              <a:pPr/>
              <a:t>‹#›</a:t>
            </a:fld>
            <a:endParaRPr lang="en-US" dirty="0"/>
          </a:p>
        </p:txBody>
      </p:sp>
      <p:sp>
        <p:nvSpPr>
          <p:cNvPr id="10" name="Picture Placeholder 9"/>
          <p:cNvSpPr>
            <a:spLocks noGrp="1"/>
          </p:cNvSpPr>
          <p:nvPr>
            <p:ph type="pic" sz="quarter" idx="13"/>
          </p:nvPr>
        </p:nvSpPr>
        <p:spPr>
          <a:xfrm>
            <a:off x="6199716" y="1267200"/>
            <a:ext cx="5659200" cy="4644000"/>
          </a:xfrm>
          <a:solidFill>
            <a:schemeClr val="bg2">
              <a:lumMod val="40000"/>
              <a:lumOff val="60000"/>
            </a:schemeClr>
          </a:solidFill>
        </p:spPr>
        <p:txBody>
          <a:bodyPr/>
          <a:lstStyle>
            <a:lvl1pPr marL="0" indent="0" algn="ctr">
              <a:buNone/>
              <a:defRPr b="0"/>
            </a:lvl1pPr>
          </a:lstStyle>
          <a:p>
            <a:r>
              <a:rPr lang="en-US"/>
              <a:t>Click icon to add picture</a:t>
            </a:r>
            <a:endParaRPr lang="en-US" dirty="0"/>
          </a:p>
        </p:txBody>
      </p:sp>
    </p:spTree>
    <p:extLst>
      <p:ext uri="{BB962C8B-B14F-4D97-AF65-F5344CB8AC3E}">
        <p14:creationId xmlns:p14="http://schemas.microsoft.com/office/powerpoint/2010/main" val="41184956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 and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943200"/>
            <a:ext cx="11856000" cy="4679687"/>
          </a:xfrm>
          <a:solidFill>
            <a:schemeClr val="bg2">
              <a:lumMod val="40000"/>
              <a:lumOff val="60000"/>
            </a:schemeClr>
          </a:solidFill>
        </p:spPr>
        <p:txBody>
          <a:bodyPr/>
          <a:lstStyle>
            <a:lvl1pPr marL="0" indent="0" algn="ctr">
              <a:buNone/>
              <a:defRPr b="0"/>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611CC-5BF8-401C-B83C-2B3B197C7527}" type="datetime3">
              <a:rPr lang="en-US" smtClean="0"/>
              <a:pPr/>
              <a:t>25 March 2022</a:t>
            </a:fld>
            <a:endParaRPr lang="en-US"/>
          </a:p>
        </p:txBody>
      </p:sp>
      <p:sp>
        <p:nvSpPr>
          <p:cNvPr id="4" name="Footer Placeholder 3"/>
          <p:cNvSpPr>
            <a:spLocks noGrp="1"/>
          </p:cNvSpPr>
          <p:nvPr>
            <p:ph type="ftr" sz="quarter" idx="11"/>
          </p:nvPr>
        </p:nvSpPr>
        <p:spPr/>
        <p:txBody>
          <a:bodyPr/>
          <a:lstStyle/>
          <a:p>
            <a:r>
              <a:rPr lang="en-US"/>
              <a:t>Private and confidential</a:t>
            </a:r>
            <a:endParaRPr lang="en-US" dirty="0"/>
          </a:p>
        </p:txBody>
      </p:sp>
      <p:sp>
        <p:nvSpPr>
          <p:cNvPr id="5" name="Slide Number Placeholder 4"/>
          <p:cNvSpPr>
            <a:spLocks noGrp="1"/>
          </p:cNvSpPr>
          <p:nvPr>
            <p:ph type="sldNum" sz="quarter" idx="12"/>
          </p:nvPr>
        </p:nvSpPr>
        <p:spPr/>
        <p:txBody>
          <a:bodyPr/>
          <a:lstStyle/>
          <a:p>
            <a:fld id="{5BA07366-CB75-4AA8-9E5B-928B849F427C}" type="slidenum">
              <a:rPr lang="en-US" smtClean="0"/>
              <a:pPr/>
              <a:t>‹#›</a:t>
            </a:fld>
            <a:endParaRPr lang="en-US" dirty="0"/>
          </a:p>
        </p:txBody>
      </p:sp>
      <p:sp>
        <p:nvSpPr>
          <p:cNvPr id="10" name="Text Placeholder 9"/>
          <p:cNvSpPr>
            <a:spLocks noGrp="1"/>
          </p:cNvSpPr>
          <p:nvPr>
            <p:ph type="body" sz="quarter" idx="14"/>
          </p:nvPr>
        </p:nvSpPr>
        <p:spPr>
          <a:xfrm>
            <a:off x="330598" y="5678682"/>
            <a:ext cx="11526041" cy="234756"/>
          </a:xfrm>
        </p:spPr>
        <p:txBody>
          <a:bodyPr>
            <a:noAutofit/>
          </a:bodyPr>
          <a:lstStyle>
            <a:lvl1pPr marL="0" indent="0">
              <a:lnSpc>
                <a:spcPct val="100000"/>
              </a:lnSpc>
              <a:spcBef>
                <a:spcPts val="0"/>
              </a:spcBef>
              <a:buNone/>
              <a:defRPr sz="1100" b="1"/>
            </a:lvl1pPr>
          </a:lstStyle>
          <a:p>
            <a:pPr lvl="0"/>
            <a:r>
              <a:rPr lang="en-US"/>
              <a:t>Click to edit Master text styles</a:t>
            </a:r>
          </a:p>
        </p:txBody>
      </p:sp>
      <p:sp>
        <p:nvSpPr>
          <p:cNvPr id="17" name="Table Placeholder 11"/>
          <p:cNvSpPr>
            <a:spLocks noGrp="1"/>
          </p:cNvSpPr>
          <p:nvPr>
            <p:ph type="tbl" sz="quarter" idx="15"/>
          </p:nvPr>
        </p:nvSpPr>
        <p:spPr>
          <a:xfrm>
            <a:off x="0" y="5508267"/>
            <a:ext cx="11856000" cy="27940"/>
          </a:xfrm>
          <a:solidFill>
            <a:schemeClr val="bg1"/>
          </a:solidFill>
        </p:spPr>
        <p:txBody>
          <a:bodyPr>
            <a:normAutofit/>
          </a:bodyPr>
          <a:lstStyle>
            <a:lvl1pPr>
              <a:defRPr sz="100">
                <a:solidFill>
                  <a:schemeClr val="bg1"/>
                </a:solidFill>
              </a:defRPr>
            </a:lvl1pPr>
          </a:lstStyle>
          <a:p>
            <a:r>
              <a:rPr lang="en-US"/>
              <a:t>Click icon to add table</a:t>
            </a:r>
            <a:endParaRPr lang="en-US" dirty="0"/>
          </a:p>
        </p:txBody>
      </p:sp>
    </p:spTree>
    <p:extLst>
      <p:ext uri="{BB962C8B-B14F-4D97-AF65-F5344CB8AC3E}">
        <p14:creationId xmlns:p14="http://schemas.microsoft.com/office/powerpoint/2010/main" val="33093425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dirty="0"/>
          </a:p>
        </p:txBody>
      </p:sp>
      <p:sp>
        <p:nvSpPr>
          <p:cNvPr id="3" name="Date Placeholder 2"/>
          <p:cNvSpPr>
            <a:spLocks noGrp="1"/>
          </p:cNvSpPr>
          <p:nvPr>
            <p:ph type="dt" sz="half" idx="10"/>
          </p:nvPr>
        </p:nvSpPr>
        <p:spPr/>
        <p:txBody>
          <a:bodyPr/>
          <a:lstStyle/>
          <a:p>
            <a:fld id="{5FBF0654-D682-4483-8043-FAA235869E2D}" type="datetime3">
              <a:rPr lang="en-US" smtClean="0"/>
              <a:t>25 March 2022</a:t>
            </a:fld>
            <a:endParaRPr lang="nb-NO"/>
          </a:p>
        </p:txBody>
      </p:sp>
      <p:sp>
        <p:nvSpPr>
          <p:cNvPr id="4" name="Footer Placeholder 3"/>
          <p:cNvSpPr>
            <a:spLocks noGrp="1"/>
          </p:cNvSpPr>
          <p:nvPr>
            <p:ph type="ftr" sz="quarter" idx="11"/>
          </p:nvPr>
        </p:nvSpPr>
        <p:spPr/>
        <p:txBody>
          <a:bodyPr/>
          <a:lstStyle/>
          <a:p>
            <a:r>
              <a:rPr lang="nb-NO"/>
              <a:t>Private and confidential</a:t>
            </a:r>
          </a:p>
        </p:txBody>
      </p:sp>
      <p:sp>
        <p:nvSpPr>
          <p:cNvPr id="5" name="Slide Number Placeholder 4"/>
          <p:cNvSpPr>
            <a:spLocks noGrp="1"/>
          </p:cNvSpPr>
          <p:nvPr>
            <p:ph type="sldNum" sz="quarter" idx="12"/>
          </p:nvPr>
        </p:nvSpPr>
        <p:spPr/>
        <p:txBody>
          <a:bodyPr/>
          <a:lstStyle/>
          <a:p>
            <a:fld id="{5BA07366-CB75-4AA8-9E5B-928B849F427C}" type="slidenum">
              <a:rPr lang="nb-NO" smtClean="0"/>
              <a:t>‹#›</a:t>
            </a:fld>
            <a:endParaRPr lang="nb-NO"/>
          </a:p>
        </p:txBody>
      </p:sp>
    </p:spTree>
    <p:extLst>
      <p:ext uri="{BB962C8B-B14F-4D97-AF65-F5344CB8AC3E}">
        <p14:creationId xmlns:p14="http://schemas.microsoft.com/office/powerpoint/2010/main" val="184571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lvl1pPr>
              <a:defRPr>
                <a:solidFill>
                  <a:schemeClr val="bg1"/>
                </a:solidFill>
              </a:defRPr>
            </a:lvl1pPr>
          </a:lstStyle>
          <a:p>
            <a:fld id="{A27C9424-262E-4F2B-BD12-53C318C8B4EA}" type="datetime3">
              <a:rPr lang="en-US" smtClean="0"/>
              <a:t>25 March 2022</a:t>
            </a:fld>
            <a:endParaRPr lang="nb-NO"/>
          </a:p>
        </p:txBody>
      </p:sp>
      <p:sp>
        <p:nvSpPr>
          <p:cNvPr id="3" name="Footer Placeholder 2"/>
          <p:cNvSpPr>
            <a:spLocks noGrp="1"/>
          </p:cNvSpPr>
          <p:nvPr>
            <p:ph type="ftr" sz="quarter" idx="11"/>
          </p:nvPr>
        </p:nvSpPr>
        <p:spPr>
          <a:xfrm>
            <a:off x="5996518" y="6537523"/>
            <a:ext cx="5662084" cy="160319"/>
          </a:xfrm>
        </p:spPr>
        <p:txBody>
          <a:bodyPr/>
          <a:lstStyle>
            <a:lvl1pPr>
              <a:defRPr>
                <a:solidFill>
                  <a:schemeClr val="bg1"/>
                </a:solidFill>
              </a:defRPr>
            </a:lvl1pPr>
          </a:lstStyle>
          <a:p>
            <a:r>
              <a:rPr lang="nb-NO"/>
              <a:t>Private and confidential</a:t>
            </a:r>
          </a:p>
        </p:txBody>
      </p:sp>
      <p:sp>
        <p:nvSpPr>
          <p:cNvPr id="4" name="Slide Number Placeholder 3"/>
          <p:cNvSpPr>
            <a:spLocks noGrp="1"/>
          </p:cNvSpPr>
          <p:nvPr>
            <p:ph type="sldNum" sz="quarter" idx="12"/>
          </p:nvPr>
        </p:nvSpPr>
        <p:spPr/>
        <p:txBody>
          <a:bodyPr/>
          <a:lstStyle/>
          <a:p>
            <a:fld id="{5BA07366-CB75-4AA8-9E5B-928B849F427C}" type="slidenum">
              <a:rPr lang="nb-NO" smtClean="0"/>
              <a:t>‹#›</a:t>
            </a:fld>
            <a:endParaRPr lang="nb-NO"/>
          </a:p>
        </p:txBody>
      </p:sp>
      <p:sp>
        <p:nvSpPr>
          <p:cNvPr id="6" name="Rectangle 5"/>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91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1125538"/>
            <a:ext cx="11857567" cy="3477777"/>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4" hasCustomPrompt="1"/>
          </p:nvPr>
        </p:nvSpPr>
        <p:spPr>
          <a:xfrm>
            <a:off x="334433" y="1360800"/>
            <a:ext cx="8593669" cy="209126"/>
          </a:xfrm>
        </p:spPr>
        <p:txBody>
          <a:bodyPr anchor="b" anchorCtr="0">
            <a:noAutofit/>
          </a:bodyPr>
          <a:lstStyle>
            <a:lvl1pPr marL="0" indent="0">
              <a:buNone/>
              <a:defRPr sz="1100" b="1" cap="all" baseline="0">
                <a:solidFill>
                  <a:schemeClr val="tx2"/>
                </a:solidFill>
              </a:defRPr>
            </a:lvl1pPr>
          </a:lstStyle>
          <a:p>
            <a:pPr lvl="0"/>
            <a:r>
              <a:rPr lang="en-US" dirty="0"/>
              <a:t>Insert INDUSTRY </a:t>
            </a:r>
            <a:r>
              <a:rPr lang="en-US" dirty="0" err="1"/>
              <a:t>I.e</a:t>
            </a:r>
            <a:r>
              <a:rPr lang="en-US" dirty="0"/>
              <a:t> Oil and Gas</a:t>
            </a:r>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fld id="{A7D611CC-5BF8-401C-B83C-2B3B197C7527}" type="datetime3">
              <a:rPr lang="en-US" smtClean="0"/>
              <a:pPr/>
              <a:t>25 March 2022</a:t>
            </a:fld>
            <a:endParaRPr lang="en-US"/>
          </a:p>
        </p:txBody>
      </p:sp>
      <p:sp>
        <p:nvSpPr>
          <p:cNvPr id="12" name="Footer Placeholder 11"/>
          <p:cNvSpPr>
            <a:spLocks noGrp="1"/>
          </p:cNvSpPr>
          <p:nvPr>
            <p:ph type="ftr" sz="quarter" idx="16"/>
          </p:nvPr>
        </p:nvSpPr>
        <p:spPr/>
        <p:txBody>
          <a:bodyPr/>
          <a:lstStyle/>
          <a:p>
            <a:r>
              <a:rPr lang="en-US"/>
              <a:t>Private and confidential</a:t>
            </a:r>
            <a:endParaRPr lang="en-US" dirty="0"/>
          </a:p>
        </p:txBody>
      </p:sp>
      <p:sp>
        <p:nvSpPr>
          <p:cNvPr id="13" name="Slide Number Placeholder 12"/>
          <p:cNvSpPr>
            <a:spLocks noGrp="1"/>
          </p:cNvSpPr>
          <p:nvPr>
            <p:ph type="sldNum" sz="quarter" idx="17"/>
          </p:nvPr>
        </p:nvSpPr>
        <p:spPr/>
        <p:txBody>
          <a:bodyPr/>
          <a:lstStyle/>
          <a:p>
            <a:fld id="{5BA07366-CB75-4AA8-9E5B-928B849F427C}" type="slidenum">
              <a:rPr lang="en-US" smtClean="0"/>
              <a:pPr/>
              <a:t>‹#›</a:t>
            </a:fld>
            <a:endParaRPr lang="en-US"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sp>
        <p:nvSpPr>
          <p:cNvPr id="20" name="TextBox 19"/>
          <p:cNvSpPr txBox="1"/>
          <p:nvPr userDrawn="1"/>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1677483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6" name="Rectangle 5"/>
          <p:cNvSpPr/>
          <p:nvPr/>
        </p:nvSpPr>
        <p:spPr>
          <a:xfrm>
            <a:off x="1" y="260350"/>
            <a:ext cx="11857565" cy="3161222"/>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859C89-AAE0-4F99-8D01-8BBA6722461C}" type="datetime3">
              <a:rPr lang="en-US" noProof="0" smtClean="0"/>
              <a:t>25 March 2022</a:t>
            </a:fld>
            <a:endParaRPr lang="en-US" noProof="0"/>
          </a:p>
        </p:txBody>
      </p:sp>
      <p:sp>
        <p:nvSpPr>
          <p:cNvPr id="4" name="Footer Placeholder 3"/>
          <p:cNvSpPr>
            <a:spLocks noGrp="1"/>
          </p:cNvSpPr>
          <p:nvPr>
            <p:ph type="ftr" sz="quarter" idx="11"/>
          </p:nvPr>
        </p:nvSpPr>
        <p:spPr>
          <a:xfrm>
            <a:off x="5375920" y="6521398"/>
            <a:ext cx="5662084" cy="174133"/>
          </a:xfrm>
        </p:spPr>
        <p:txBody>
          <a:bodyPr/>
          <a:lstStyle/>
          <a:p>
            <a:r>
              <a:rPr lang="en-US" dirty="0"/>
              <a:t>Private and Confidential</a:t>
            </a:r>
            <a:endParaRPr lang="en-US" noProof="0" dirty="0"/>
          </a:p>
        </p:txBody>
      </p:sp>
      <p:sp>
        <p:nvSpPr>
          <p:cNvPr id="5" name="Slide Number Placeholder 4"/>
          <p:cNvSpPr>
            <a:spLocks noGrp="1"/>
          </p:cNvSpPr>
          <p:nvPr>
            <p:ph type="sldNum" sz="quarter" idx="12"/>
          </p:nvPr>
        </p:nvSpPr>
        <p:spPr/>
        <p:txBody>
          <a:bodyPr/>
          <a:lstStyle/>
          <a:p>
            <a:fld id="{5BA07366-CB75-4AA8-9E5B-928B849F427C}" type="slidenum">
              <a:rPr lang="en-US" noProof="0" smtClean="0"/>
              <a:pPr/>
              <a:t>‹#›</a:t>
            </a:fld>
            <a:endParaRPr lang="en-US" noProof="0"/>
          </a:p>
        </p:txBody>
      </p:sp>
      <p:cxnSp>
        <p:nvCxnSpPr>
          <p:cNvPr id="7" name="Straight Connector 6"/>
          <p:cNvCxnSpPr/>
          <p:nvPr/>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US"/>
              <a:t>Click to edit Master text styles</a:t>
            </a:r>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US"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US" dirty="0"/>
              <a:t>Insert Telephone number</a:t>
            </a:r>
          </a:p>
        </p:txBody>
      </p:sp>
      <p:sp>
        <p:nvSpPr>
          <p:cNvPr id="13" name="TextBox 12"/>
          <p:cNvSpPr txBox="1"/>
          <p:nvPr/>
        </p:nvSpPr>
        <p:spPr>
          <a:xfrm>
            <a:off x="334434" y="5769261"/>
            <a:ext cx="2727545"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cap="all" baseline="0" noProof="1">
                <a:solidFill>
                  <a:srgbClr val="E98300"/>
                </a:solidFill>
              </a:rPr>
              <a:t>TRUST. COMMITTED. PROFESSIONAL</a:t>
            </a:r>
          </a:p>
          <a:p>
            <a:pPr algn="l"/>
            <a:endParaRPr lang="en-US" sz="1000" b="1" cap="all" baseline="0" noProof="1">
              <a:solidFill>
                <a:schemeClr val="accent2"/>
              </a:solidFill>
            </a:endParaRPr>
          </a:p>
        </p:txBody>
      </p:sp>
      <p:sp>
        <p:nvSpPr>
          <p:cNvPr id="14" name="TextBox 13"/>
          <p:cNvSpPr txBox="1"/>
          <p:nvPr/>
        </p:nvSpPr>
        <p:spPr>
          <a:xfrm>
            <a:off x="332885" y="4869160"/>
            <a:ext cx="2727545" cy="215444"/>
          </a:xfrm>
          <a:prstGeom prst="rect">
            <a:avLst/>
          </a:prstGeom>
          <a:noFill/>
        </p:spPr>
        <p:txBody>
          <a:bodyPr wrap="square" lIns="0" tIns="0" rIns="0" bIns="0" rtlCol="0">
            <a:spAutoFit/>
          </a:bodyPr>
          <a:lstStyle/>
          <a:p>
            <a:pPr algn="l"/>
            <a:r>
              <a:rPr lang="en-US" sz="1400" b="1" cap="none" baseline="0" noProof="1">
                <a:solidFill>
                  <a:schemeClr val="tx1"/>
                </a:solidFill>
              </a:rPr>
              <a:t>www.prism-ta.com</a:t>
            </a:r>
          </a:p>
        </p:txBody>
      </p:sp>
      <p:sp>
        <p:nvSpPr>
          <p:cNvPr id="15" name="Rectangle 14"/>
          <p:cNvSpPr/>
          <p:nvPr userDrawn="1"/>
        </p:nvSpPr>
        <p:spPr>
          <a:xfrm>
            <a:off x="1" y="260350"/>
            <a:ext cx="11857565" cy="3161222"/>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334434" y="5769261"/>
            <a:ext cx="2727545"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cap="all" baseline="0" noProof="1">
                <a:solidFill>
                  <a:srgbClr val="E98300"/>
                </a:solidFill>
              </a:rPr>
              <a:t>TRUST. COMMITTED. PROFESSIONAL</a:t>
            </a:r>
          </a:p>
          <a:p>
            <a:pPr algn="l"/>
            <a:endParaRPr lang="en-US" sz="1000" b="1" cap="all" baseline="0" noProof="1">
              <a:solidFill>
                <a:schemeClr val="accent2"/>
              </a:solidFill>
            </a:endParaRPr>
          </a:p>
        </p:txBody>
      </p:sp>
      <p:sp>
        <p:nvSpPr>
          <p:cNvPr id="18" name="TextBox 17"/>
          <p:cNvSpPr txBox="1"/>
          <p:nvPr userDrawn="1"/>
        </p:nvSpPr>
        <p:spPr>
          <a:xfrm>
            <a:off x="332885" y="4869160"/>
            <a:ext cx="2727545" cy="215444"/>
          </a:xfrm>
          <a:prstGeom prst="rect">
            <a:avLst/>
          </a:prstGeom>
          <a:noFill/>
        </p:spPr>
        <p:txBody>
          <a:bodyPr wrap="square" lIns="0" tIns="0" rIns="0" bIns="0" rtlCol="0">
            <a:spAutoFit/>
          </a:bodyPr>
          <a:lstStyle/>
          <a:p>
            <a:pPr algn="l"/>
            <a:r>
              <a:rPr lang="en-US" sz="1400" b="1" cap="none" baseline="0" noProof="1">
                <a:solidFill>
                  <a:schemeClr val="tx1"/>
                </a:solidFill>
              </a:rPr>
              <a:t>www.prism-ta.com</a:t>
            </a:r>
          </a:p>
        </p:txBody>
      </p:sp>
    </p:spTree>
    <p:extLst>
      <p:ext uri="{BB962C8B-B14F-4D97-AF65-F5344CB8AC3E}">
        <p14:creationId xmlns:p14="http://schemas.microsoft.com/office/powerpoint/2010/main" val="3814879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1125538"/>
            <a:ext cx="11857565" cy="3152776"/>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334431" y="3548887"/>
            <a:ext cx="8593669" cy="290128"/>
          </a:xfrm>
        </p:spPr>
        <p:txBody>
          <a:bodyPr/>
          <a:lstStyle>
            <a:lvl1pPr marL="0" indent="0" algn="l">
              <a:lnSpc>
                <a:spcPct val="114000"/>
              </a:lnSpc>
              <a:buNone/>
              <a:defRPr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2" name="Text Placeholder 11"/>
          <p:cNvSpPr>
            <a:spLocks noGrp="1"/>
          </p:cNvSpPr>
          <p:nvPr>
            <p:ph type="body" sz="quarter" idx="13" hasCustomPrompt="1"/>
          </p:nvPr>
        </p:nvSpPr>
        <p:spPr>
          <a:xfrm>
            <a:off x="334433" y="3840487"/>
            <a:ext cx="8593667" cy="332814"/>
          </a:xfrm>
        </p:spPr>
        <p:txBody>
          <a:bodyPr/>
          <a:lstStyle>
            <a:lvl1pPr marL="0" indent="0">
              <a:buNone/>
              <a:defRPr b="0">
                <a:solidFill>
                  <a:schemeClr val="tx2"/>
                </a:solidFill>
              </a:defRPr>
            </a:lvl1pPr>
          </a:lstStyle>
          <a:p>
            <a:pPr lvl="0"/>
            <a:r>
              <a:rPr lang="en-US" dirty="0"/>
              <a:t>Insert Date</a:t>
            </a:r>
          </a:p>
        </p:txBody>
      </p:sp>
      <p:sp>
        <p:nvSpPr>
          <p:cNvPr id="14" name="Text Placeholder 13"/>
          <p:cNvSpPr>
            <a:spLocks noGrp="1"/>
          </p:cNvSpPr>
          <p:nvPr>
            <p:ph type="body" sz="quarter" idx="14" hasCustomPrompt="1"/>
          </p:nvPr>
        </p:nvSpPr>
        <p:spPr>
          <a:xfrm>
            <a:off x="334431" y="1360800"/>
            <a:ext cx="8593669" cy="209126"/>
          </a:xfrm>
        </p:spPr>
        <p:txBody>
          <a:bodyPr anchor="b" anchorCtr="0">
            <a:noAutofit/>
          </a:bodyPr>
          <a:lstStyle>
            <a:lvl1pPr marL="0" indent="0">
              <a:buNone/>
              <a:defRPr sz="1100" b="1" cap="all" baseline="0">
                <a:solidFill>
                  <a:schemeClr val="tx2"/>
                </a:solidFill>
              </a:defRPr>
            </a:lvl1pPr>
          </a:lstStyle>
          <a:p>
            <a:pPr lvl="0"/>
            <a:r>
              <a:rPr lang="en-US" dirty="0"/>
              <a:t>Insert INDUSTRY </a:t>
            </a:r>
            <a:r>
              <a:rPr lang="en-US" dirty="0" err="1"/>
              <a:t>I.e</a:t>
            </a:r>
            <a:r>
              <a:rPr lang="en-US" dirty="0"/>
              <a:t> Oil and Gas</a:t>
            </a:r>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sp>
        <p:nvSpPr>
          <p:cNvPr id="13" name="Date Placeholder 12"/>
          <p:cNvSpPr>
            <a:spLocks noGrp="1"/>
          </p:cNvSpPr>
          <p:nvPr>
            <p:ph type="dt" sz="half" idx="15"/>
          </p:nvPr>
        </p:nvSpPr>
        <p:spPr/>
        <p:txBody>
          <a:bodyPr/>
          <a:lstStyle>
            <a:lvl1pPr>
              <a:defRPr>
                <a:solidFill>
                  <a:schemeClr val="bg1"/>
                </a:solidFill>
              </a:defRPr>
            </a:lvl1pPr>
          </a:lstStyle>
          <a:p>
            <a:fld id="{A7D611CC-5BF8-401C-B83C-2B3B197C7527}" type="datetime3">
              <a:rPr lang="en-US" smtClean="0"/>
              <a:pPr/>
              <a:t>25 March 2022</a:t>
            </a:fld>
            <a:endParaRPr lang="en-US" dirty="0"/>
          </a:p>
        </p:txBody>
      </p:sp>
      <p:sp>
        <p:nvSpPr>
          <p:cNvPr id="24" name="Footer Placeholder 23"/>
          <p:cNvSpPr>
            <a:spLocks noGrp="1"/>
          </p:cNvSpPr>
          <p:nvPr>
            <p:ph type="ftr" sz="quarter" idx="16"/>
          </p:nvPr>
        </p:nvSpPr>
        <p:spPr>
          <a:xfrm>
            <a:off x="5482642" y="6508357"/>
            <a:ext cx="5662084" cy="174133"/>
          </a:xfrm>
        </p:spPr>
        <p:txBody>
          <a:bodyPr/>
          <a:lstStyle/>
          <a:p>
            <a:r>
              <a:rPr lang="en-US" dirty="0"/>
              <a:t>Private and Confidential</a:t>
            </a:r>
          </a:p>
        </p:txBody>
      </p:sp>
      <p:sp>
        <p:nvSpPr>
          <p:cNvPr id="25" name="Slide Number Placeholder 24"/>
          <p:cNvSpPr>
            <a:spLocks noGrp="1"/>
          </p:cNvSpPr>
          <p:nvPr>
            <p:ph type="sldNum" sz="quarter" idx="17"/>
          </p:nvPr>
        </p:nvSpPr>
        <p:spPr/>
        <p:txBody>
          <a:bodyPr/>
          <a:lstStyle/>
          <a:p>
            <a:fld id="{5BA07366-CB75-4AA8-9E5B-928B849F427C}" type="slidenum">
              <a:rPr lang="en-US" smtClean="0"/>
              <a:pPr/>
              <a:t>‹#›</a:t>
            </a:fld>
            <a:endParaRPr lang="en-US" dirty="0"/>
          </a:p>
        </p:txBody>
      </p:sp>
      <p:sp>
        <p:nvSpPr>
          <p:cNvPr id="22" name="TextBox 21"/>
          <p:cNvSpPr txBox="1"/>
          <p:nvPr userDrawn="1"/>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sp>
        <p:nvSpPr>
          <p:cNvPr id="5" name="Tijdelijke aanduiding voor tekst 4"/>
          <p:cNvSpPr>
            <a:spLocks noGrp="1"/>
          </p:cNvSpPr>
          <p:nvPr>
            <p:ph type="body" sz="quarter" idx="18" hasCustomPrompt="1"/>
          </p:nvPr>
        </p:nvSpPr>
        <p:spPr>
          <a:xfrm>
            <a:off x="334963" y="2420939"/>
            <a:ext cx="8593137" cy="648022"/>
          </a:xfrm>
        </p:spPr>
        <p:txBody>
          <a:bodyPr/>
          <a:lstStyle>
            <a:lvl1pPr marL="0" indent="0">
              <a:buFontTx/>
              <a:buNone/>
              <a:defRPr sz="1600" b="1" baseline="0">
                <a:solidFill>
                  <a:schemeClr val="bg1"/>
                </a:solidFill>
              </a:defRPr>
            </a:lvl1pPr>
            <a:lvl2pPr marL="198000" indent="0">
              <a:buFontTx/>
              <a:buNone/>
              <a:defRPr sz="1600" b="1">
                <a:solidFill>
                  <a:schemeClr val="bg1"/>
                </a:solidFill>
              </a:defRPr>
            </a:lvl2pPr>
            <a:lvl3pPr marL="414000" indent="0">
              <a:buFontTx/>
              <a:buNone/>
              <a:defRPr sz="1600" b="1">
                <a:solidFill>
                  <a:schemeClr val="bg1"/>
                </a:solidFill>
              </a:defRPr>
            </a:lvl3pPr>
            <a:lvl4pPr marL="630000" indent="0">
              <a:buFontTx/>
              <a:buNone/>
              <a:defRPr sz="1600" b="1">
                <a:solidFill>
                  <a:schemeClr val="bg1"/>
                </a:solidFill>
              </a:defRPr>
            </a:lvl4pPr>
            <a:lvl5pPr marL="846000" indent="0">
              <a:buFontTx/>
              <a:buNone/>
              <a:defRPr sz="1600" b="1">
                <a:solidFill>
                  <a:schemeClr val="bg1"/>
                </a:solidFill>
              </a:defRPr>
            </a:lvl5pPr>
          </a:lstStyle>
          <a:p>
            <a:pPr lvl="0"/>
            <a:r>
              <a:rPr lang="en-US" noProof="0" dirty="0"/>
              <a:t>Insert subtitle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3445393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30859C89-AAE0-4F99-8D01-8BBA6722461C}" type="datetime3">
              <a:rPr lang="en-US" noProof="0" smtClean="0"/>
              <a:t>25 March 2022</a:t>
            </a:fld>
            <a:endParaRPr lang="en-US" noProof="0"/>
          </a:p>
        </p:txBody>
      </p:sp>
      <p:sp>
        <p:nvSpPr>
          <p:cNvPr id="4" name="Footer Placeholder 3"/>
          <p:cNvSpPr>
            <a:spLocks noGrp="1"/>
          </p:cNvSpPr>
          <p:nvPr>
            <p:ph type="ftr" sz="quarter" idx="11"/>
          </p:nvPr>
        </p:nvSpPr>
        <p:spPr/>
        <p:txBody>
          <a:bodyPr/>
          <a:lstStyle/>
          <a:p>
            <a:r>
              <a:rPr lang="en-US" noProof="0"/>
              <a:t>Private and confidential</a:t>
            </a:r>
          </a:p>
        </p:txBody>
      </p:sp>
      <p:sp>
        <p:nvSpPr>
          <p:cNvPr id="5" name="Slide Number Placeholder 4"/>
          <p:cNvSpPr>
            <a:spLocks noGrp="1"/>
          </p:cNvSpPr>
          <p:nvPr>
            <p:ph type="sldNum" sz="quarter" idx="12"/>
          </p:nvPr>
        </p:nvSpPr>
        <p:spPr/>
        <p:txBody>
          <a:bodyPr/>
          <a:lstStyle/>
          <a:p>
            <a:fld id="{5BA07366-CB75-4AA8-9E5B-928B849F427C}" type="slidenum">
              <a:rPr lang="en-US" noProof="0" smtClean="0"/>
              <a:pPr/>
              <a:t>‹#›</a:t>
            </a:fld>
            <a:endParaRPr lang="en-US" noProof="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US" dirty="0"/>
              <a:t>Click to edit Master text styles</a:t>
            </a:r>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US"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US" dirty="0"/>
              <a:t>Insert Telephone number</a:t>
            </a:r>
          </a:p>
        </p:txBody>
      </p:sp>
      <p:sp>
        <p:nvSpPr>
          <p:cNvPr id="13" name="TextBox 12"/>
          <p:cNvSpPr txBox="1"/>
          <p:nvPr userDrawn="1"/>
        </p:nvSpPr>
        <p:spPr>
          <a:xfrm>
            <a:off x="334434" y="5769261"/>
            <a:ext cx="2727545"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cap="all" baseline="0" noProof="1">
                <a:solidFill>
                  <a:srgbClr val="E98300"/>
                </a:solidFill>
              </a:rPr>
              <a:t>TRUST. COMMITTED. PROFESSIONAL</a:t>
            </a:r>
          </a:p>
          <a:p>
            <a:pPr algn="l"/>
            <a:endParaRPr lang="en-US" sz="1000" b="1" cap="all" baseline="0" noProof="1">
              <a:solidFill>
                <a:schemeClr val="accent2"/>
              </a:solidFill>
            </a:endParaRP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US" sz="1400" b="1" cap="none" baseline="0" noProof="1">
                <a:solidFill>
                  <a:schemeClr val="tx1"/>
                </a:solidFill>
              </a:rPr>
              <a:t>www.prism-ta.com</a:t>
            </a:r>
          </a:p>
        </p:txBody>
      </p:sp>
    </p:spTree>
    <p:extLst>
      <p:ext uri="{BB962C8B-B14F-4D97-AF65-F5344CB8AC3E}">
        <p14:creationId xmlns:p14="http://schemas.microsoft.com/office/powerpoint/2010/main" val="381487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US"/>
              <a:t>Click icon to add picture</a:t>
            </a:r>
            <a:endParaRPr lang="en-US" dirty="0"/>
          </a:p>
        </p:txBody>
      </p:sp>
      <p:sp>
        <p:nvSpPr>
          <p:cNvPr id="15" name="Rectangle 14"/>
          <p:cNvSpPr/>
          <p:nvPr userDrawn="1"/>
        </p:nvSpPr>
        <p:spPr>
          <a:xfrm>
            <a:off x="1" y="4121994"/>
            <a:ext cx="11857038" cy="1791444"/>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4" hasCustomPrompt="1"/>
          </p:nvPr>
        </p:nvSpPr>
        <p:spPr>
          <a:xfrm>
            <a:off x="334433" y="4352300"/>
            <a:ext cx="8593669" cy="209126"/>
          </a:xfrm>
        </p:spPr>
        <p:txBody>
          <a:bodyPr anchor="b" anchorCtr="0">
            <a:noAutofit/>
          </a:bodyPr>
          <a:lstStyle>
            <a:lvl1pPr marL="0" indent="0">
              <a:buNone/>
              <a:defRPr sz="1100" b="1" cap="all" baseline="0">
                <a:solidFill>
                  <a:schemeClr val="tx2"/>
                </a:solidFill>
              </a:defRPr>
            </a:lvl1pPr>
          </a:lstStyle>
          <a:p>
            <a:pPr lvl="0"/>
            <a:r>
              <a:rPr lang="en-US" dirty="0"/>
              <a:t>Insert INDUSTRY </a:t>
            </a:r>
            <a:r>
              <a:rPr lang="en-US" dirty="0" err="1"/>
              <a:t>I.e</a:t>
            </a:r>
            <a:r>
              <a:rPr lang="en-US" dirty="0"/>
              <a:t> Oil and Gas</a:t>
            </a:r>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fld id="{A7D611CC-5BF8-401C-B83C-2B3B197C7527}" type="datetime3">
              <a:rPr lang="en-US" smtClean="0"/>
              <a:pPr/>
              <a:t>25 March 2022</a:t>
            </a:fld>
            <a:endParaRPr lang="en-US" dirty="0"/>
          </a:p>
        </p:txBody>
      </p:sp>
      <p:sp>
        <p:nvSpPr>
          <p:cNvPr id="13" name="Footer Placeholder 12"/>
          <p:cNvSpPr>
            <a:spLocks noGrp="1"/>
          </p:cNvSpPr>
          <p:nvPr>
            <p:ph type="ftr" sz="quarter" idx="17"/>
          </p:nvPr>
        </p:nvSpPr>
        <p:spPr/>
        <p:txBody>
          <a:bodyPr/>
          <a:lstStyle/>
          <a:p>
            <a:r>
              <a:rPr lang="en-US"/>
              <a:t>Private and confidential</a:t>
            </a:r>
            <a:endParaRPr lang="en-US" dirty="0"/>
          </a:p>
        </p:txBody>
      </p:sp>
      <p:sp>
        <p:nvSpPr>
          <p:cNvPr id="18" name="Slide Number Placeholder 17"/>
          <p:cNvSpPr>
            <a:spLocks noGrp="1"/>
          </p:cNvSpPr>
          <p:nvPr>
            <p:ph type="sldNum" sz="quarter" idx="18"/>
          </p:nvPr>
        </p:nvSpPr>
        <p:spPr/>
        <p:txBody>
          <a:bodyPr/>
          <a:lstStyle/>
          <a:p>
            <a:fld id="{5BA07366-CB75-4AA8-9E5B-928B849F427C}" type="slidenum">
              <a:rPr lang="en-US" smtClean="0"/>
              <a:pPr/>
              <a:t>‹#›</a:t>
            </a:fld>
            <a:endParaRPr lang="en-US"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US"/>
              <a:t>Click icon to add picture</a:t>
            </a:r>
            <a:endParaRPr lang="en-US" dirty="0"/>
          </a:p>
        </p:txBody>
      </p:sp>
      <p:sp>
        <p:nvSpPr>
          <p:cNvPr id="15" name="Rectangle 14"/>
          <p:cNvSpPr/>
          <p:nvPr userDrawn="1"/>
        </p:nvSpPr>
        <p:spPr>
          <a:xfrm>
            <a:off x="1" y="3810227"/>
            <a:ext cx="11857565" cy="2103211"/>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34431" y="5410800"/>
            <a:ext cx="8593669" cy="244800"/>
          </a:xfrm>
        </p:spPr>
        <p:txBody>
          <a:bodyPr/>
          <a:lstStyle>
            <a:lvl1pPr marL="0" indent="0" algn="l">
              <a:lnSpc>
                <a:spcPct val="114000"/>
              </a:lnSpc>
              <a:buNone/>
              <a:defRPr sz="1400" b="1"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2" name="Text Placeholder 11"/>
          <p:cNvSpPr>
            <a:spLocks noGrp="1"/>
          </p:cNvSpPr>
          <p:nvPr>
            <p:ph type="body" sz="quarter" idx="13" hasCustomPrompt="1"/>
          </p:nvPr>
        </p:nvSpPr>
        <p:spPr>
          <a:xfrm>
            <a:off x="334433" y="5662800"/>
            <a:ext cx="8593667" cy="252000"/>
          </a:xfrm>
        </p:spPr>
        <p:txBody>
          <a:bodyPr/>
          <a:lstStyle>
            <a:lvl1pPr marL="0" indent="0">
              <a:buNone/>
              <a:defRPr sz="1400" b="0">
                <a:solidFill>
                  <a:schemeClr val="tx2"/>
                </a:solidFill>
              </a:defRPr>
            </a:lvl1pPr>
          </a:lstStyle>
          <a:p>
            <a:pPr lvl="0"/>
            <a:r>
              <a:rPr lang="en-US" dirty="0"/>
              <a:t>Insert Date</a:t>
            </a:r>
          </a:p>
        </p:txBody>
      </p:sp>
      <p:sp>
        <p:nvSpPr>
          <p:cNvPr id="14" name="Text Placeholder 13"/>
          <p:cNvSpPr>
            <a:spLocks noGrp="1"/>
          </p:cNvSpPr>
          <p:nvPr>
            <p:ph type="body" sz="quarter" idx="14" hasCustomPrompt="1"/>
          </p:nvPr>
        </p:nvSpPr>
        <p:spPr>
          <a:xfrm>
            <a:off x="334431" y="3944453"/>
            <a:ext cx="8593669" cy="209126"/>
          </a:xfrm>
        </p:spPr>
        <p:txBody>
          <a:bodyPr anchor="b" anchorCtr="0">
            <a:noAutofit/>
          </a:bodyPr>
          <a:lstStyle>
            <a:lvl1pPr marL="0" indent="0">
              <a:buNone/>
              <a:defRPr sz="1000" b="1" cap="all" baseline="0">
                <a:solidFill>
                  <a:schemeClr val="tx2"/>
                </a:solidFill>
              </a:defRPr>
            </a:lvl1pPr>
          </a:lstStyle>
          <a:p>
            <a:pPr lvl="0"/>
            <a:r>
              <a:rPr lang="en-US" dirty="0"/>
              <a:t>Insert INDUSTRY </a:t>
            </a:r>
            <a:r>
              <a:rPr lang="en-US" dirty="0" err="1"/>
              <a:t>I.e</a:t>
            </a:r>
            <a:r>
              <a:rPr lang="en-US" dirty="0"/>
              <a:t> Oil and Gas</a:t>
            </a:r>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fld id="{A7D611CC-5BF8-401C-B83C-2B3B197C7527}" type="datetime3">
              <a:rPr lang="en-US" smtClean="0"/>
              <a:pPr/>
              <a:t>25 March 2022</a:t>
            </a:fld>
            <a:endParaRPr lang="en-US" dirty="0"/>
          </a:p>
        </p:txBody>
      </p:sp>
      <p:sp>
        <p:nvSpPr>
          <p:cNvPr id="10" name="Footer Placeholder 9"/>
          <p:cNvSpPr>
            <a:spLocks noGrp="1"/>
          </p:cNvSpPr>
          <p:nvPr>
            <p:ph type="ftr" sz="quarter" idx="17"/>
          </p:nvPr>
        </p:nvSpPr>
        <p:spPr/>
        <p:txBody>
          <a:bodyPr/>
          <a:lstStyle/>
          <a:p>
            <a:r>
              <a:rPr lang="en-US"/>
              <a:t>Private and confidential</a:t>
            </a:r>
            <a:endParaRPr lang="en-US" dirty="0"/>
          </a:p>
        </p:txBody>
      </p:sp>
      <p:sp>
        <p:nvSpPr>
          <p:cNvPr id="11" name="Slide Number Placeholder 10"/>
          <p:cNvSpPr>
            <a:spLocks noGrp="1"/>
          </p:cNvSpPr>
          <p:nvPr>
            <p:ph type="sldNum" sz="quarter" idx="18"/>
          </p:nvPr>
        </p:nvSpPr>
        <p:spPr/>
        <p:txBody>
          <a:bodyPr/>
          <a:lstStyle/>
          <a:p>
            <a:fld id="{5BA07366-CB75-4AA8-9E5B-928B849F427C}" type="slidenum">
              <a:rPr lang="en-US" smtClean="0"/>
              <a:pPr/>
              <a:t>‹#›</a:t>
            </a:fld>
            <a:endParaRPr lang="en-US"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US" sz="1000" b="1" cap="all" baseline="0" noProof="1">
                <a:solidFill>
                  <a:srgbClr val="E98300"/>
                </a:solidFill>
              </a:rPr>
              <a:t>TRUST. COMMITTED. PROFESSIONAL</a:t>
            </a:r>
          </a:p>
        </p:txBody>
      </p:sp>
      <p:sp>
        <p:nvSpPr>
          <p:cNvPr id="5" name="Tijdelijke aanduiding voor tekst 4"/>
          <p:cNvSpPr>
            <a:spLocks noGrp="1"/>
          </p:cNvSpPr>
          <p:nvPr>
            <p:ph type="body" sz="quarter" idx="19" hasCustomPrompt="1"/>
          </p:nvPr>
        </p:nvSpPr>
        <p:spPr>
          <a:xfrm>
            <a:off x="334963" y="5038725"/>
            <a:ext cx="8593138" cy="323850"/>
          </a:xfrm>
        </p:spPr>
        <p:txBody>
          <a:bodyPr/>
          <a:lstStyle>
            <a:lvl1pPr marL="0" indent="0">
              <a:buFontTx/>
              <a:buNone/>
              <a:defRPr b="1">
                <a:solidFill>
                  <a:schemeClr val="bg1"/>
                </a:solidFill>
              </a:defRPr>
            </a:lvl1pPr>
            <a:lvl2pPr marL="198000" indent="0">
              <a:buFontTx/>
              <a:buNone/>
              <a:defRPr b="1">
                <a:solidFill>
                  <a:schemeClr val="bg1"/>
                </a:solidFill>
              </a:defRPr>
            </a:lvl2pPr>
            <a:lvl3pPr marL="414000" indent="0">
              <a:buFontTx/>
              <a:buNone/>
              <a:defRPr b="1">
                <a:solidFill>
                  <a:schemeClr val="bg1"/>
                </a:solidFill>
              </a:defRPr>
            </a:lvl3pPr>
            <a:lvl4pPr marL="630000" indent="0">
              <a:buFontTx/>
              <a:buNone/>
              <a:defRPr b="1">
                <a:solidFill>
                  <a:schemeClr val="bg1"/>
                </a:solidFill>
              </a:defRPr>
            </a:lvl4pPr>
            <a:lvl5pPr marL="846000" indent="0">
              <a:buFontTx/>
              <a:buNone/>
              <a:defRPr b="1">
                <a:solidFill>
                  <a:schemeClr val="bg1"/>
                </a:solidFill>
              </a:defRPr>
            </a:lvl5pPr>
          </a:lstStyle>
          <a:p>
            <a:pPr lvl="0"/>
            <a:r>
              <a:rPr lang="en-US" noProof="0" dirty="0"/>
              <a:t>Insert subtitle</a:t>
            </a:r>
          </a:p>
        </p:txBody>
      </p:sp>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44726" y="208600"/>
            <a:ext cx="719252" cy="825024"/>
          </a:xfrm>
          <a:prstGeom prst="rect">
            <a:avLst/>
          </a:prstGeom>
        </p:spPr>
      </p:pic>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3E810B-9929-4799-88C6-72D432C202F2}" type="datetime3">
              <a:rPr lang="en-US" noProof="0" smtClean="0"/>
              <a:t>25 March 2022</a:t>
            </a:fld>
            <a:endParaRPr lang="en-US" noProof="0"/>
          </a:p>
        </p:txBody>
      </p:sp>
      <p:sp>
        <p:nvSpPr>
          <p:cNvPr id="4" name="Footer Placeholder 3"/>
          <p:cNvSpPr>
            <a:spLocks noGrp="1"/>
          </p:cNvSpPr>
          <p:nvPr>
            <p:ph type="ftr" sz="quarter" idx="11"/>
          </p:nvPr>
        </p:nvSpPr>
        <p:spPr/>
        <p:txBody>
          <a:bodyPr/>
          <a:lstStyle/>
          <a:p>
            <a:r>
              <a:rPr lang="en-US" noProof="0"/>
              <a:t>Private and confidential</a:t>
            </a:r>
          </a:p>
        </p:txBody>
      </p:sp>
      <p:sp>
        <p:nvSpPr>
          <p:cNvPr id="5" name="Slide Number Placeholder 4"/>
          <p:cNvSpPr>
            <a:spLocks noGrp="1"/>
          </p:cNvSpPr>
          <p:nvPr>
            <p:ph type="sldNum" sz="quarter" idx="12"/>
          </p:nvPr>
        </p:nvSpPr>
        <p:spPr/>
        <p:txBody>
          <a:bodyPr/>
          <a:lstStyle/>
          <a:p>
            <a:fld id="{5BA07366-CB75-4AA8-9E5B-928B849F427C}" type="slidenum">
              <a:rPr lang="en-US" noProof="0" smtClean="0"/>
              <a:pPr/>
              <a:t>‹#›</a:t>
            </a:fld>
            <a:endParaRPr lang="en-US" noProof="0"/>
          </a:p>
        </p:txBody>
      </p:sp>
      <p:sp>
        <p:nvSpPr>
          <p:cNvPr id="7" name="Text Placeholder 6"/>
          <p:cNvSpPr>
            <a:spLocks noGrp="1"/>
          </p:cNvSpPr>
          <p:nvPr>
            <p:ph type="body" sz="quarter" idx="13"/>
          </p:nvPr>
        </p:nvSpPr>
        <p:spPr>
          <a:xfrm>
            <a:off x="334432" y="1267205"/>
            <a:ext cx="11522209" cy="4646233"/>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0054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US"/>
              <a:t>Click to edit Master title style</a:t>
            </a:r>
            <a:endParaRPr lang="da-DK" dirty="0"/>
          </a:p>
        </p:txBody>
      </p:sp>
      <p:sp>
        <p:nvSpPr>
          <p:cNvPr id="4" name="Date Placeholder 3"/>
          <p:cNvSpPr>
            <a:spLocks noGrp="1"/>
          </p:cNvSpPr>
          <p:nvPr>
            <p:ph type="dt" sz="half" idx="10"/>
          </p:nvPr>
        </p:nvSpPr>
        <p:spPr/>
        <p:txBody>
          <a:bodyPr/>
          <a:lstStyle/>
          <a:p>
            <a:fld id="{47BE28C6-4319-4149-A1EB-DE5D9ED75A76}" type="datetime3">
              <a:rPr lang="en-US" smtClean="0"/>
              <a:t>25 March 2022</a:t>
            </a:fld>
            <a:endParaRPr lang="nb-NO"/>
          </a:p>
        </p:txBody>
      </p:sp>
      <p:sp>
        <p:nvSpPr>
          <p:cNvPr id="5" name="Footer Placeholder 4"/>
          <p:cNvSpPr>
            <a:spLocks noGrp="1"/>
          </p:cNvSpPr>
          <p:nvPr>
            <p:ph type="ftr" sz="quarter" idx="11"/>
          </p:nvPr>
        </p:nvSpPr>
        <p:spPr/>
        <p:txBody>
          <a:bodyPr/>
          <a:lstStyle/>
          <a:p>
            <a:r>
              <a:rPr lang="nb-NO"/>
              <a:t>Private and confidential</a:t>
            </a:r>
          </a:p>
        </p:txBody>
      </p:sp>
      <p:sp>
        <p:nvSpPr>
          <p:cNvPr id="6" name="Slide Number Placeholder 5"/>
          <p:cNvSpPr>
            <a:spLocks noGrp="1"/>
          </p:cNvSpPr>
          <p:nvPr>
            <p:ph type="sldNum" sz="quarter" idx="12"/>
          </p:nvPr>
        </p:nvSpPr>
        <p:spPr/>
        <p:txBody>
          <a:bodyPr/>
          <a:lstStyle/>
          <a:p>
            <a:fld id="{5BA07366-CB75-4AA8-9E5B-928B849F427C}" type="slidenum">
              <a:rPr lang="nb-NO" smtClean="0"/>
              <a:t>‹#›</a:t>
            </a:fld>
            <a:endParaRPr lang="nb-NO"/>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9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US"/>
              <a:t>Click icon to add picture</a:t>
            </a:r>
            <a:endParaRPr lang="en-US"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US"/>
              <a:t>Click to edit Master title style</a:t>
            </a:r>
            <a:endParaRPr lang="da-DK" dirty="0"/>
          </a:p>
        </p:txBody>
      </p:sp>
      <p:sp>
        <p:nvSpPr>
          <p:cNvPr id="4" name="Date Placeholder 3"/>
          <p:cNvSpPr>
            <a:spLocks noGrp="1"/>
          </p:cNvSpPr>
          <p:nvPr>
            <p:ph type="dt" sz="half" idx="10"/>
          </p:nvPr>
        </p:nvSpPr>
        <p:spPr/>
        <p:txBody>
          <a:bodyPr/>
          <a:lstStyle/>
          <a:p>
            <a:fld id="{A2ADD113-30AD-40CD-93EF-9C38651DE4C3}" type="datetime3">
              <a:rPr lang="en-US" smtClean="0"/>
              <a:t>25 March 2022</a:t>
            </a:fld>
            <a:endParaRPr lang="nb-NO"/>
          </a:p>
        </p:txBody>
      </p:sp>
      <p:sp>
        <p:nvSpPr>
          <p:cNvPr id="5" name="Footer Placeholder 4"/>
          <p:cNvSpPr>
            <a:spLocks noGrp="1"/>
          </p:cNvSpPr>
          <p:nvPr>
            <p:ph type="ftr" sz="quarter" idx="11"/>
          </p:nvPr>
        </p:nvSpPr>
        <p:spPr/>
        <p:txBody>
          <a:bodyPr/>
          <a:lstStyle/>
          <a:p>
            <a:r>
              <a:rPr lang="nb-NO"/>
              <a:t>Private and confidential</a:t>
            </a:r>
          </a:p>
        </p:txBody>
      </p:sp>
      <p:sp>
        <p:nvSpPr>
          <p:cNvPr id="6" name="Slide Number Placeholder 5"/>
          <p:cNvSpPr>
            <a:spLocks noGrp="1"/>
          </p:cNvSpPr>
          <p:nvPr>
            <p:ph type="sldNum" sz="quarter" idx="12"/>
          </p:nvPr>
        </p:nvSpPr>
        <p:spPr/>
        <p:txBody>
          <a:bodyPr/>
          <a:lstStyle/>
          <a:p>
            <a:fld id="{5BA07366-CB75-4AA8-9E5B-928B849F427C}" type="slidenum">
              <a:rPr lang="nb-NO" smtClean="0"/>
              <a:t>‹#›</a:t>
            </a:fld>
            <a:endParaRPr lang="nb-NO"/>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US"/>
              <a:t>Click icon to add table</a:t>
            </a:r>
            <a:endParaRPr lang="en-US" dirty="0"/>
          </a:p>
        </p:txBody>
      </p:sp>
    </p:spTree>
    <p:extLst>
      <p:ext uri="{BB962C8B-B14F-4D97-AF65-F5344CB8AC3E}">
        <p14:creationId xmlns:p14="http://schemas.microsoft.com/office/powerpoint/2010/main" val="244398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dirty="0"/>
          </a:p>
        </p:txBody>
      </p:sp>
      <p:sp>
        <p:nvSpPr>
          <p:cNvPr id="3" name="Content Placeholder 2"/>
          <p:cNvSpPr>
            <a:spLocks noGrp="1"/>
          </p:cNvSpPr>
          <p:nvPr>
            <p:ph sz="half" idx="1"/>
          </p:nvPr>
        </p:nvSpPr>
        <p:spPr>
          <a:xfrm>
            <a:off x="334432" y="1268414"/>
            <a:ext cx="5659968"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4" name="Content Placeholder 3"/>
          <p:cNvSpPr>
            <a:spLocks noGrp="1"/>
          </p:cNvSpPr>
          <p:nvPr>
            <p:ph sz="half" idx="2"/>
          </p:nvPr>
        </p:nvSpPr>
        <p:spPr>
          <a:xfrm>
            <a:off x="6197600" y="1268414"/>
            <a:ext cx="5659041"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5" name="Date Placeholder 4"/>
          <p:cNvSpPr>
            <a:spLocks noGrp="1"/>
          </p:cNvSpPr>
          <p:nvPr>
            <p:ph type="dt" sz="half" idx="10"/>
          </p:nvPr>
        </p:nvSpPr>
        <p:spPr/>
        <p:txBody>
          <a:bodyPr/>
          <a:lstStyle/>
          <a:p>
            <a:fld id="{E90B3A07-2CB0-40B8-92D7-B12857F2FD0A}" type="datetime3">
              <a:rPr lang="en-US" smtClean="0"/>
              <a:t>25 March 2022</a:t>
            </a:fld>
            <a:endParaRPr lang="nb-NO"/>
          </a:p>
        </p:txBody>
      </p:sp>
      <p:sp>
        <p:nvSpPr>
          <p:cNvPr id="6" name="Footer Placeholder 5"/>
          <p:cNvSpPr>
            <a:spLocks noGrp="1"/>
          </p:cNvSpPr>
          <p:nvPr>
            <p:ph type="ftr" sz="quarter" idx="11"/>
          </p:nvPr>
        </p:nvSpPr>
        <p:spPr/>
        <p:txBody>
          <a:bodyPr/>
          <a:lstStyle/>
          <a:p>
            <a:r>
              <a:rPr lang="nb-NO"/>
              <a:t>Private and confidential</a:t>
            </a:r>
          </a:p>
        </p:txBody>
      </p:sp>
      <p:sp>
        <p:nvSpPr>
          <p:cNvPr id="7" name="Slide Number Placeholder 6"/>
          <p:cNvSpPr>
            <a:spLocks noGrp="1"/>
          </p:cNvSpPr>
          <p:nvPr>
            <p:ph type="sldNum" sz="quarter" idx="12"/>
          </p:nvPr>
        </p:nvSpPr>
        <p:spPr/>
        <p:txBody>
          <a:bodyPr/>
          <a:lstStyle/>
          <a:p>
            <a:fld id="{5BA07366-CB75-4AA8-9E5B-928B849F427C}" type="slidenum">
              <a:rPr lang="nb-NO" smtClean="0"/>
              <a:t>‹#›</a:t>
            </a:fld>
            <a:endParaRPr lang="nb-NO"/>
          </a:p>
        </p:txBody>
      </p:sp>
    </p:spTree>
    <p:extLst>
      <p:ext uri="{BB962C8B-B14F-4D97-AF65-F5344CB8AC3E}">
        <p14:creationId xmlns:p14="http://schemas.microsoft.com/office/powerpoint/2010/main" val="423807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gi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1.gi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2255573" y="6508356"/>
            <a:ext cx="3740944" cy="317500"/>
          </a:xfrm>
          <a:prstGeom prst="rect">
            <a:avLst/>
          </a:prstGeom>
        </p:spPr>
        <p:txBody>
          <a:bodyPr vert="horz" lIns="0" tIns="0" rIns="0" bIns="0" rtlCol="0" anchor="t" anchorCtr="0"/>
          <a:lstStyle>
            <a:lvl1pPr algn="l">
              <a:defRPr sz="800">
                <a:solidFill>
                  <a:schemeClr val="tx1"/>
                </a:solidFill>
              </a:defRPr>
            </a:lvl1pPr>
          </a:lstStyle>
          <a:p>
            <a:fld id="{A7D611CC-5BF8-401C-B83C-2B3B197C7527}" type="datetime3">
              <a:rPr lang="en-US" smtClean="0"/>
              <a:pPr/>
              <a:t>25 March 2022</a:t>
            </a:fld>
            <a:endParaRPr lang="en-US"/>
          </a:p>
        </p:txBody>
      </p:sp>
      <p:sp>
        <p:nvSpPr>
          <p:cNvPr id="5" name="Footer Placeholder 4"/>
          <p:cNvSpPr>
            <a:spLocks noGrp="1"/>
          </p:cNvSpPr>
          <p:nvPr>
            <p:ph type="ftr" sz="quarter" idx="3"/>
          </p:nvPr>
        </p:nvSpPr>
        <p:spPr>
          <a:xfrm>
            <a:off x="334433" y="6022832"/>
            <a:ext cx="5662084" cy="174133"/>
          </a:xfrm>
          <a:prstGeom prst="rect">
            <a:avLst/>
          </a:prstGeom>
        </p:spPr>
        <p:txBody>
          <a:bodyPr vert="horz" lIns="0" tIns="0" rIns="0" bIns="0" rtlCol="0" anchor="t" anchorCtr="0"/>
          <a:lstStyle>
            <a:lvl1pPr algn="l">
              <a:defRPr sz="800" b="1">
                <a:solidFill>
                  <a:schemeClr val="tx1"/>
                </a:solidFill>
              </a:defRPr>
            </a:lvl1pPr>
          </a:lstStyle>
          <a:p>
            <a:r>
              <a:rPr lang="en-US" dirty="0"/>
              <a:t>Private and confidential</a:t>
            </a:r>
          </a:p>
        </p:txBody>
      </p:sp>
      <p:sp>
        <p:nvSpPr>
          <p:cNvPr id="6" name="Slide Number Placeholder 5"/>
          <p:cNvSpPr>
            <a:spLocks noGrp="1"/>
          </p:cNvSpPr>
          <p:nvPr>
            <p:ph type="sldNum" sz="quarter" idx="4"/>
          </p:nvPr>
        </p:nvSpPr>
        <p:spPr>
          <a:xfrm>
            <a:off x="334431" y="6508356"/>
            <a:ext cx="276467" cy="31750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US" smtClean="0"/>
              <a:pPr/>
              <a:t>‹#›</a:t>
            </a:fld>
            <a:endParaRPr lang="en-US" dirty="0"/>
          </a:p>
        </p:txBody>
      </p:sp>
      <p:sp>
        <p:nvSpPr>
          <p:cNvPr id="11" name="TextBox 10"/>
          <p:cNvSpPr txBox="1"/>
          <p:nvPr userDrawn="1"/>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cxnSp>
        <p:nvCxnSpPr>
          <p:cNvPr id="15" name="Straight Connector 14"/>
          <p:cNvCxnSpPr/>
          <p:nvPr userDrawn="1"/>
        </p:nvCxnSpPr>
        <p:spPr>
          <a:xfrm>
            <a:off x="1" y="951174"/>
            <a:ext cx="11856641" cy="0"/>
          </a:xfrm>
          <a:prstGeom prst="line">
            <a:avLst/>
          </a:prstGeom>
          <a:ln w="15875">
            <a:solidFill>
              <a:srgbClr val="E983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379700" y="6022832"/>
            <a:ext cx="476942" cy="547080"/>
          </a:xfrm>
          <a:prstGeom prst="rect">
            <a:avLst/>
          </a:prstGeom>
        </p:spPr>
      </p:pic>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51" r:id="rId7"/>
    <p:sldLayoutId id="2147483665" r:id="rId8"/>
    <p:sldLayoutId id="2147483652" r:id="rId9"/>
    <p:sldLayoutId id="2147483653" r:id="rId10"/>
    <p:sldLayoutId id="2147483664" r:id="rId11"/>
    <p:sldLayoutId id="2147483666" r:id="rId12"/>
    <p:sldLayoutId id="2147483654" r:id="rId13"/>
    <p:sldLayoutId id="2147483655" r:id="rId14"/>
    <p:sldLayoutId id="2147483667" r:id="rId15"/>
  </p:sldLayoutIdLst>
  <p:hf hdr="0"/>
  <p:txStyles>
    <p:titleStyle>
      <a:lvl1pPr algn="l" defTabSz="914400" rtl="0" eaLnBrk="1" latinLnBrk="0" hangingPunct="1">
        <a:spcBef>
          <a:spcPct val="0"/>
        </a:spcBef>
        <a:buNone/>
        <a:defRPr sz="2000" b="1" kern="1200" baseline="0">
          <a:solidFill>
            <a:srgbClr val="E98300"/>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2255573" y="6508356"/>
            <a:ext cx="3740944" cy="317500"/>
          </a:xfrm>
          <a:prstGeom prst="rect">
            <a:avLst/>
          </a:prstGeom>
        </p:spPr>
        <p:txBody>
          <a:bodyPr vert="horz" lIns="0" tIns="0" rIns="0" bIns="0" rtlCol="0" anchor="t" anchorCtr="0"/>
          <a:lstStyle>
            <a:lvl1pPr algn="l">
              <a:defRPr sz="800">
                <a:solidFill>
                  <a:schemeClr val="tx1"/>
                </a:solidFill>
              </a:defRPr>
            </a:lvl1pPr>
          </a:lstStyle>
          <a:p>
            <a:fld id="{A7D611CC-5BF8-401C-B83C-2B3B197C7527}" type="datetime3">
              <a:rPr lang="en-US" smtClean="0"/>
              <a:pPr/>
              <a:t>25 March 2022</a:t>
            </a:fld>
            <a:endParaRPr lang="en-US"/>
          </a:p>
        </p:txBody>
      </p:sp>
      <p:sp>
        <p:nvSpPr>
          <p:cNvPr id="5" name="Footer Placeholder 4"/>
          <p:cNvSpPr>
            <a:spLocks noGrp="1"/>
          </p:cNvSpPr>
          <p:nvPr>
            <p:ph type="ftr" sz="quarter" idx="3"/>
          </p:nvPr>
        </p:nvSpPr>
        <p:spPr>
          <a:xfrm>
            <a:off x="334433" y="6022832"/>
            <a:ext cx="5662084" cy="174133"/>
          </a:xfrm>
          <a:prstGeom prst="rect">
            <a:avLst/>
          </a:prstGeom>
        </p:spPr>
        <p:txBody>
          <a:bodyPr vert="horz" lIns="0" tIns="0" rIns="0" bIns="0" rtlCol="0" anchor="t" anchorCtr="0"/>
          <a:lstStyle>
            <a:lvl1pPr algn="l">
              <a:defRPr sz="800" b="1">
                <a:solidFill>
                  <a:schemeClr val="tx1"/>
                </a:solidFill>
              </a:defRPr>
            </a:lvl1pPr>
          </a:lstStyle>
          <a:p>
            <a:r>
              <a:rPr lang="en-US"/>
              <a:t>Private and confidential</a:t>
            </a:r>
            <a:endParaRPr lang="en-US" dirty="0"/>
          </a:p>
        </p:txBody>
      </p:sp>
      <p:sp>
        <p:nvSpPr>
          <p:cNvPr id="6" name="Slide Number Placeholder 5"/>
          <p:cNvSpPr>
            <a:spLocks noGrp="1"/>
          </p:cNvSpPr>
          <p:nvPr>
            <p:ph type="sldNum" sz="quarter" idx="4"/>
          </p:nvPr>
        </p:nvSpPr>
        <p:spPr>
          <a:xfrm>
            <a:off x="334431" y="6508356"/>
            <a:ext cx="276467" cy="31750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US" smtClean="0"/>
              <a:pPr/>
              <a:t>‹#›</a:t>
            </a:fld>
            <a:endParaRPr lang="en-US" dirty="0"/>
          </a:p>
        </p:txBody>
      </p:sp>
      <p:sp>
        <p:nvSpPr>
          <p:cNvPr id="11" name="TextBox 10"/>
          <p:cNvSpPr txBox="1"/>
          <p:nvPr/>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cxnSp>
        <p:nvCxnSpPr>
          <p:cNvPr id="15" name="Straight Connector 14"/>
          <p:cNvCxnSpPr/>
          <p:nvPr/>
        </p:nvCxnSpPr>
        <p:spPr>
          <a:xfrm>
            <a:off x="1" y="951174"/>
            <a:ext cx="11856641" cy="0"/>
          </a:xfrm>
          <a:prstGeom prst="line">
            <a:avLst/>
          </a:prstGeom>
          <a:ln w="15875">
            <a:solidFill>
              <a:srgbClr val="E9830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379700" y="6022832"/>
            <a:ext cx="476942" cy="547080"/>
          </a:xfrm>
          <a:prstGeom prst="rect">
            <a:avLst/>
          </a:prstGeom>
        </p:spPr>
      </p:pic>
      <p:sp>
        <p:nvSpPr>
          <p:cNvPr id="10" name="TextBox 9"/>
          <p:cNvSpPr txBox="1"/>
          <p:nvPr userDrawn="1"/>
        </p:nvSpPr>
        <p:spPr>
          <a:xfrm>
            <a:off x="610899" y="6508357"/>
            <a:ext cx="774251" cy="123111"/>
          </a:xfrm>
          <a:prstGeom prst="rect">
            <a:avLst/>
          </a:prstGeom>
          <a:noFill/>
        </p:spPr>
        <p:txBody>
          <a:bodyPr wrap="none" lIns="0" tIns="0" rIns="0" bIns="0" rtlCol="0">
            <a:spAutoFit/>
          </a:bodyPr>
          <a:lstStyle/>
          <a:p>
            <a:r>
              <a:rPr lang="en-US" sz="800" noProof="0" dirty="0">
                <a:solidFill>
                  <a:schemeClr val="tx1"/>
                </a:solidFill>
              </a:rPr>
              <a:t>PRISM © 2014</a:t>
            </a:r>
          </a:p>
        </p:txBody>
      </p:sp>
      <p:cxnSp>
        <p:nvCxnSpPr>
          <p:cNvPr id="12" name="Straight Connector 11"/>
          <p:cNvCxnSpPr/>
          <p:nvPr userDrawn="1"/>
        </p:nvCxnSpPr>
        <p:spPr>
          <a:xfrm>
            <a:off x="1" y="951174"/>
            <a:ext cx="11856641" cy="0"/>
          </a:xfrm>
          <a:prstGeom prst="line">
            <a:avLst/>
          </a:prstGeom>
          <a:ln w="15875">
            <a:solidFill>
              <a:srgbClr val="E9830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379700" y="6022832"/>
            <a:ext cx="476942" cy="547080"/>
          </a:xfrm>
          <a:prstGeom prst="rect">
            <a:avLst/>
          </a:prstGeom>
        </p:spPr>
      </p:pic>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695" r:id="rId17"/>
  </p:sldLayoutIdLst>
  <p:hf hdr="0"/>
  <p:txStyles>
    <p:titleStyle>
      <a:lvl1pPr algn="l" defTabSz="914400" rtl="0" eaLnBrk="1" latinLnBrk="0" hangingPunct="1">
        <a:spcBef>
          <a:spcPct val="0"/>
        </a:spcBef>
        <a:buNone/>
        <a:defRPr sz="2000" b="1" kern="1200" baseline="0">
          <a:solidFill>
            <a:srgbClr val="E98300"/>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hyperlink" Target="https://greatventures.prism-ehstools.com/" TargetMode="External"/><Relationship Id="rId2" Type="http://schemas.openxmlformats.org/officeDocument/2006/relationships/hyperlink" Target="https://www.prism-ta.com/about-us/"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ctrTitle"/>
          </p:nvPr>
        </p:nvSpPr>
        <p:spPr/>
        <p:txBody>
          <a:bodyPr/>
          <a:lstStyle/>
          <a:p>
            <a:r>
              <a:rPr lang="nl-NL" dirty="0"/>
              <a:t>ehs tools</a:t>
            </a:r>
          </a:p>
        </p:txBody>
      </p:sp>
      <p:sp>
        <p:nvSpPr>
          <p:cNvPr id="8" name="Date Placeholder 7"/>
          <p:cNvSpPr>
            <a:spLocks noGrp="1"/>
          </p:cNvSpPr>
          <p:nvPr>
            <p:ph type="dt" sz="half" idx="15"/>
          </p:nvPr>
        </p:nvSpPr>
        <p:spPr/>
        <p:txBody>
          <a:bodyPr/>
          <a:lstStyle/>
          <a:p>
            <a:fld id="{44D4C304-777B-4AEF-93B2-6FDEE0416012}" type="datetime3">
              <a:rPr lang="en-US" smtClean="0"/>
              <a:pPr/>
              <a:t>25 March 2022</a:t>
            </a:fld>
            <a:endParaRPr lang="en-US" dirty="0"/>
          </a:p>
        </p:txBody>
      </p:sp>
      <p:sp>
        <p:nvSpPr>
          <p:cNvPr id="9" name="Footer Placeholder 8"/>
          <p:cNvSpPr>
            <a:spLocks noGrp="1"/>
          </p:cNvSpPr>
          <p:nvPr>
            <p:ph type="ftr" sz="quarter" idx="16"/>
          </p:nvPr>
        </p:nvSpPr>
        <p:spPr/>
        <p:txBody>
          <a:bodyPr/>
          <a:lstStyle/>
          <a:p>
            <a:r>
              <a:rPr lang="en-US" dirty="0"/>
              <a:t>Private and Confidential</a:t>
            </a:r>
          </a:p>
        </p:txBody>
      </p:sp>
      <p:sp>
        <p:nvSpPr>
          <p:cNvPr id="10" name="Slide Number Placeholder 9"/>
          <p:cNvSpPr>
            <a:spLocks noGrp="1"/>
          </p:cNvSpPr>
          <p:nvPr>
            <p:ph type="sldNum" sz="quarter" idx="17"/>
          </p:nvPr>
        </p:nvSpPr>
        <p:spPr/>
        <p:txBody>
          <a:bodyPr/>
          <a:lstStyle/>
          <a:p>
            <a:fld id="{5BA07366-CB75-4AA8-9E5B-928B849F427C}" type="slidenum">
              <a:rPr lang="en-US" smtClean="0"/>
              <a:pPr/>
              <a:t>1</a:t>
            </a:fld>
            <a:endParaRPr lang="en-US"/>
          </a:p>
        </p:txBody>
      </p:sp>
      <p:sp>
        <p:nvSpPr>
          <p:cNvPr id="16" name="Tijdelijke aanduiding voor tekst 15"/>
          <p:cNvSpPr>
            <a:spLocks noGrp="1"/>
          </p:cNvSpPr>
          <p:nvPr>
            <p:ph type="body" sz="quarter" idx="18"/>
          </p:nvPr>
        </p:nvSpPr>
        <p:spPr/>
        <p:txBody>
          <a:bodyPr/>
          <a:lstStyle/>
          <a:p>
            <a:r>
              <a:rPr lang="nl-NL" dirty="0"/>
              <a:t>A lifecycle workflow automation tool</a:t>
            </a:r>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Intuitive Individual &amp; Organisation Dashboards</a:t>
            </a:r>
          </a:p>
        </p:txBody>
      </p:sp>
      <p:sp>
        <p:nvSpPr>
          <p:cNvPr id="4" name="Date Placeholder 3"/>
          <p:cNvSpPr>
            <a:spLocks noGrp="1"/>
          </p:cNvSpPr>
          <p:nvPr>
            <p:ph type="dt" sz="half" idx="10"/>
          </p:nvPr>
        </p:nvSpPr>
        <p:spPr/>
        <p:txBody>
          <a:bodyPr/>
          <a:lstStyle/>
          <a:p>
            <a:r>
              <a:rPr lang="en-US"/>
              <a:t>Jan 15, 2021</a:t>
            </a:r>
            <a:endParaRPr lang="en-GB"/>
          </a:p>
        </p:txBody>
      </p:sp>
      <p:sp>
        <p:nvSpPr>
          <p:cNvPr id="5" name="Slide Number Placeholder 4"/>
          <p:cNvSpPr>
            <a:spLocks noGrp="1"/>
          </p:cNvSpPr>
          <p:nvPr>
            <p:ph type="sldNum" sz="quarter" idx="12"/>
          </p:nvPr>
        </p:nvSpPr>
        <p:spPr/>
        <p:txBody>
          <a:bodyPr/>
          <a:lstStyle/>
          <a:p>
            <a:fld id="{391FB176-28A8-4117-A9B7-89CCCF9B4589}" type="slidenum">
              <a:rPr lang="en-GB" smtClean="0"/>
              <a:t>10</a:t>
            </a:fld>
            <a:endParaRPr lang="en-GB"/>
          </a:p>
        </p:txBody>
      </p:sp>
      <p:sp>
        <p:nvSpPr>
          <p:cNvPr id="8" name="Content Placeholder 2">
            <a:extLst>
              <a:ext uri="{FF2B5EF4-FFF2-40B4-BE49-F238E27FC236}">
                <a16:creationId xmlns:a16="http://schemas.microsoft.com/office/drawing/2014/main" id="{08DA37B1-CCF2-4E3C-9162-DF9ED6F727CE}"/>
              </a:ext>
            </a:extLst>
          </p:cNvPr>
          <p:cNvSpPr txBox="1">
            <a:spLocks/>
          </p:cNvSpPr>
          <p:nvPr/>
        </p:nvSpPr>
        <p:spPr>
          <a:xfrm>
            <a:off x="6456042" y="992805"/>
            <a:ext cx="4033375" cy="2592636"/>
          </a:xfrm>
          <a:prstGeom prst="rect">
            <a:avLst/>
          </a:prstGeom>
        </p:spPr>
        <p:txBody>
          <a:bodyPr vert="horz" lIns="0" tIns="0" rIns="0" bIns="0" rtlCol="0">
            <a:noAutofit/>
          </a:bodyPr>
          <a:lst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You Have Actions…</a:t>
            </a:r>
          </a:p>
          <a:p>
            <a:endParaRPr lang="en-US" sz="1000" dirty="0"/>
          </a:p>
          <a:p>
            <a:r>
              <a:rPr lang="en-US" sz="1200" dirty="0"/>
              <a:t>And we have a system that tracks every single EPCIC actions ; Both Yours and the Organizations. We have designed it to accept your workshop RA (HAZOP, HAZID, Construction Risk Assessment-CRA, etc.). Emails are sent when an action arrives in your Que.</a:t>
            </a:r>
          </a:p>
          <a:p>
            <a:r>
              <a:rPr lang="en-US" sz="1200" dirty="0"/>
              <a:t>We provide for granular and intuitive reporting. We have an array of reporting via tabular format, pie charts and run downs engineering curves</a:t>
            </a:r>
          </a:p>
          <a:p>
            <a:r>
              <a:rPr lang="en-US" sz="1200" dirty="0"/>
              <a:t>This easy reporting is tailored for your PMT team; </a:t>
            </a:r>
            <a:r>
              <a:rPr lang="en-US" sz="1200" b="1" dirty="0"/>
              <a:t>its an enabler for them at the weekly EPCIC meetings</a:t>
            </a:r>
            <a:r>
              <a:rPr lang="en-US" sz="1200" dirty="0"/>
              <a:t>. No stone unturned as all actions are precisely known where they reside., In addition Excel downloads are available for each slice of reporting ; </a:t>
            </a:r>
          </a:p>
          <a:p>
            <a:r>
              <a:rPr lang="en-US" sz="1200" b="1" dirty="0"/>
              <a:t>These dashboards are segmentized based on Phases , throughout your lifecycle you have several Phases – Engineering , Construction, Installation &amp; HUC. These actions can be segmentized based on Phases</a:t>
            </a:r>
          </a:p>
        </p:txBody>
      </p:sp>
      <p:pic>
        <p:nvPicPr>
          <p:cNvPr id="6" name="Picture 5">
            <a:extLst>
              <a:ext uri="{FF2B5EF4-FFF2-40B4-BE49-F238E27FC236}">
                <a16:creationId xmlns:a16="http://schemas.microsoft.com/office/drawing/2014/main" id="{5EE013EE-9CFE-479D-A3A7-F8949440D389}"/>
              </a:ext>
            </a:extLst>
          </p:cNvPr>
          <p:cNvPicPr>
            <a:picLocks noChangeAspect="1"/>
          </p:cNvPicPr>
          <p:nvPr/>
        </p:nvPicPr>
        <p:blipFill>
          <a:blip r:embed="rId3"/>
          <a:stretch>
            <a:fillRect/>
          </a:stretch>
        </p:blipFill>
        <p:spPr>
          <a:xfrm>
            <a:off x="474232" y="967236"/>
            <a:ext cx="5087888" cy="2301664"/>
          </a:xfrm>
          <a:prstGeom prst="rect">
            <a:avLst/>
          </a:prstGeom>
        </p:spPr>
      </p:pic>
      <p:graphicFrame>
        <p:nvGraphicFramePr>
          <p:cNvPr id="3" name="Object 2">
            <a:extLst>
              <a:ext uri="{FF2B5EF4-FFF2-40B4-BE49-F238E27FC236}">
                <a16:creationId xmlns:a16="http://schemas.microsoft.com/office/drawing/2014/main" id="{FA80303C-E8F9-4089-95CA-E30AFD0FED5B}"/>
              </a:ext>
            </a:extLst>
          </p:cNvPr>
          <p:cNvGraphicFramePr>
            <a:graphicFrameLocks noChangeAspect="1"/>
          </p:cNvGraphicFramePr>
          <p:nvPr>
            <p:extLst>
              <p:ext uri="{D42A27DB-BD31-4B8C-83A1-F6EECF244321}">
                <p14:modId xmlns:p14="http://schemas.microsoft.com/office/powerpoint/2010/main" val="2350668466"/>
              </p:ext>
            </p:extLst>
          </p:nvPr>
        </p:nvGraphicFramePr>
        <p:xfrm>
          <a:off x="296139" y="3501008"/>
          <a:ext cx="5799398" cy="2503799"/>
        </p:xfrm>
        <a:graphic>
          <a:graphicData uri="http://schemas.openxmlformats.org/presentationml/2006/ole">
            <mc:AlternateContent xmlns:mc="http://schemas.openxmlformats.org/markup-compatibility/2006">
              <mc:Choice xmlns:v="urn:schemas-microsoft-com:vml" Requires="v">
                <p:oleObj spid="_x0000_s1028" name="Bitmap Image" r:id="rId4" imgW="14379120" imgH="6225480" progId="Paint.Picture">
                  <p:embed/>
                </p:oleObj>
              </mc:Choice>
              <mc:Fallback>
                <p:oleObj name="Bitmap Image" r:id="rId4" imgW="14379120" imgH="6225480" progId="Paint.Picture">
                  <p:embed/>
                  <p:pic>
                    <p:nvPicPr>
                      <p:cNvPr id="0" name=""/>
                      <p:cNvPicPr/>
                      <p:nvPr/>
                    </p:nvPicPr>
                    <p:blipFill>
                      <a:blip r:embed="rId5"/>
                      <a:stretch>
                        <a:fillRect/>
                      </a:stretch>
                    </p:blipFill>
                    <p:spPr>
                      <a:xfrm>
                        <a:off x="296139" y="3501008"/>
                        <a:ext cx="5799398" cy="2503799"/>
                      </a:xfrm>
                      <a:prstGeom prst="rect">
                        <a:avLst/>
                      </a:prstGeom>
                    </p:spPr>
                  </p:pic>
                </p:oleObj>
              </mc:Fallback>
            </mc:AlternateContent>
          </a:graphicData>
        </a:graphic>
      </p:graphicFrame>
    </p:spTree>
    <p:extLst>
      <p:ext uri="{BB962C8B-B14F-4D97-AF65-F5344CB8AC3E}">
        <p14:creationId xmlns:p14="http://schemas.microsoft.com/office/powerpoint/2010/main" val="205603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a:extLst>
              <a:ext uri="{FF2B5EF4-FFF2-40B4-BE49-F238E27FC236}">
                <a16:creationId xmlns:a16="http://schemas.microsoft.com/office/drawing/2014/main" id="{C471AAC8-A6D7-4B31-B41E-6EAB1ED8283F}"/>
              </a:ext>
            </a:extLst>
          </p:cNvPr>
          <p:cNvGraphicFramePr>
            <a:graphicFrameLocks noChangeAspect="1"/>
          </p:cNvGraphicFramePr>
          <p:nvPr>
            <p:extLst>
              <p:ext uri="{D42A27DB-BD31-4B8C-83A1-F6EECF244321}">
                <p14:modId xmlns:p14="http://schemas.microsoft.com/office/powerpoint/2010/main" val="1481105437"/>
              </p:ext>
            </p:extLst>
          </p:nvPr>
        </p:nvGraphicFramePr>
        <p:xfrm>
          <a:off x="587536" y="1988156"/>
          <a:ext cx="10549024" cy="4239978"/>
        </p:xfrm>
        <a:graphic>
          <a:graphicData uri="http://schemas.openxmlformats.org/presentationml/2006/ole">
            <mc:AlternateContent xmlns:mc="http://schemas.openxmlformats.org/markup-compatibility/2006">
              <mc:Choice xmlns:v="urn:schemas-microsoft-com:vml" Requires="v">
                <p:oleObj spid="_x0000_s2052" name="Bitmap Image" r:id="rId4" imgW="14439960" imgH="6698160" progId="Paint.Picture">
                  <p:embed/>
                </p:oleObj>
              </mc:Choice>
              <mc:Fallback>
                <p:oleObj name="Bitmap Image" r:id="rId4" imgW="14439960" imgH="6698160" progId="Paint.Picture">
                  <p:embed/>
                  <p:pic>
                    <p:nvPicPr>
                      <p:cNvPr id="0" name=""/>
                      <p:cNvPicPr/>
                      <p:nvPr/>
                    </p:nvPicPr>
                    <p:blipFill>
                      <a:blip r:embed="rId5"/>
                      <a:stretch>
                        <a:fillRect/>
                      </a:stretch>
                    </p:blipFill>
                    <p:spPr>
                      <a:xfrm>
                        <a:off x="587536" y="1988156"/>
                        <a:ext cx="10549024" cy="423997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05C7BDD-F256-4F41-9508-61E7BA01E2F1}"/>
              </a:ext>
            </a:extLst>
          </p:cNvPr>
          <p:cNvSpPr>
            <a:spLocks noGrp="1"/>
          </p:cNvSpPr>
          <p:nvPr>
            <p:ph type="title"/>
          </p:nvPr>
        </p:nvSpPr>
        <p:spPr/>
        <p:txBody>
          <a:bodyPr/>
          <a:lstStyle/>
          <a:p>
            <a:r>
              <a:rPr lang="en-US" dirty="0"/>
              <a:t>Reporting</a:t>
            </a:r>
            <a:endParaRPr lang="en-MY" dirty="0"/>
          </a:p>
        </p:txBody>
      </p:sp>
      <p:sp>
        <p:nvSpPr>
          <p:cNvPr id="4" name="Date Placeholder 3">
            <a:extLst>
              <a:ext uri="{FF2B5EF4-FFF2-40B4-BE49-F238E27FC236}">
                <a16:creationId xmlns:a16="http://schemas.microsoft.com/office/drawing/2014/main" id="{B49EBC6B-D0D4-4601-B395-EC65A8D79D11}"/>
              </a:ext>
            </a:extLst>
          </p:cNvPr>
          <p:cNvSpPr>
            <a:spLocks noGrp="1"/>
          </p:cNvSpPr>
          <p:nvPr>
            <p:ph type="dt" sz="half" idx="10"/>
          </p:nvPr>
        </p:nvSpPr>
        <p:spPr/>
        <p:txBody>
          <a:bodyPr/>
          <a:lstStyle/>
          <a:p>
            <a:fld id="{C329179C-FF38-4A8C-9B5F-E771DEA6FEB6}" type="datetime3">
              <a:rPr lang="en-US" smtClean="0"/>
              <a:t>25 March 2022</a:t>
            </a:fld>
            <a:endParaRPr lang="nb-NO"/>
          </a:p>
        </p:txBody>
      </p:sp>
      <p:sp>
        <p:nvSpPr>
          <p:cNvPr id="5" name="Footer Placeholder 4">
            <a:extLst>
              <a:ext uri="{FF2B5EF4-FFF2-40B4-BE49-F238E27FC236}">
                <a16:creationId xmlns:a16="http://schemas.microsoft.com/office/drawing/2014/main" id="{605B0881-A327-407C-A89B-5D0E379E1437}"/>
              </a:ext>
            </a:extLst>
          </p:cNvPr>
          <p:cNvSpPr>
            <a:spLocks noGrp="1"/>
          </p:cNvSpPr>
          <p:nvPr>
            <p:ph type="ftr" sz="quarter" idx="11"/>
          </p:nvPr>
        </p:nvSpPr>
        <p:spPr/>
        <p:txBody>
          <a:bodyPr/>
          <a:lstStyle/>
          <a:p>
            <a:r>
              <a:rPr lang="nb-NO" dirty="0"/>
              <a:t>Private and Confidential</a:t>
            </a:r>
          </a:p>
        </p:txBody>
      </p:sp>
      <p:sp>
        <p:nvSpPr>
          <p:cNvPr id="6" name="Slide Number Placeholder 5">
            <a:extLst>
              <a:ext uri="{FF2B5EF4-FFF2-40B4-BE49-F238E27FC236}">
                <a16:creationId xmlns:a16="http://schemas.microsoft.com/office/drawing/2014/main" id="{8F9333A7-1C90-4F00-92FE-9DF6EFD929ED}"/>
              </a:ext>
            </a:extLst>
          </p:cNvPr>
          <p:cNvSpPr>
            <a:spLocks noGrp="1"/>
          </p:cNvSpPr>
          <p:nvPr>
            <p:ph type="sldNum" sz="quarter" idx="12"/>
          </p:nvPr>
        </p:nvSpPr>
        <p:spPr/>
        <p:txBody>
          <a:bodyPr/>
          <a:lstStyle/>
          <a:p>
            <a:fld id="{5BA07366-CB75-4AA8-9E5B-928B849F427C}" type="slidenum">
              <a:rPr lang="nb-NO" smtClean="0"/>
              <a:t>11</a:t>
            </a:fld>
            <a:endParaRPr lang="nb-NO"/>
          </a:p>
        </p:txBody>
      </p:sp>
      <p:sp>
        <p:nvSpPr>
          <p:cNvPr id="7" name="TextBox 6">
            <a:extLst>
              <a:ext uri="{FF2B5EF4-FFF2-40B4-BE49-F238E27FC236}">
                <a16:creationId xmlns:a16="http://schemas.microsoft.com/office/drawing/2014/main" id="{9914FA80-95F4-483A-AC9D-045535688B33}"/>
              </a:ext>
            </a:extLst>
          </p:cNvPr>
          <p:cNvSpPr txBox="1"/>
          <p:nvPr/>
        </p:nvSpPr>
        <p:spPr>
          <a:xfrm>
            <a:off x="5735960" y="1071251"/>
            <a:ext cx="3616231" cy="807722"/>
          </a:xfrm>
          <a:prstGeom prst="rect">
            <a:avLst/>
          </a:prstGeom>
          <a:noFill/>
        </p:spPr>
        <p:txBody>
          <a:bodyPr wrap="square" lIns="0" tIns="0" rIns="0" bIns="0" rtlCol="0">
            <a:spAutoFit/>
          </a:bodyPr>
          <a:lstStyle/>
          <a:p>
            <a:pPr algn="ctr">
              <a:lnSpc>
                <a:spcPct val="113000"/>
              </a:lnSpc>
              <a:spcBef>
                <a:spcPts val="600"/>
              </a:spcBef>
            </a:pPr>
            <a:r>
              <a:rPr lang="en-GB" sz="1600" dirty="0">
                <a:solidFill>
                  <a:srgbClr val="E98300"/>
                </a:solidFill>
              </a:rPr>
              <a:t>Wide Range of Reporting / Dashboard for Various Needs – viewed by Project Phases</a:t>
            </a:r>
          </a:p>
        </p:txBody>
      </p:sp>
      <p:cxnSp>
        <p:nvCxnSpPr>
          <p:cNvPr id="9" name="Straight Arrow Connector 8">
            <a:extLst>
              <a:ext uri="{FF2B5EF4-FFF2-40B4-BE49-F238E27FC236}">
                <a16:creationId xmlns:a16="http://schemas.microsoft.com/office/drawing/2014/main" id="{11023B0A-81E1-4F80-9795-E5EBADB87BE8}"/>
              </a:ext>
            </a:extLst>
          </p:cNvPr>
          <p:cNvCxnSpPr>
            <a:cxnSpLocks/>
          </p:cNvCxnSpPr>
          <p:nvPr/>
        </p:nvCxnSpPr>
        <p:spPr>
          <a:xfrm flipH="1">
            <a:off x="4511824" y="1754134"/>
            <a:ext cx="1440160" cy="1098802"/>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DB8B77-597E-44D2-9B7D-A560A0AD122E}"/>
              </a:ext>
            </a:extLst>
          </p:cNvPr>
          <p:cNvCxnSpPr>
            <a:cxnSpLocks/>
          </p:cNvCxnSpPr>
          <p:nvPr/>
        </p:nvCxnSpPr>
        <p:spPr>
          <a:xfrm>
            <a:off x="7510066" y="1951476"/>
            <a:ext cx="2114326" cy="397404"/>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01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 and Licensing</a:t>
            </a:r>
            <a:endParaRPr lang="en-MY" dirty="0">
              <a:solidFill>
                <a:srgbClr val="FF0000"/>
              </a:solidFill>
            </a:endParaRPr>
          </a:p>
        </p:txBody>
      </p:sp>
      <p:sp>
        <p:nvSpPr>
          <p:cNvPr id="5" name="Slide Number Placeholder 4"/>
          <p:cNvSpPr>
            <a:spLocks noGrp="1"/>
          </p:cNvSpPr>
          <p:nvPr>
            <p:ph type="sldNum" sz="quarter" idx="12"/>
          </p:nvPr>
        </p:nvSpPr>
        <p:spPr/>
        <p:txBody>
          <a:bodyPr/>
          <a:lstStyle/>
          <a:p>
            <a:pPr>
              <a:defRPr/>
            </a:pPr>
            <a:fld id="{2C1BFFA8-9E82-4BCC-94C4-72F82C6F881C}" type="slidenum">
              <a:rPr lang="en-US" smtClean="0"/>
              <a:pPr>
                <a:defRPr/>
              </a:pPr>
              <a:t>12</a:t>
            </a:fld>
            <a:endParaRPr lang="en-US" dirty="0"/>
          </a:p>
        </p:txBody>
      </p:sp>
      <p:graphicFrame>
        <p:nvGraphicFramePr>
          <p:cNvPr id="7" name="Diagram 6"/>
          <p:cNvGraphicFramePr/>
          <p:nvPr>
            <p:extLst>
              <p:ext uri="{D42A27DB-BD31-4B8C-83A1-F6EECF244321}">
                <p14:modId xmlns:p14="http://schemas.microsoft.com/office/powerpoint/2010/main" val="3534595071"/>
              </p:ext>
            </p:extLst>
          </p:nvPr>
        </p:nvGraphicFramePr>
        <p:xfrm>
          <a:off x="1600200" y="988195"/>
          <a:ext cx="8991600" cy="546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1600200" y="5139443"/>
            <a:ext cx="2063953" cy="861774"/>
          </a:xfrm>
          <a:prstGeom prst="rect">
            <a:avLst/>
          </a:prstGeom>
          <a:noFill/>
        </p:spPr>
        <p:txBody>
          <a:bodyPr wrap="square" rtlCol="0">
            <a:spAutoFit/>
          </a:bodyPr>
          <a:lstStyle/>
          <a:p>
            <a:endParaRPr lang="en-MY" sz="1000" dirty="0"/>
          </a:p>
          <a:p>
            <a:r>
              <a:rPr lang="en-MY" sz="1000" dirty="0"/>
              <a:t>We use AWS in Singapore and offer monthly Software as a Service based subscription</a:t>
            </a:r>
          </a:p>
        </p:txBody>
      </p:sp>
      <p:sp>
        <p:nvSpPr>
          <p:cNvPr id="13" name="TextBox 12"/>
          <p:cNvSpPr txBox="1"/>
          <p:nvPr/>
        </p:nvSpPr>
        <p:spPr>
          <a:xfrm>
            <a:off x="2008495" y="2061554"/>
            <a:ext cx="1440160" cy="1384995"/>
          </a:xfrm>
          <a:prstGeom prst="rect">
            <a:avLst/>
          </a:prstGeom>
          <a:noFill/>
        </p:spPr>
        <p:txBody>
          <a:bodyPr wrap="square" rtlCol="0">
            <a:spAutoFit/>
          </a:bodyPr>
          <a:lstStyle/>
          <a:p>
            <a:pPr algn="ctr"/>
            <a:r>
              <a:rPr lang="en-MY" sz="1400" dirty="0">
                <a:solidFill>
                  <a:srgbClr val="FF6600"/>
                </a:solidFill>
              </a:rPr>
              <a:t>Amazon Web Services (AWS)</a:t>
            </a:r>
          </a:p>
          <a:p>
            <a:pPr algn="ctr"/>
            <a:r>
              <a:rPr lang="en-MY" sz="1400" dirty="0">
                <a:solidFill>
                  <a:srgbClr val="FF6600"/>
                </a:solidFill>
              </a:rPr>
              <a:t>Secure https login using your email id</a:t>
            </a:r>
            <a:endParaRPr lang="en-MY" sz="1400" dirty="0"/>
          </a:p>
        </p:txBody>
      </p:sp>
      <p:sp>
        <p:nvSpPr>
          <p:cNvPr id="14" name="TextBox 13"/>
          <p:cNvSpPr txBox="1"/>
          <p:nvPr/>
        </p:nvSpPr>
        <p:spPr>
          <a:xfrm>
            <a:off x="4466718" y="2061554"/>
            <a:ext cx="1620980" cy="738664"/>
          </a:xfrm>
          <a:prstGeom prst="rect">
            <a:avLst/>
          </a:prstGeom>
          <a:noFill/>
        </p:spPr>
        <p:txBody>
          <a:bodyPr wrap="square" rtlCol="0">
            <a:spAutoFit/>
          </a:bodyPr>
          <a:lstStyle/>
          <a:p>
            <a:r>
              <a:rPr lang="en-MY" sz="1400" dirty="0">
                <a:solidFill>
                  <a:srgbClr val="FF6600"/>
                </a:solidFill>
              </a:rPr>
              <a:t>Django, python REACT, data-science</a:t>
            </a:r>
            <a:endParaRPr lang="en-MY" sz="1400" dirty="0"/>
          </a:p>
        </p:txBody>
      </p:sp>
      <p:sp>
        <p:nvSpPr>
          <p:cNvPr id="15" name="TextBox 14"/>
          <p:cNvSpPr txBox="1"/>
          <p:nvPr/>
        </p:nvSpPr>
        <p:spPr>
          <a:xfrm>
            <a:off x="6605257" y="2061553"/>
            <a:ext cx="1620980" cy="738664"/>
          </a:xfrm>
          <a:prstGeom prst="rect">
            <a:avLst/>
          </a:prstGeom>
          <a:noFill/>
        </p:spPr>
        <p:txBody>
          <a:bodyPr wrap="square" rtlCol="0">
            <a:spAutoFit/>
          </a:bodyPr>
          <a:lstStyle/>
          <a:p>
            <a:r>
              <a:rPr lang="en-MY" sz="1400" dirty="0">
                <a:solidFill>
                  <a:srgbClr val="FF6600"/>
                </a:solidFill>
              </a:rPr>
              <a:t>Frequent backups of data and application</a:t>
            </a:r>
            <a:endParaRPr lang="en-MY" sz="1400" dirty="0"/>
          </a:p>
        </p:txBody>
      </p:sp>
      <p:sp>
        <p:nvSpPr>
          <p:cNvPr id="16" name="TextBox 15"/>
          <p:cNvSpPr txBox="1"/>
          <p:nvPr/>
        </p:nvSpPr>
        <p:spPr>
          <a:xfrm>
            <a:off x="8921069" y="2061553"/>
            <a:ext cx="1620980" cy="1754326"/>
          </a:xfrm>
          <a:prstGeom prst="rect">
            <a:avLst/>
          </a:prstGeom>
          <a:noFill/>
        </p:spPr>
        <p:txBody>
          <a:bodyPr wrap="square" rtlCol="0">
            <a:spAutoFit/>
          </a:bodyPr>
          <a:lstStyle>
            <a:defPPr>
              <a:defRPr lang="da-DK"/>
            </a:defPPr>
            <a:lvl1pPr>
              <a:defRPr sz="2000">
                <a:solidFill>
                  <a:srgbClr val="FF6600"/>
                </a:solidFill>
              </a:defRPr>
            </a:lvl1pPr>
          </a:lstStyle>
          <a:p>
            <a:pPr marL="285750" indent="-285750">
              <a:buFont typeface="Arial" panose="020B0604020202020204" pitchFamily="34" charset="0"/>
              <a:buChar char="•"/>
            </a:pPr>
            <a:r>
              <a:rPr lang="en-MY" sz="1200" b="1" dirty="0"/>
              <a:t>Unlimited Users</a:t>
            </a:r>
            <a:endParaRPr lang="en-MY" sz="1200" dirty="0"/>
          </a:p>
          <a:p>
            <a:pPr marL="285750" indent="-285750">
              <a:buFont typeface="Arial" panose="020B0604020202020204" pitchFamily="34" charset="0"/>
              <a:buChar char="•"/>
            </a:pPr>
            <a:r>
              <a:rPr lang="en-MY" sz="1200" dirty="0"/>
              <a:t>Monthly subscription software as a service  or</a:t>
            </a:r>
          </a:p>
          <a:p>
            <a:pPr marL="285750" indent="-285750">
              <a:buFont typeface="Arial" panose="020B0604020202020204" pitchFamily="34" charset="0"/>
              <a:buChar char="•"/>
            </a:pPr>
            <a:r>
              <a:rPr lang="en-MY" sz="1200" b="1" dirty="0"/>
              <a:t>Purchase with yearly maintenance</a:t>
            </a:r>
          </a:p>
        </p:txBody>
      </p:sp>
      <p:cxnSp>
        <p:nvCxnSpPr>
          <p:cNvPr id="21" name="Straight Connector 20"/>
          <p:cNvCxnSpPr/>
          <p:nvPr/>
        </p:nvCxnSpPr>
        <p:spPr bwMode="auto">
          <a:xfrm>
            <a:off x="1623951" y="5229200"/>
            <a:ext cx="21335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8423560" y="5229200"/>
            <a:ext cx="21335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6137557" y="5229200"/>
            <a:ext cx="21335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3875315" y="5229200"/>
            <a:ext cx="21335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Box 27"/>
          <p:cNvSpPr txBox="1"/>
          <p:nvPr/>
        </p:nvSpPr>
        <p:spPr>
          <a:xfrm>
            <a:off x="6321237" y="5287271"/>
            <a:ext cx="1905000" cy="553998"/>
          </a:xfrm>
          <a:prstGeom prst="rect">
            <a:avLst/>
          </a:prstGeom>
          <a:noFill/>
        </p:spPr>
        <p:txBody>
          <a:bodyPr wrap="square" rtlCol="0">
            <a:spAutoFit/>
          </a:bodyPr>
          <a:lstStyle/>
          <a:p>
            <a:endParaRPr lang="en-MY" sz="1000" dirty="0"/>
          </a:p>
          <a:p>
            <a:r>
              <a:rPr lang="en-MY" sz="1000" dirty="0"/>
              <a:t>Backup are configured twice a day </a:t>
            </a:r>
          </a:p>
        </p:txBody>
      </p:sp>
      <p:sp>
        <p:nvSpPr>
          <p:cNvPr id="29" name="TextBox 28"/>
          <p:cNvSpPr txBox="1"/>
          <p:nvPr/>
        </p:nvSpPr>
        <p:spPr>
          <a:xfrm>
            <a:off x="3861094" y="5212306"/>
            <a:ext cx="2133599" cy="707886"/>
          </a:xfrm>
          <a:prstGeom prst="rect">
            <a:avLst/>
          </a:prstGeom>
          <a:noFill/>
        </p:spPr>
        <p:txBody>
          <a:bodyPr wrap="square" rtlCol="0">
            <a:spAutoFit/>
          </a:bodyPr>
          <a:lstStyle/>
          <a:p>
            <a:endParaRPr lang="en-MY" sz="1000" dirty="0"/>
          </a:p>
          <a:p>
            <a:r>
              <a:rPr lang="en-MY" sz="1000" dirty="0"/>
              <a:t>The framework enables quick access to MySQL databases and fast rendering of HTML</a:t>
            </a:r>
          </a:p>
        </p:txBody>
      </p:sp>
    </p:spTree>
    <p:extLst>
      <p:ext uri="{BB962C8B-B14F-4D97-AF65-F5344CB8AC3E}">
        <p14:creationId xmlns:p14="http://schemas.microsoft.com/office/powerpoint/2010/main" val="298921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FE06-A1C8-4271-8345-D965506F6A55}"/>
              </a:ext>
            </a:extLst>
          </p:cNvPr>
          <p:cNvSpPr>
            <a:spLocks noGrp="1"/>
          </p:cNvSpPr>
          <p:nvPr>
            <p:ph type="title"/>
          </p:nvPr>
        </p:nvSpPr>
        <p:spPr/>
        <p:txBody>
          <a:bodyPr/>
          <a:lstStyle/>
          <a:p>
            <a:r>
              <a:rPr lang="en-US" dirty="0"/>
              <a:t>Our Client List</a:t>
            </a:r>
          </a:p>
        </p:txBody>
      </p:sp>
      <p:sp>
        <p:nvSpPr>
          <p:cNvPr id="3" name="Content Placeholder 2">
            <a:extLst>
              <a:ext uri="{FF2B5EF4-FFF2-40B4-BE49-F238E27FC236}">
                <a16:creationId xmlns:a16="http://schemas.microsoft.com/office/drawing/2014/main" id="{0977944D-D31D-4B29-A80F-3712AB258F8C}"/>
              </a:ext>
            </a:extLst>
          </p:cNvPr>
          <p:cNvSpPr>
            <a:spLocks noGrp="1"/>
          </p:cNvSpPr>
          <p:nvPr>
            <p:ph idx="1"/>
          </p:nvPr>
        </p:nvSpPr>
        <p:spPr/>
        <p:txBody>
          <a:bodyPr/>
          <a:lstStyle/>
          <a:p>
            <a:r>
              <a:rPr lang="en-US" b="1" i="0" dirty="0">
                <a:solidFill>
                  <a:srgbClr val="636364"/>
                </a:solidFill>
                <a:effectLst/>
                <a:latin typeface="Lato"/>
              </a:rPr>
              <a:t>PRISM</a:t>
            </a:r>
            <a:r>
              <a:rPr lang="en-US" b="0" i="0" dirty="0">
                <a:solidFill>
                  <a:srgbClr val="636364"/>
                </a:solidFill>
                <a:effectLst/>
                <a:latin typeface="Lato"/>
              </a:rPr>
              <a:t> </a:t>
            </a:r>
            <a:r>
              <a:rPr lang="en-US" b="0" i="1" dirty="0">
                <a:solidFill>
                  <a:srgbClr val="636364"/>
                </a:solidFill>
                <a:effectLst/>
                <a:latin typeface="Lato"/>
              </a:rPr>
              <a:t>(Process Risk Integrity and Safety Management)</a:t>
            </a:r>
            <a:r>
              <a:rPr lang="en-US" b="0" i="0" dirty="0">
                <a:solidFill>
                  <a:srgbClr val="636364"/>
                </a:solidFill>
                <a:effectLst/>
                <a:latin typeface="Lato"/>
              </a:rPr>
              <a:t> </a:t>
            </a:r>
            <a:r>
              <a:rPr lang="en-US" b="1" i="0" dirty="0">
                <a:solidFill>
                  <a:srgbClr val="636364"/>
                </a:solidFill>
                <a:effectLst/>
                <a:latin typeface="Lato"/>
              </a:rPr>
              <a:t>GROUP</a:t>
            </a:r>
            <a:r>
              <a:rPr lang="en-US" b="0" i="0" dirty="0">
                <a:solidFill>
                  <a:srgbClr val="636364"/>
                </a:solidFill>
                <a:effectLst/>
                <a:latin typeface="Lato"/>
              </a:rPr>
              <a:t> is an established, independent third party consultant with a team of highly qualified, specialist in process risk integrity and safety management. We provide services for clients in many sectors, including Oil and Gas, Marines, and even Food &amp; Beverages industries.</a:t>
            </a:r>
          </a:p>
          <a:p>
            <a:pPr lvl="1"/>
            <a:r>
              <a:rPr lang="en-US" b="0" i="0" dirty="0">
                <a:solidFill>
                  <a:srgbClr val="636364"/>
                </a:solidFill>
                <a:effectLst/>
                <a:latin typeface="Lato"/>
                <a:hlinkClick r:id="rId2"/>
              </a:rPr>
              <a:t>https://www.prism-ta.com/about-us/</a:t>
            </a:r>
            <a:endParaRPr lang="en-US" b="0" i="0" dirty="0">
              <a:solidFill>
                <a:srgbClr val="636364"/>
              </a:solidFill>
              <a:effectLst/>
              <a:latin typeface="Lato"/>
            </a:endParaRPr>
          </a:p>
          <a:p>
            <a:pPr lvl="1"/>
            <a:r>
              <a:rPr lang="en-US" b="0" i="0" dirty="0">
                <a:solidFill>
                  <a:srgbClr val="636364"/>
                </a:solidFill>
                <a:effectLst/>
                <a:latin typeface="Lato"/>
                <a:hlinkClick r:id="rId3"/>
              </a:rPr>
              <a:t>https://greatventures.prism-ehstools.com/</a:t>
            </a:r>
            <a:endParaRPr lang="en-US" dirty="0">
              <a:solidFill>
                <a:srgbClr val="636364"/>
              </a:solidFill>
              <a:latin typeface="Lato"/>
            </a:endParaRPr>
          </a:p>
          <a:p>
            <a:pPr marL="198000" lvl="1" indent="0">
              <a:buNone/>
            </a:pPr>
            <a:endParaRPr lang="en-US" b="0" i="0" dirty="0">
              <a:solidFill>
                <a:srgbClr val="636364"/>
              </a:solidFill>
              <a:effectLst/>
              <a:latin typeface="Lato"/>
            </a:endParaRPr>
          </a:p>
          <a:p>
            <a:r>
              <a:rPr lang="en-US" dirty="0">
                <a:solidFill>
                  <a:srgbClr val="636364"/>
                </a:solidFill>
                <a:latin typeface="Lato"/>
              </a:rPr>
              <a:t>Our Clients for </a:t>
            </a:r>
            <a:r>
              <a:rPr lang="en-US" i="1" dirty="0" err="1">
                <a:solidFill>
                  <a:srgbClr val="636364"/>
                </a:solidFill>
                <a:latin typeface="Lato"/>
              </a:rPr>
              <a:t>ehs</a:t>
            </a:r>
            <a:r>
              <a:rPr lang="en-US" i="1" dirty="0">
                <a:solidFill>
                  <a:srgbClr val="636364"/>
                </a:solidFill>
                <a:latin typeface="Lato"/>
              </a:rPr>
              <a:t> tools</a:t>
            </a:r>
            <a:r>
              <a:rPr lang="en-US" dirty="0">
                <a:solidFill>
                  <a:srgbClr val="636364"/>
                </a:solidFill>
                <a:latin typeface="Lato"/>
              </a:rPr>
              <a:t> </a:t>
            </a:r>
            <a:r>
              <a:rPr lang="en-US">
                <a:solidFill>
                  <a:srgbClr val="636364"/>
                </a:solidFill>
                <a:latin typeface="Lato"/>
              </a:rPr>
              <a:t>are </a:t>
            </a:r>
          </a:p>
          <a:p>
            <a:pPr lvl="1"/>
            <a:r>
              <a:rPr lang="en-US" b="1">
                <a:solidFill>
                  <a:srgbClr val="636364"/>
                </a:solidFill>
                <a:latin typeface="Lato"/>
              </a:rPr>
              <a:t>Sapura </a:t>
            </a:r>
            <a:r>
              <a:rPr lang="en-US" b="1" dirty="0">
                <a:solidFill>
                  <a:srgbClr val="636364"/>
                </a:solidFill>
                <a:latin typeface="Lato"/>
              </a:rPr>
              <a:t>Energy</a:t>
            </a:r>
          </a:p>
          <a:p>
            <a:pPr lvl="1"/>
            <a:r>
              <a:rPr lang="en-US" b="1" dirty="0">
                <a:solidFill>
                  <a:srgbClr val="636364"/>
                </a:solidFill>
                <a:latin typeface="Lato"/>
              </a:rPr>
              <a:t>Hess Malaysia </a:t>
            </a:r>
          </a:p>
          <a:p>
            <a:pPr lvl="1"/>
            <a:r>
              <a:rPr lang="en-US" b="1" dirty="0">
                <a:solidFill>
                  <a:srgbClr val="636364"/>
                </a:solidFill>
                <a:latin typeface="Lato"/>
              </a:rPr>
              <a:t>PRW Engineering Malaysia ( Perunding Ranhill Worley )</a:t>
            </a:r>
          </a:p>
        </p:txBody>
      </p:sp>
      <p:sp>
        <p:nvSpPr>
          <p:cNvPr id="4" name="Date Placeholder 3">
            <a:extLst>
              <a:ext uri="{FF2B5EF4-FFF2-40B4-BE49-F238E27FC236}">
                <a16:creationId xmlns:a16="http://schemas.microsoft.com/office/drawing/2014/main" id="{EB04D096-B120-4C7B-9C93-84EBB0155876}"/>
              </a:ext>
            </a:extLst>
          </p:cNvPr>
          <p:cNvSpPr>
            <a:spLocks noGrp="1"/>
          </p:cNvSpPr>
          <p:nvPr>
            <p:ph type="dt" sz="half" idx="10"/>
          </p:nvPr>
        </p:nvSpPr>
        <p:spPr/>
        <p:txBody>
          <a:bodyPr/>
          <a:lstStyle/>
          <a:p>
            <a:fld id="{C329179C-FF38-4A8C-9B5F-E771DEA6FEB6}" type="datetime3">
              <a:rPr lang="en-US" smtClean="0"/>
              <a:t>25 March 2022</a:t>
            </a:fld>
            <a:endParaRPr lang="nb-NO"/>
          </a:p>
        </p:txBody>
      </p:sp>
      <p:sp>
        <p:nvSpPr>
          <p:cNvPr id="5" name="Footer Placeholder 4">
            <a:extLst>
              <a:ext uri="{FF2B5EF4-FFF2-40B4-BE49-F238E27FC236}">
                <a16:creationId xmlns:a16="http://schemas.microsoft.com/office/drawing/2014/main" id="{A1C28D5C-27B7-49C0-A262-921ED125401D}"/>
              </a:ext>
            </a:extLst>
          </p:cNvPr>
          <p:cNvSpPr>
            <a:spLocks noGrp="1"/>
          </p:cNvSpPr>
          <p:nvPr>
            <p:ph type="ftr" sz="quarter" idx="11"/>
          </p:nvPr>
        </p:nvSpPr>
        <p:spPr/>
        <p:txBody>
          <a:bodyPr/>
          <a:lstStyle/>
          <a:p>
            <a:r>
              <a:rPr lang="nb-NO"/>
              <a:t>Private and Confidential</a:t>
            </a:r>
            <a:endParaRPr lang="nb-NO" dirty="0"/>
          </a:p>
        </p:txBody>
      </p:sp>
      <p:sp>
        <p:nvSpPr>
          <p:cNvPr id="6" name="Slide Number Placeholder 5">
            <a:extLst>
              <a:ext uri="{FF2B5EF4-FFF2-40B4-BE49-F238E27FC236}">
                <a16:creationId xmlns:a16="http://schemas.microsoft.com/office/drawing/2014/main" id="{6F7ED918-2E85-4843-8B1E-E03EA98C3182}"/>
              </a:ext>
            </a:extLst>
          </p:cNvPr>
          <p:cNvSpPr>
            <a:spLocks noGrp="1"/>
          </p:cNvSpPr>
          <p:nvPr>
            <p:ph type="sldNum" sz="quarter" idx="12"/>
          </p:nvPr>
        </p:nvSpPr>
        <p:spPr/>
        <p:txBody>
          <a:bodyPr/>
          <a:lstStyle/>
          <a:p>
            <a:fld id="{5BA07366-CB75-4AA8-9E5B-928B849F427C}" type="slidenum">
              <a:rPr lang="nb-NO" smtClean="0"/>
              <a:t>13</a:t>
            </a:fld>
            <a:endParaRPr lang="nb-NO"/>
          </a:p>
        </p:txBody>
      </p:sp>
    </p:spTree>
    <p:extLst>
      <p:ext uri="{BB962C8B-B14F-4D97-AF65-F5344CB8AC3E}">
        <p14:creationId xmlns:p14="http://schemas.microsoft.com/office/powerpoint/2010/main" val="370130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Thank you</a:t>
            </a:r>
          </a:p>
        </p:txBody>
      </p:sp>
      <p:sp>
        <p:nvSpPr>
          <p:cNvPr id="4" name="Date Placeholder 3"/>
          <p:cNvSpPr>
            <a:spLocks noGrp="1"/>
          </p:cNvSpPr>
          <p:nvPr>
            <p:ph type="dt" sz="half" idx="10"/>
          </p:nvPr>
        </p:nvSpPr>
        <p:spPr/>
        <p:txBody>
          <a:bodyPr>
            <a:normAutofit/>
          </a:bodyPr>
          <a:lstStyle/>
          <a:p>
            <a:fld id="{209F9CCF-928C-4BC3-A2DC-D67A105E3CAA}" type="datetime3">
              <a:rPr lang="en-US" smtClean="0"/>
              <a:t>25 March 2022</a:t>
            </a:fld>
            <a:endParaRPr lang="en-US"/>
          </a:p>
        </p:txBody>
      </p:sp>
      <p:sp>
        <p:nvSpPr>
          <p:cNvPr id="5" name="Footer Placeholder 4"/>
          <p:cNvSpPr>
            <a:spLocks noGrp="1"/>
          </p:cNvSpPr>
          <p:nvPr>
            <p:ph type="ftr" sz="quarter" idx="11"/>
          </p:nvPr>
        </p:nvSpPr>
        <p:spPr/>
        <p:txBody>
          <a:bodyPr>
            <a:normAutofit/>
          </a:bodyPr>
          <a:lstStyle/>
          <a:p>
            <a:r>
              <a:rPr lang="en-US" dirty="0"/>
              <a:t>Private and Confidential</a:t>
            </a:r>
          </a:p>
        </p:txBody>
      </p:sp>
      <p:sp>
        <p:nvSpPr>
          <p:cNvPr id="6" name="Slide Number Placeholder 5"/>
          <p:cNvSpPr>
            <a:spLocks noGrp="1"/>
          </p:cNvSpPr>
          <p:nvPr>
            <p:ph type="sldNum" sz="quarter" idx="12"/>
          </p:nvPr>
        </p:nvSpPr>
        <p:spPr/>
        <p:txBody>
          <a:bodyPr>
            <a:normAutofit/>
          </a:bodyPr>
          <a:lstStyle/>
          <a:p>
            <a:fld id="{5BA07366-CB75-4AA8-9E5B-928B849F427C}" type="slidenum">
              <a:rPr lang="en-US" smtClean="0"/>
              <a:pPr/>
              <a:t>14</a:t>
            </a:fld>
            <a:endParaRPr lang="en-US"/>
          </a:p>
        </p:txBody>
      </p:sp>
      <p:sp>
        <p:nvSpPr>
          <p:cNvPr id="25" name="Text Placeholder 24"/>
          <p:cNvSpPr>
            <a:spLocks noGrp="1"/>
          </p:cNvSpPr>
          <p:nvPr>
            <p:ph type="body" sz="quarter" idx="13"/>
          </p:nvPr>
        </p:nvSpPr>
        <p:spPr/>
        <p:txBody>
          <a:bodyPr>
            <a:normAutofit/>
          </a:bodyPr>
          <a:lstStyle/>
          <a:p>
            <a:r>
              <a:rPr lang="en-US" dirty="0"/>
              <a:t>For more information, please contact </a:t>
            </a:r>
          </a:p>
        </p:txBody>
      </p:sp>
      <p:sp>
        <p:nvSpPr>
          <p:cNvPr id="26" name="Text Placeholder 25"/>
          <p:cNvSpPr>
            <a:spLocks noGrp="1"/>
          </p:cNvSpPr>
          <p:nvPr>
            <p:ph type="body" sz="quarter" idx="14"/>
          </p:nvPr>
        </p:nvSpPr>
        <p:spPr/>
        <p:txBody>
          <a:bodyPr>
            <a:normAutofit/>
          </a:bodyPr>
          <a:lstStyle/>
          <a:p>
            <a:r>
              <a:rPr lang="en-US" dirty="0"/>
              <a:t>sales@prism-ehstools.awsapps.com</a:t>
            </a:r>
          </a:p>
        </p:txBody>
      </p:sp>
      <p:sp>
        <p:nvSpPr>
          <p:cNvPr id="27" name="Text Placeholder 26"/>
          <p:cNvSpPr>
            <a:spLocks noGrp="1"/>
          </p:cNvSpPr>
          <p:nvPr>
            <p:ph type="body" sz="quarter" idx="15"/>
          </p:nvPr>
        </p:nvSpPr>
        <p:spPr/>
        <p:txBody>
          <a:bodyPr>
            <a:normAutofit/>
          </a:bodyPr>
          <a:lstStyle/>
          <a:p>
            <a:r>
              <a:rPr lang="en-US" dirty="0"/>
              <a:t>+601123806573</a:t>
            </a:r>
          </a:p>
        </p:txBody>
      </p:sp>
    </p:spTree>
    <p:extLst>
      <p:ext uri="{BB962C8B-B14F-4D97-AF65-F5344CB8AC3E}">
        <p14:creationId xmlns:p14="http://schemas.microsoft.com/office/powerpoint/2010/main" val="328165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nl-NL" dirty="0"/>
              <a:t>What Drove us...</a:t>
            </a:r>
          </a:p>
        </p:txBody>
      </p:sp>
      <p:sp>
        <p:nvSpPr>
          <p:cNvPr id="8" name="Content Placeholder 7"/>
          <p:cNvSpPr>
            <a:spLocks noGrp="1"/>
          </p:cNvSpPr>
          <p:nvPr>
            <p:ph idx="1"/>
          </p:nvPr>
        </p:nvSpPr>
        <p:spPr>
          <a:xfrm>
            <a:off x="315301" y="995061"/>
            <a:ext cx="7940939" cy="2322173"/>
          </a:xfrm>
        </p:spPr>
        <p:txBody>
          <a:bodyPr/>
          <a:lstStyle/>
          <a:p>
            <a:pPr algn="just"/>
            <a:r>
              <a:rPr lang="en-US" sz="1500" dirty="0"/>
              <a:t>In the Oil and Gas Industry, there are multitude of studies &amp; risk assessment workshops; e.g., HAZOP, HAZID, SIL, Construction Risk Assessment (CRA).   </a:t>
            </a:r>
          </a:p>
          <a:p>
            <a:pPr algn="just"/>
            <a:r>
              <a:rPr lang="en-US" sz="1500" dirty="0"/>
              <a:t>For each stage of </a:t>
            </a:r>
            <a:r>
              <a:rPr lang="en-US" sz="1500"/>
              <a:t>the project, </a:t>
            </a:r>
            <a:r>
              <a:rPr lang="en-US" sz="1500" b="1" dirty="0"/>
              <a:t>there could be easily 100’s to 1000’s of actions generated, which needs to be tracked, signed off and reported on, often on a very tight schedule. </a:t>
            </a:r>
          </a:p>
          <a:p>
            <a:pPr algn="just"/>
            <a:r>
              <a:rPr lang="en-US" sz="1500" dirty="0"/>
              <a:t>A typical process requires an action sheet to be printed out, passed around for responses and then comes the approval sign-off. </a:t>
            </a:r>
            <a:r>
              <a:rPr lang="en-US" sz="1500" b="1" dirty="0"/>
              <a:t>Current “paper” process is time-consuming</a:t>
            </a:r>
            <a:r>
              <a:rPr lang="en-US" sz="1500" dirty="0"/>
              <a:t>, labor and resource-intensive, involving multiple parties from different organizations</a:t>
            </a:r>
          </a:p>
          <a:p>
            <a:pPr algn="just"/>
            <a:endParaRPr lang="en-US" sz="1500" dirty="0"/>
          </a:p>
        </p:txBody>
      </p:sp>
      <p:sp>
        <p:nvSpPr>
          <p:cNvPr id="4" name="Date Placeholder 3"/>
          <p:cNvSpPr>
            <a:spLocks noGrp="1"/>
          </p:cNvSpPr>
          <p:nvPr>
            <p:ph type="dt" sz="half" idx="10"/>
          </p:nvPr>
        </p:nvSpPr>
        <p:spPr/>
        <p:txBody>
          <a:bodyPr/>
          <a:lstStyle/>
          <a:p>
            <a:fld id="{12FEB033-A87A-462E-897B-9C41EE261022}" type="datetime3">
              <a:rPr lang="en-US" smtClean="0"/>
              <a:pPr/>
              <a:t>25 March 2022</a:t>
            </a:fld>
            <a:endParaRPr lang="nb-NO" dirty="0"/>
          </a:p>
        </p:txBody>
      </p:sp>
      <p:sp>
        <p:nvSpPr>
          <p:cNvPr id="5" name="Footer Placeholder 4"/>
          <p:cNvSpPr>
            <a:spLocks noGrp="1"/>
          </p:cNvSpPr>
          <p:nvPr>
            <p:ph type="ftr" sz="quarter" idx="11"/>
          </p:nvPr>
        </p:nvSpPr>
        <p:spPr>
          <a:xfrm>
            <a:off x="5330460" y="6495227"/>
            <a:ext cx="5662084" cy="174133"/>
          </a:xfrm>
        </p:spPr>
        <p:txBody>
          <a:bodyPr/>
          <a:lstStyle/>
          <a:p>
            <a:r>
              <a:rPr lang="nb-NO" dirty="0"/>
              <a:t>Private and Confidential</a:t>
            </a:r>
          </a:p>
        </p:txBody>
      </p:sp>
      <p:pic>
        <p:nvPicPr>
          <p:cNvPr id="7" name="Picture 6">
            <a:extLst>
              <a:ext uri="{FF2B5EF4-FFF2-40B4-BE49-F238E27FC236}">
                <a16:creationId xmlns:a16="http://schemas.microsoft.com/office/drawing/2014/main" id="{5BEFCC1D-2D25-4362-ADE2-2B4AC32B9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0256" y="1161614"/>
            <a:ext cx="3514582" cy="2339394"/>
          </a:xfrm>
          <a:prstGeom prst="rect">
            <a:avLst/>
          </a:prstGeom>
        </p:spPr>
      </p:pic>
      <p:sp>
        <p:nvSpPr>
          <p:cNvPr id="6" name="Slide Number Placeholder 5"/>
          <p:cNvSpPr>
            <a:spLocks noGrp="1"/>
          </p:cNvSpPr>
          <p:nvPr>
            <p:ph type="sldNum" sz="quarter" idx="12"/>
          </p:nvPr>
        </p:nvSpPr>
        <p:spPr/>
        <p:txBody>
          <a:bodyPr/>
          <a:lstStyle/>
          <a:p>
            <a:fld id="{5BA07366-CB75-4AA8-9E5B-928B849F427C}" type="slidenum">
              <a:rPr lang="nb-NO" smtClean="0"/>
              <a:pPr/>
              <a:t>2</a:t>
            </a:fld>
            <a:endParaRPr lang="nb-NO"/>
          </a:p>
        </p:txBody>
      </p:sp>
      <p:sp>
        <p:nvSpPr>
          <p:cNvPr id="9" name="Content Placeholder 7">
            <a:extLst>
              <a:ext uri="{FF2B5EF4-FFF2-40B4-BE49-F238E27FC236}">
                <a16:creationId xmlns:a16="http://schemas.microsoft.com/office/drawing/2014/main" id="{23651871-E78C-4AA0-83FC-D7C5DB1A0A87}"/>
              </a:ext>
            </a:extLst>
          </p:cNvPr>
          <p:cNvSpPr txBox="1">
            <a:spLocks/>
          </p:cNvSpPr>
          <p:nvPr/>
        </p:nvSpPr>
        <p:spPr>
          <a:xfrm>
            <a:off x="334431" y="3661623"/>
            <a:ext cx="11378193" cy="2339394"/>
          </a:xfrm>
          <a:prstGeom prst="rect">
            <a:avLst/>
          </a:prstGeom>
        </p:spPr>
        <p:txBody>
          <a:bodyPr vert="horz" lIns="0" tIns="0" rIns="0" bIns="0" rtlCol="0">
            <a:noAutofit/>
          </a:bodyPr>
          <a:lst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500" dirty="0"/>
              <a:t>This process becomes more complicated when the approvers are from different organizations or different geographical locations. Painful when the “paper action close out sheets” get held up by certain discipline and are just tedious to trace. </a:t>
            </a:r>
          </a:p>
          <a:p>
            <a:pPr algn="just"/>
            <a:r>
              <a:rPr lang="en-US" sz="1500" dirty="0"/>
              <a:t>This approach is prone to mismanagement ; e.g., losing track of actions, and tracking high risk , high priority items; Fragmented excel sheets capturing various discipline responses; lack of alerts to parties holding up approval; Unable to produce timely reporting just to name a few</a:t>
            </a:r>
          </a:p>
          <a:p>
            <a:pPr algn="just"/>
            <a:r>
              <a:rPr lang="en-US" sz="1500" dirty="0"/>
              <a:t>We have a solution ; an operational improvement tool , our </a:t>
            </a:r>
            <a:r>
              <a:rPr lang="en-US" sz="1500" i="1" dirty="0" err="1"/>
              <a:t>ehs</a:t>
            </a:r>
            <a:r>
              <a:rPr lang="en-US" sz="1500" i="1" dirty="0"/>
              <a:t> tools</a:t>
            </a:r>
            <a:r>
              <a:rPr lang="en-US" sz="1500" dirty="0"/>
              <a:t> to bring about a big step change in the way you would traditional approach this problem</a:t>
            </a:r>
          </a:p>
          <a:p>
            <a:pPr algn="just"/>
            <a:endParaRPr lang="en-US" sz="1500" dirty="0"/>
          </a:p>
        </p:txBody>
      </p:sp>
    </p:spTree>
    <p:extLst>
      <p:ext uri="{BB962C8B-B14F-4D97-AF65-F5344CB8AC3E}">
        <p14:creationId xmlns:p14="http://schemas.microsoft.com/office/powerpoint/2010/main" val="9200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2E30-1287-4234-923B-0AE3BDF48156}"/>
              </a:ext>
            </a:extLst>
          </p:cNvPr>
          <p:cNvSpPr>
            <a:spLocks noGrp="1"/>
          </p:cNvSpPr>
          <p:nvPr>
            <p:ph type="title"/>
          </p:nvPr>
        </p:nvSpPr>
        <p:spPr>
          <a:xfrm>
            <a:off x="235413" y="200782"/>
            <a:ext cx="11522208" cy="670086"/>
          </a:xfrm>
        </p:spPr>
        <p:txBody>
          <a:bodyPr/>
          <a:lstStyle/>
          <a:p>
            <a:r>
              <a:rPr lang="en-US" i="1" dirty="0" err="1"/>
              <a:t>ehs</a:t>
            </a:r>
            <a:r>
              <a:rPr lang="en-US" i="1" dirty="0"/>
              <a:t> tools</a:t>
            </a:r>
            <a:r>
              <a:rPr lang="en-US" dirty="0"/>
              <a:t> - Your Engineered workflow solution</a:t>
            </a:r>
          </a:p>
        </p:txBody>
      </p:sp>
      <p:sp>
        <p:nvSpPr>
          <p:cNvPr id="4" name="Date Placeholder 3">
            <a:extLst>
              <a:ext uri="{FF2B5EF4-FFF2-40B4-BE49-F238E27FC236}">
                <a16:creationId xmlns:a16="http://schemas.microsoft.com/office/drawing/2014/main" id="{8D93EE74-9B3D-4043-B48C-ADBCA912B407}"/>
              </a:ext>
            </a:extLst>
          </p:cNvPr>
          <p:cNvSpPr>
            <a:spLocks noGrp="1"/>
          </p:cNvSpPr>
          <p:nvPr>
            <p:ph type="dt" sz="half" idx="10"/>
          </p:nvPr>
        </p:nvSpPr>
        <p:spPr>
          <a:xfrm>
            <a:off x="2216133" y="6517134"/>
            <a:ext cx="3740944" cy="317500"/>
          </a:xfrm>
        </p:spPr>
        <p:txBody>
          <a:bodyPr/>
          <a:lstStyle/>
          <a:p>
            <a:fld id="{C329179C-FF38-4A8C-9B5F-E771DEA6FEB6}" type="datetime3">
              <a:rPr lang="en-US" smtClean="0"/>
              <a:t>25 March 2022</a:t>
            </a:fld>
            <a:endParaRPr lang="nb-NO" dirty="0"/>
          </a:p>
        </p:txBody>
      </p:sp>
      <p:sp>
        <p:nvSpPr>
          <p:cNvPr id="5" name="Footer Placeholder 4">
            <a:extLst>
              <a:ext uri="{FF2B5EF4-FFF2-40B4-BE49-F238E27FC236}">
                <a16:creationId xmlns:a16="http://schemas.microsoft.com/office/drawing/2014/main" id="{EDF9ACF6-17B6-4CEB-BD9F-8805988890BC}"/>
              </a:ext>
            </a:extLst>
          </p:cNvPr>
          <p:cNvSpPr>
            <a:spLocks noGrp="1"/>
          </p:cNvSpPr>
          <p:nvPr>
            <p:ph type="ftr" sz="quarter" idx="11"/>
          </p:nvPr>
        </p:nvSpPr>
        <p:spPr>
          <a:xfrm>
            <a:off x="5353189" y="6481190"/>
            <a:ext cx="5662084" cy="174133"/>
          </a:xfrm>
        </p:spPr>
        <p:txBody>
          <a:bodyPr/>
          <a:lstStyle/>
          <a:p>
            <a:r>
              <a:rPr lang="nb-NO" dirty="0"/>
              <a:t>Private and Confidential</a:t>
            </a:r>
          </a:p>
        </p:txBody>
      </p:sp>
      <p:sp>
        <p:nvSpPr>
          <p:cNvPr id="6" name="Slide Number Placeholder 5">
            <a:extLst>
              <a:ext uri="{FF2B5EF4-FFF2-40B4-BE49-F238E27FC236}">
                <a16:creationId xmlns:a16="http://schemas.microsoft.com/office/drawing/2014/main" id="{C572310D-B5CB-4A42-94EF-7B1FD5F5A812}"/>
              </a:ext>
            </a:extLst>
          </p:cNvPr>
          <p:cNvSpPr>
            <a:spLocks noGrp="1"/>
          </p:cNvSpPr>
          <p:nvPr>
            <p:ph type="sldNum" sz="quarter" idx="12"/>
          </p:nvPr>
        </p:nvSpPr>
        <p:spPr>
          <a:xfrm>
            <a:off x="334431" y="6391725"/>
            <a:ext cx="276467" cy="317500"/>
          </a:xfrm>
        </p:spPr>
        <p:txBody>
          <a:bodyPr/>
          <a:lstStyle/>
          <a:p>
            <a:fld id="{5BA07366-CB75-4AA8-9E5B-928B849F427C}" type="slidenum">
              <a:rPr lang="nb-NO" smtClean="0"/>
              <a:t>3</a:t>
            </a:fld>
            <a:endParaRPr lang="nb-NO"/>
          </a:p>
        </p:txBody>
      </p:sp>
      <p:sp>
        <p:nvSpPr>
          <p:cNvPr id="7" name="Pentagon 5">
            <a:extLst>
              <a:ext uri="{FF2B5EF4-FFF2-40B4-BE49-F238E27FC236}">
                <a16:creationId xmlns:a16="http://schemas.microsoft.com/office/drawing/2014/main" id="{A88FBBF2-75D2-496B-BDBD-09975C558A8C}"/>
              </a:ext>
            </a:extLst>
          </p:cNvPr>
          <p:cNvSpPr/>
          <p:nvPr/>
        </p:nvSpPr>
        <p:spPr bwMode="auto">
          <a:xfrm>
            <a:off x="1698238" y="2114057"/>
            <a:ext cx="7375994" cy="130246"/>
          </a:xfrm>
          <a:prstGeom prst="homePlate">
            <a:avLst/>
          </a:prstGeom>
          <a:solidFill>
            <a:srgbClr val="F8CBA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Arial" charset="0"/>
            </a:endParaRPr>
          </a:p>
        </p:txBody>
      </p:sp>
      <p:sp>
        <p:nvSpPr>
          <p:cNvPr id="8" name="Right Arrow 31">
            <a:extLst>
              <a:ext uri="{FF2B5EF4-FFF2-40B4-BE49-F238E27FC236}">
                <a16:creationId xmlns:a16="http://schemas.microsoft.com/office/drawing/2014/main" id="{36E21621-EFEE-4354-9B59-6A88C7E51956}"/>
              </a:ext>
            </a:extLst>
          </p:cNvPr>
          <p:cNvSpPr/>
          <p:nvPr/>
        </p:nvSpPr>
        <p:spPr>
          <a:xfrm rot="5400000">
            <a:off x="4015414" y="2825346"/>
            <a:ext cx="2340910" cy="422654"/>
          </a:xfrm>
          <a:prstGeom prst="rightArrow">
            <a:avLst/>
          </a:prstGeom>
          <a:solidFill>
            <a:srgbClr val="BBE0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32">
            <a:extLst>
              <a:ext uri="{FF2B5EF4-FFF2-40B4-BE49-F238E27FC236}">
                <a16:creationId xmlns:a16="http://schemas.microsoft.com/office/drawing/2014/main" id="{05ED6039-88C1-473C-9C3B-B82D1CF2C4BE}"/>
              </a:ext>
            </a:extLst>
          </p:cNvPr>
          <p:cNvSpPr/>
          <p:nvPr/>
        </p:nvSpPr>
        <p:spPr>
          <a:xfrm rot="5400000">
            <a:off x="1454565" y="2825346"/>
            <a:ext cx="2340910" cy="422654"/>
          </a:xfrm>
          <a:prstGeom prst="rightArrow">
            <a:avLst/>
          </a:prstGeom>
          <a:solidFill>
            <a:srgbClr val="BBE0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Bent-Up Arrow 18">
            <a:extLst>
              <a:ext uri="{FF2B5EF4-FFF2-40B4-BE49-F238E27FC236}">
                <a16:creationId xmlns:a16="http://schemas.microsoft.com/office/drawing/2014/main" id="{82875E9A-12D1-41E3-BC27-459A8F936113}"/>
              </a:ext>
            </a:extLst>
          </p:cNvPr>
          <p:cNvSpPr/>
          <p:nvPr/>
        </p:nvSpPr>
        <p:spPr>
          <a:xfrm>
            <a:off x="6283376" y="4605432"/>
            <a:ext cx="1900855" cy="994723"/>
          </a:xfrm>
          <a:prstGeom prst="bentUpArrow">
            <a:avLst>
              <a:gd name="adj1" fmla="val 17772"/>
              <a:gd name="adj2" fmla="val 16026"/>
              <a:gd name="adj3" fmla="val 19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20">
            <a:extLst>
              <a:ext uri="{FF2B5EF4-FFF2-40B4-BE49-F238E27FC236}">
                <a16:creationId xmlns:a16="http://schemas.microsoft.com/office/drawing/2014/main" id="{749E7C93-7123-45CC-A68A-3CDC401C556D}"/>
              </a:ext>
            </a:extLst>
          </p:cNvPr>
          <p:cNvSpPr/>
          <p:nvPr/>
        </p:nvSpPr>
        <p:spPr>
          <a:xfrm rot="5400000">
            <a:off x="7585409" y="2173040"/>
            <a:ext cx="731340" cy="253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EA8B288A-46DF-47E8-9561-FA25B1AE70F1}"/>
              </a:ext>
            </a:extLst>
          </p:cNvPr>
          <p:cNvSpPr txBox="1"/>
          <p:nvPr/>
        </p:nvSpPr>
        <p:spPr>
          <a:xfrm>
            <a:off x="1525756" y="4224268"/>
            <a:ext cx="2198528" cy="2167456"/>
          </a:xfrm>
          <a:prstGeom prst="rect">
            <a:avLst/>
          </a:prstGeom>
          <a:noFill/>
          <a:ln w="12700">
            <a:solidFill>
              <a:schemeClr val="tx1">
                <a:lumMod val="65000"/>
                <a:lumOff val="35000"/>
              </a:schemeClr>
            </a:solidFill>
          </a:ln>
        </p:spPr>
        <p:txBody>
          <a:bodyPr wrap="square" rtlCol="0">
            <a:noAutofit/>
          </a:bodyPr>
          <a:lstStyle>
            <a:defPPr>
              <a:defRPr lang="en-US"/>
            </a:defPPr>
            <a:lvl1pPr marL="173038" indent="-173038">
              <a:buFont typeface="Arial" panose="020B0604020202020204" pitchFamily="34" charset="0"/>
              <a:buChar char="•"/>
              <a:defRPr sz="1400">
                <a:solidFill>
                  <a:schemeClr val="tx1">
                    <a:lumMod val="75000"/>
                    <a:lumOff val="25000"/>
                  </a:schemeClr>
                </a:solidFill>
              </a:defRPr>
            </a:lvl1pPr>
          </a:lstStyle>
          <a:p>
            <a:pPr>
              <a:spcAft>
                <a:spcPts val="200"/>
              </a:spcAft>
            </a:pPr>
            <a:r>
              <a:rPr lang="en-US" sz="1000" b="0" dirty="0"/>
              <a:t>Required additional personnel manpower to issue action individually and track actions to completion</a:t>
            </a:r>
          </a:p>
          <a:p>
            <a:pPr>
              <a:spcAft>
                <a:spcPts val="200"/>
              </a:spcAft>
            </a:pPr>
            <a:r>
              <a:rPr lang="en-US" sz="1000" dirty="0"/>
              <a:t>Fragmented responses in multiple excel sheets</a:t>
            </a:r>
          </a:p>
          <a:p>
            <a:pPr>
              <a:spcAft>
                <a:spcPts val="200"/>
              </a:spcAft>
            </a:pPr>
            <a:r>
              <a:rPr lang="en-US" sz="1000" b="0" dirty="0"/>
              <a:t>Malformed reporting</a:t>
            </a:r>
            <a:r>
              <a:rPr lang="en-US" sz="1000" dirty="0"/>
              <a:t> &amp; Inability to track items to completion</a:t>
            </a:r>
          </a:p>
          <a:p>
            <a:pPr>
              <a:spcAft>
                <a:spcPts val="200"/>
              </a:spcAft>
            </a:pPr>
            <a:r>
              <a:rPr lang="en-US" sz="1000" b="0" dirty="0"/>
              <a:t>Extended </a:t>
            </a:r>
            <a:r>
              <a:rPr lang="en-US" sz="1000" dirty="0"/>
              <a:t>schedule</a:t>
            </a:r>
            <a:r>
              <a:rPr lang="en-US" sz="1000" b="0" dirty="0"/>
              <a:t> for closing out 100’s or 1000’s of action</a:t>
            </a:r>
            <a:endParaRPr lang="en-GB" sz="1000" b="0" dirty="0"/>
          </a:p>
        </p:txBody>
      </p:sp>
      <p:sp>
        <p:nvSpPr>
          <p:cNvPr id="14" name="Right Arrow 14">
            <a:extLst>
              <a:ext uri="{FF2B5EF4-FFF2-40B4-BE49-F238E27FC236}">
                <a16:creationId xmlns:a16="http://schemas.microsoft.com/office/drawing/2014/main" id="{BD10B0FC-EF39-4E2D-BFD4-FF6E426F5278}"/>
              </a:ext>
            </a:extLst>
          </p:cNvPr>
          <p:cNvSpPr/>
          <p:nvPr/>
        </p:nvSpPr>
        <p:spPr>
          <a:xfrm>
            <a:off x="5723683" y="1339403"/>
            <a:ext cx="1545666" cy="446039"/>
          </a:xfrm>
          <a:prstGeom prst="rightArrow">
            <a:avLst>
              <a:gd name="adj1" fmla="val 65299"/>
              <a:gd name="adj2" fmla="val 29236"/>
            </a:avLst>
          </a:prstGeom>
          <a:solidFill>
            <a:srgbClr val="F8CBAD"/>
          </a:solidFill>
          <a:ln w="9525">
            <a:solidFill>
              <a:srgbClr val="9B41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dirty="0">
              <a:solidFill>
                <a:schemeClr val="tx1"/>
              </a:solidFill>
            </a:endParaRPr>
          </a:p>
        </p:txBody>
      </p:sp>
      <p:sp>
        <p:nvSpPr>
          <p:cNvPr id="15" name="Right Arrow 11">
            <a:extLst>
              <a:ext uri="{FF2B5EF4-FFF2-40B4-BE49-F238E27FC236}">
                <a16:creationId xmlns:a16="http://schemas.microsoft.com/office/drawing/2014/main" id="{631137F7-AFCF-470B-ACB6-B879ACAD7A8D}"/>
              </a:ext>
            </a:extLst>
          </p:cNvPr>
          <p:cNvSpPr/>
          <p:nvPr/>
        </p:nvSpPr>
        <p:spPr>
          <a:xfrm>
            <a:off x="3069067" y="1339403"/>
            <a:ext cx="1485485" cy="446039"/>
          </a:xfrm>
          <a:prstGeom prst="rightArrow">
            <a:avLst>
              <a:gd name="adj1" fmla="val 65299"/>
              <a:gd name="adj2" fmla="val 29236"/>
            </a:avLst>
          </a:prstGeom>
          <a:solidFill>
            <a:srgbClr val="F8CBAD"/>
          </a:solidFill>
          <a:ln w="9525">
            <a:solidFill>
              <a:srgbClr val="9B41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50" i="1" dirty="0">
              <a:solidFill>
                <a:schemeClr val="tx1"/>
              </a:solidFill>
            </a:endParaRPr>
          </a:p>
        </p:txBody>
      </p:sp>
      <p:sp>
        <p:nvSpPr>
          <p:cNvPr id="16" name="Rectangle 15">
            <a:extLst>
              <a:ext uri="{FF2B5EF4-FFF2-40B4-BE49-F238E27FC236}">
                <a16:creationId xmlns:a16="http://schemas.microsoft.com/office/drawing/2014/main" id="{A8A676B9-0A77-4FF2-9773-AE8DE8A8F889}"/>
              </a:ext>
            </a:extLst>
          </p:cNvPr>
          <p:cNvSpPr/>
          <p:nvPr/>
        </p:nvSpPr>
        <p:spPr>
          <a:xfrm>
            <a:off x="1997324" y="1196752"/>
            <a:ext cx="1255392" cy="731338"/>
          </a:xfrm>
          <a:prstGeom prst="rect">
            <a:avLst/>
          </a:prstGeom>
          <a:solidFill>
            <a:schemeClr val="accent2">
              <a:lumMod val="40000"/>
              <a:lumOff val="60000"/>
            </a:schemeClr>
          </a:solidFill>
          <a:ln w="19050">
            <a:solidFill>
              <a:srgbClr val="9B41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Where  are we today ?</a:t>
            </a:r>
            <a:endParaRPr lang="en-GB" sz="1200" b="0" dirty="0">
              <a:solidFill>
                <a:schemeClr val="tx1"/>
              </a:solidFill>
            </a:endParaRPr>
          </a:p>
        </p:txBody>
      </p:sp>
      <p:sp>
        <p:nvSpPr>
          <p:cNvPr id="17" name="Rectangle 16">
            <a:extLst>
              <a:ext uri="{FF2B5EF4-FFF2-40B4-BE49-F238E27FC236}">
                <a16:creationId xmlns:a16="http://schemas.microsoft.com/office/drawing/2014/main" id="{34868840-0864-4C01-8608-C2713F981ECB}"/>
              </a:ext>
            </a:extLst>
          </p:cNvPr>
          <p:cNvSpPr/>
          <p:nvPr/>
        </p:nvSpPr>
        <p:spPr>
          <a:xfrm>
            <a:off x="4558173" y="1196752"/>
            <a:ext cx="1255392" cy="731338"/>
          </a:xfrm>
          <a:prstGeom prst="rect">
            <a:avLst/>
          </a:prstGeom>
          <a:solidFill>
            <a:schemeClr val="accent2">
              <a:lumMod val="40000"/>
              <a:lumOff val="60000"/>
            </a:schemeClr>
          </a:solidFill>
          <a:ln w="19050">
            <a:solidFill>
              <a:srgbClr val="9B41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Where we could be?</a:t>
            </a:r>
            <a:endParaRPr lang="en-GB" sz="1200" b="0" dirty="0">
              <a:solidFill>
                <a:schemeClr val="tx1"/>
              </a:solidFill>
            </a:endParaRPr>
          </a:p>
        </p:txBody>
      </p:sp>
      <p:sp>
        <p:nvSpPr>
          <p:cNvPr id="18" name="Rectangle 17">
            <a:extLst>
              <a:ext uri="{FF2B5EF4-FFF2-40B4-BE49-F238E27FC236}">
                <a16:creationId xmlns:a16="http://schemas.microsoft.com/office/drawing/2014/main" id="{E3897BB6-0C9E-422B-9C2F-CED96685A2AC}"/>
              </a:ext>
            </a:extLst>
          </p:cNvPr>
          <p:cNvSpPr/>
          <p:nvPr/>
        </p:nvSpPr>
        <p:spPr>
          <a:xfrm>
            <a:off x="7281616" y="1196752"/>
            <a:ext cx="1255392" cy="731338"/>
          </a:xfrm>
          <a:prstGeom prst="rect">
            <a:avLst/>
          </a:prstGeom>
          <a:solidFill>
            <a:schemeClr val="accent2">
              <a:lumMod val="40000"/>
              <a:lumOff val="60000"/>
            </a:schemeClr>
          </a:solidFill>
          <a:ln w="19050">
            <a:solidFill>
              <a:srgbClr val="9B41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What’s Our </a:t>
            </a:r>
            <a:r>
              <a:rPr lang="en-US" sz="1200" b="0" dirty="0">
                <a:solidFill>
                  <a:schemeClr val="tx1"/>
                </a:solidFill>
              </a:rPr>
              <a:t>Value?</a:t>
            </a:r>
            <a:endParaRPr lang="en-GB" sz="1200" b="0" dirty="0">
              <a:solidFill>
                <a:schemeClr val="tx1"/>
              </a:solidFill>
            </a:endParaRPr>
          </a:p>
        </p:txBody>
      </p:sp>
      <p:sp>
        <p:nvSpPr>
          <p:cNvPr id="19" name="TextBox 18">
            <a:extLst>
              <a:ext uri="{FF2B5EF4-FFF2-40B4-BE49-F238E27FC236}">
                <a16:creationId xmlns:a16="http://schemas.microsoft.com/office/drawing/2014/main" id="{7A3F62DA-04DE-47B6-B904-A0AAC340E6A5}"/>
              </a:ext>
            </a:extLst>
          </p:cNvPr>
          <p:cNvSpPr txBox="1"/>
          <p:nvPr/>
        </p:nvSpPr>
        <p:spPr>
          <a:xfrm>
            <a:off x="1943757" y="2063763"/>
            <a:ext cx="1362874" cy="253916"/>
          </a:xfrm>
          <a:prstGeom prst="rect">
            <a:avLst/>
          </a:prstGeom>
          <a:solidFill>
            <a:schemeClr val="bg1"/>
          </a:solidFill>
          <a:ln w="19050">
            <a:solidFill>
              <a:schemeClr val="accent6">
                <a:lumMod val="75000"/>
              </a:schemeClr>
            </a:solidFill>
          </a:ln>
        </p:spPr>
        <p:txBody>
          <a:bodyPr wrap="none" rtlCol="0">
            <a:spAutoFit/>
          </a:bodyPr>
          <a:lstStyle/>
          <a:p>
            <a:r>
              <a:rPr lang="en-US" sz="1050" dirty="0">
                <a:solidFill>
                  <a:schemeClr val="accent6">
                    <a:lumMod val="75000"/>
                  </a:schemeClr>
                </a:solidFill>
                <a:latin typeface="Segoe UI Semibold" panose="020B0702040204020203" pitchFamily="34" charset="0"/>
                <a:cs typeface="Segoe UI Semibold" panose="020B0702040204020203" pitchFamily="34" charset="0"/>
              </a:rPr>
              <a:t>Paper/ email based</a:t>
            </a:r>
            <a:endParaRPr lang="en-GB" sz="1050" dirty="0">
              <a:solidFill>
                <a:schemeClr val="accent6">
                  <a:lumMod val="75000"/>
                </a:schemeClr>
              </a:solidFill>
              <a:latin typeface="Segoe UI Semibold" panose="020B0702040204020203" pitchFamily="34" charset="0"/>
              <a:cs typeface="Segoe UI Semibold" panose="020B0702040204020203" pitchFamily="34" charset="0"/>
            </a:endParaRPr>
          </a:p>
        </p:txBody>
      </p:sp>
      <p:sp>
        <p:nvSpPr>
          <p:cNvPr id="25" name="Pentagon 15">
            <a:extLst>
              <a:ext uri="{FF2B5EF4-FFF2-40B4-BE49-F238E27FC236}">
                <a16:creationId xmlns:a16="http://schemas.microsoft.com/office/drawing/2014/main" id="{76337287-6BD0-4F61-980C-61134299C860}"/>
              </a:ext>
            </a:extLst>
          </p:cNvPr>
          <p:cNvSpPr/>
          <p:nvPr/>
        </p:nvSpPr>
        <p:spPr bwMode="auto">
          <a:xfrm>
            <a:off x="1525756" y="2422747"/>
            <a:ext cx="2198528" cy="1149446"/>
          </a:xfrm>
          <a:prstGeom prst="homePlate">
            <a:avLst>
              <a:gd name="adj" fmla="val 0"/>
            </a:avLst>
          </a:prstGeom>
          <a:solidFill>
            <a:srgbClr val="BBE0E3"/>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b="0" dirty="0">
                <a:solidFill>
                  <a:srgbClr val="000000">
                    <a:lumMod val="75000"/>
                    <a:lumOff val="25000"/>
                  </a:srgbClr>
                </a:solidFill>
              </a:rPr>
              <a:t>What the challenges faced with current process </a:t>
            </a:r>
            <a:endParaRPr lang="en-GB" sz="1200" b="0" dirty="0">
              <a:solidFill>
                <a:srgbClr val="000000">
                  <a:lumMod val="75000"/>
                  <a:lumOff val="25000"/>
                </a:srgbClr>
              </a:solidFill>
            </a:endParaRPr>
          </a:p>
        </p:txBody>
      </p:sp>
      <p:sp>
        <p:nvSpPr>
          <p:cNvPr id="26" name="Pentagon 29">
            <a:extLst>
              <a:ext uri="{FF2B5EF4-FFF2-40B4-BE49-F238E27FC236}">
                <a16:creationId xmlns:a16="http://schemas.microsoft.com/office/drawing/2014/main" id="{F3F0A7FB-5194-4C81-8360-FB2B4B4C46C8}"/>
              </a:ext>
            </a:extLst>
          </p:cNvPr>
          <p:cNvSpPr/>
          <p:nvPr/>
        </p:nvSpPr>
        <p:spPr bwMode="auto">
          <a:xfrm>
            <a:off x="4086605" y="2420888"/>
            <a:ext cx="2198528" cy="1149446"/>
          </a:xfrm>
          <a:prstGeom prst="homePlate">
            <a:avLst>
              <a:gd name="adj" fmla="val 0"/>
            </a:avLst>
          </a:prstGeom>
          <a:solidFill>
            <a:srgbClr val="BBE0E3"/>
          </a:solidFill>
          <a:ln w="127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200" dirty="0">
                <a:solidFill>
                  <a:srgbClr val="000000">
                    <a:lumMod val="75000"/>
                    <a:lumOff val="25000"/>
                  </a:srgbClr>
                </a:solidFill>
              </a:rPr>
              <a:t>Why Automate using our </a:t>
            </a:r>
            <a:r>
              <a:rPr lang="en-US" sz="1200" i="1" dirty="0" err="1">
                <a:solidFill>
                  <a:srgbClr val="000000">
                    <a:lumMod val="75000"/>
                    <a:lumOff val="25000"/>
                  </a:srgbClr>
                </a:solidFill>
              </a:rPr>
              <a:t>ehs</a:t>
            </a:r>
            <a:r>
              <a:rPr lang="en-US" sz="1200" i="1" dirty="0">
                <a:solidFill>
                  <a:srgbClr val="000000">
                    <a:lumMod val="75000"/>
                    <a:lumOff val="25000"/>
                  </a:srgbClr>
                </a:solidFill>
              </a:rPr>
              <a:t> tools</a:t>
            </a:r>
            <a:r>
              <a:rPr lang="en-US" sz="1200" b="0" dirty="0">
                <a:solidFill>
                  <a:srgbClr val="000000">
                    <a:lumMod val="75000"/>
                    <a:lumOff val="25000"/>
                  </a:srgbClr>
                </a:solidFill>
              </a:rPr>
              <a:t>?</a:t>
            </a:r>
            <a:endParaRPr lang="en-GB" sz="1200" b="0" dirty="0">
              <a:solidFill>
                <a:srgbClr val="000000">
                  <a:lumMod val="75000"/>
                  <a:lumOff val="25000"/>
                </a:srgbClr>
              </a:solidFill>
            </a:endParaRPr>
          </a:p>
        </p:txBody>
      </p:sp>
      <p:sp>
        <p:nvSpPr>
          <p:cNvPr id="28" name="TextBox 27">
            <a:extLst>
              <a:ext uri="{FF2B5EF4-FFF2-40B4-BE49-F238E27FC236}">
                <a16:creationId xmlns:a16="http://schemas.microsoft.com/office/drawing/2014/main" id="{1060617C-469D-4502-B720-FA0123A5AE78}"/>
              </a:ext>
            </a:extLst>
          </p:cNvPr>
          <p:cNvSpPr txBox="1"/>
          <p:nvPr/>
        </p:nvSpPr>
        <p:spPr>
          <a:xfrm>
            <a:off x="4086605" y="4224267"/>
            <a:ext cx="2198528" cy="2167457"/>
          </a:xfrm>
          <a:prstGeom prst="rect">
            <a:avLst/>
          </a:prstGeom>
          <a:solidFill>
            <a:schemeClr val="bg1"/>
          </a:solidFill>
          <a:ln w="12700">
            <a:solidFill>
              <a:schemeClr val="tx1">
                <a:lumMod val="65000"/>
                <a:lumOff val="35000"/>
              </a:schemeClr>
            </a:solidFill>
          </a:ln>
        </p:spPr>
        <p:txBody>
          <a:bodyPr wrap="square" rtlCol="0">
            <a:noAutofit/>
          </a:bodyPr>
          <a:lstStyle>
            <a:defPPr>
              <a:defRPr lang="en-US"/>
            </a:defPPr>
            <a:lvl1pPr marL="173038" indent="-173038">
              <a:buFont typeface="Arial" panose="020B0604020202020204" pitchFamily="34" charset="0"/>
              <a:buChar char="•"/>
              <a:defRPr sz="1400">
                <a:solidFill>
                  <a:schemeClr val="tx1">
                    <a:lumMod val="75000"/>
                    <a:lumOff val="25000"/>
                  </a:schemeClr>
                </a:solidFill>
              </a:defRPr>
            </a:lvl1pPr>
          </a:lstStyle>
          <a:p>
            <a:pPr>
              <a:spcAft>
                <a:spcPts val="200"/>
              </a:spcAft>
            </a:pPr>
            <a:r>
              <a:rPr lang="en-US" sz="1000" b="0" dirty="0"/>
              <a:t>High risk of </a:t>
            </a:r>
            <a:r>
              <a:rPr lang="en-US" sz="1000" b="1" dirty="0"/>
              <a:t>project overruns</a:t>
            </a:r>
            <a:r>
              <a:rPr lang="en-US" sz="1000" b="0" dirty="0"/>
              <a:t> if actions are not managed satisfactorily, we have proven track record to manage close outs efficiently and </a:t>
            </a:r>
            <a:r>
              <a:rPr lang="en-US" sz="1000" dirty="0"/>
              <a:t>in time</a:t>
            </a:r>
            <a:endParaRPr lang="en-US" sz="1000" b="0" dirty="0"/>
          </a:p>
          <a:p>
            <a:pPr>
              <a:spcAft>
                <a:spcPts val="200"/>
              </a:spcAft>
            </a:pPr>
            <a:r>
              <a:rPr lang="en-US" sz="1000" b="1" dirty="0"/>
              <a:t>WFH</a:t>
            </a:r>
            <a:r>
              <a:rPr lang="en-US" sz="1000" dirty="0"/>
              <a:t> becomes the norm, tedious to administer and follow up on who's holding the action</a:t>
            </a:r>
          </a:p>
          <a:p>
            <a:pPr>
              <a:spcAft>
                <a:spcPts val="200"/>
              </a:spcAft>
            </a:pPr>
            <a:r>
              <a:rPr lang="en-US" sz="1000" dirty="0"/>
              <a:t>In an era where productivity is digitization, organizations need to automate  </a:t>
            </a:r>
          </a:p>
          <a:p>
            <a:pPr>
              <a:spcAft>
                <a:spcPts val="200"/>
              </a:spcAft>
            </a:pPr>
            <a:endParaRPr lang="en-US" sz="1000" b="0" dirty="0"/>
          </a:p>
          <a:p>
            <a:pPr>
              <a:spcAft>
                <a:spcPts val="200"/>
              </a:spcAft>
            </a:pPr>
            <a:endParaRPr lang="en-US" sz="1000" b="0" dirty="0"/>
          </a:p>
        </p:txBody>
      </p:sp>
      <p:sp>
        <p:nvSpPr>
          <p:cNvPr id="29" name="Slide Number Placeholder 2">
            <a:extLst>
              <a:ext uri="{FF2B5EF4-FFF2-40B4-BE49-F238E27FC236}">
                <a16:creationId xmlns:a16="http://schemas.microsoft.com/office/drawing/2014/main" id="{304FD819-7D50-41CE-8337-0C9E240453F5}"/>
              </a:ext>
            </a:extLst>
          </p:cNvPr>
          <p:cNvSpPr txBox="1">
            <a:spLocks/>
          </p:cNvSpPr>
          <p:nvPr/>
        </p:nvSpPr>
        <p:spPr>
          <a:xfrm>
            <a:off x="9245600" y="6508455"/>
            <a:ext cx="2844800" cy="232913"/>
          </a:xfrm>
          <a:prstGeom prst="rect">
            <a:avLst/>
          </a:prstGeom>
        </p:spPr>
        <p:txBody>
          <a:bodyPr vert="horz" lIns="0" tIns="0" rIns="0" bIns="0" rtlCol="0" anchor="t" anchorCtr="0"/>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8F2BC89-5981-46FC-9504-4745CA2C5427}" type="slidenum">
              <a:rPr lang="en-US" sz="1000" smtClean="0"/>
              <a:pPr>
                <a:defRPr/>
              </a:pPr>
              <a:t>3</a:t>
            </a:fld>
            <a:endParaRPr lang="en-US" sz="1000" dirty="0"/>
          </a:p>
        </p:txBody>
      </p:sp>
      <p:sp>
        <p:nvSpPr>
          <p:cNvPr id="30" name="Rectangle 29">
            <a:extLst>
              <a:ext uri="{FF2B5EF4-FFF2-40B4-BE49-F238E27FC236}">
                <a16:creationId xmlns:a16="http://schemas.microsoft.com/office/drawing/2014/main" id="{9DF6ADC6-E260-45DB-8608-6AC5A5792502}"/>
              </a:ext>
            </a:extLst>
          </p:cNvPr>
          <p:cNvSpPr/>
          <p:nvPr/>
        </p:nvSpPr>
        <p:spPr>
          <a:xfrm>
            <a:off x="9171172" y="1948347"/>
            <a:ext cx="3034805" cy="461665"/>
          </a:xfrm>
          <a:prstGeom prst="rect">
            <a:avLst/>
          </a:prstGeom>
        </p:spPr>
        <p:txBody>
          <a:bodyPr wrap="none">
            <a:spAutoFit/>
          </a:bodyPr>
          <a:lstStyle/>
          <a:p>
            <a:r>
              <a:rPr lang="en-GB" sz="1200" b="0" i="1" dirty="0"/>
              <a:t>Improving </a:t>
            </a:r>
            <a:r>
              <a:rPr lang="en-GB" sz="1200" i="1" dirty="0"/>
              <a:t>Productivity; </a:t>
            </a:r>
          </a:p>
          <a:p>
            <a:r>
              <a:rPr lang="en-GB" sz="1200" i="1" dirty="0"/>
              <a:t>Your Digital Transformation Journey</a:t>
            </a:r>
            <a:r>
              <a:rPr lang="en-GB" sz="1200" b="0" i="1" dirty="0"/>
              <a:t> </a:t>
            </a:r>
          </a:p>
        </p:txBody>
      </p:sp>
      <p:sp>
        <p:nvSpPr>
          <p:cNvPr id="31" name="TextBox 30">
            <a:extLst>
              <a:ext uri="{FF2B5EF4-FFF2-40B4-BE49-F238E27FC236}">
                <a16:creationId xmlns:a16="http://schemas.microsoft.com/office/drawing/2014/main" id="{E990D2E2-26B1-41C1-8278-2D634F714CA8}"/>
              </a:ext>
            </a:extLst>
          </p:cNvPr>
          <p:cNvSpPr txBox="1"/>
          <p:nvPr/>
        </p:nvSpPr>
        <p:spPr>
          <a:xfrm>
            <a:off x="6713254" y="2977663"/>
            <a:ext cx="2709081" cy="1629170"/>
          </a:xfrm>
          <a:prstGeom prst="rect">
            <a:avLst/>
          </a:prstGeom>
          <a:solidFill>
            <a:srgbClr val="262673"/>
          </a:solidFill>
          <a:ln>
            <a:noFill/>
          </a:ln>
        </p:spPr>
        <p:txBody>
          <a:bodyPr wrap="square" rtlCol="0">
            <a:noAutofit/>
          </a:bodyPr>
          <a:lstStyle>
            <a:defPPr>
              <a:defRPr lang="en-US"/>
            </a:defPPr>
            <a:lvl1pPr marL="173038" indent="-173038">
              <a:buFont typeface="Arial" panose="020B0604020202020204" pitchFamily="34" charset="0"/>
              <a:buChar char="•"/>
              <a:defRPr sz="1400">
                <a:solidFill>
                  <a:schemeClr val="tx1">
                    <a:lumMod val="75000"/>
                    <a:lumOff val="25000"/>
                  </a:schemeClr>
                </a:solidFill>
              </a:defRPr>
            </a:lvl1pPr>
          </a:lstStyle>
          <a:p>
            <a:pPr>
              <a:spcAft>
                <a:spcPts val="600"/>
              </a:spcAft>
            </a:pPr>
            <a:r>
              <a:rPr lang="en-US" sz="1000" dirty="0">
                <a:solidFill>
                  <a:schemeClr val="bg1"/>
                </a:solidFill>
              </a:rPr>
              <a:t>Immense cost benefit</a:t>
            </a:r>
          </a:p>
          <a:p>
            <a:pPr>
              <a:spcAft>
                <a:spcPts val="600"/>
              </a:spcAft>
            </a:pPr>
            <a:r>
              <a:rPr lang="en-GB" sz="1000" dirty="0">
                <a:solidFill>
                  <a:schemeClr val="bg1"/>
                </a:solidFill>
              </a:rPr>
              <a:t>Reduced resources in tracking and producing reports</a:t>
            </a:r>
            <a:endParaRPr lang="en-US" sz="1000" dirty="0">
              <a:solidFill>
                <a:schemeClr val="bg1"/>
              </a:solidFill>
            </a:endParaRPr>
          </a:p>
          <a:p>
            <a:pPr>
              <a:spcAft>
                <a:spcPts val="600"/>
              </a:spcAft>
            </a:pPr>
            <a:r>
              <a:rPr lang="en-GB" sz="1000" dirty="0">
                <a:solidFill>
                  <a:schemeClr val="bg1"/>
                </a:solidFill>
              </a:rPr>
              <a:t>Significant savings in time i.e.  starting the close out process and subsequently allowing the system to track, report and alert users</a:t>
            </a:r>
          </a:p>
          <a:p>
            <a:pPr>
              <a:spcAft>
                <a:spcPts val="600"/>
              </a:spcAft>
            </a:pPr>
            <a:r>
              <a:rPr lang="en-GB" sz="1000" dirty="0">
                <a:solidFill>
                  <a:schemeClr val="bg1"/>
                </a:solidFill>
              </a:rPr>
              <a:t>Robust system for auditing purposes</a:t>
            </a:r>
          </a:p>
        </p:txBody>
      </p:sp>
      <p:sp>
        <p:nvSpPr>
          <p:cNvPr id="32" name="TextBox 31">
            <a:extLst>
              <a:ext uri="{FF2B5EF4-FFF2-40B4-BE49-F238E27FC236}">
                <a16:creationId xmlns:a16="http://schemas.microsoft.com/office/drawing/2014/main" id="{FC2B3245-17A9-43D8-ACE2-B3F57AD74729}"/>
              </a:ext>
            </a:extLst>
          </p:cNvPr>
          <p:cNvSpPr txBox="1"/>
          <p:nvPr/>
        </p:nvSpPr>
        <p:spPr>
          <a:xfrm>
            <a:off x="6701502" y="2671764"/>
            <a:ext cx="2709081" cy="338554"/>
          </a:xfrm>
          <a:prstGeom prst="rect">
            <a:avLst/>
          </a:prstGeom>
          <a:solidFill>
            <a:srgbClr val="FFC000"/>
          </a:solidFill>
        </p:spPr>
        <p:txBody>
          <a:bodyPr wrap="square" rtlCol="0">
            <a:spAutoFit/>
          </a:bodyPr>
          <a:lstStyle/>
          <a:p>
            <a:pPr algn="ctr"/>
            <a:r>
              <a:rPr lang="en-GB" sz="1600" dirty="0"/>
              <a:t>Key Advantages</a:t>
            </a:r>
          </a:p>
        </p:txBody>
      </p:sp>
      <p:sp>
        <p:nvSpPr>
          <p:cNvPr id="33" name="TextBox 32">
            <a:extLst>
              <a:ext uri="{FF2B5EF4-FFF2-40B4-BE49-F238E27FC236}">
                <a16:creationId xmlns:a16="http://schemas.microsoft.com/office/drawing/2014/main" id="{D74ECB36-F877-4597-9847-1E473F4E23B6}"/>
              </a:ext>
            </a:extLst>
          </p:cNvPr>
          <p:cNvSpPr txBox="1"/>
          <p:nvPr/>
        </p:nvSpPr>
        <p:spPr>
          <a:xfrm>
            <a:off x="4730086" y="2089946"/>
            <a:ext cx="912429" cy="253916"/>
          </a:xfrm>
          <a:prstGeom prst="rect">
            <a:avLst/>
          </a:prstGeom>
          <a:solidFill>
            <a:schemeClr val="bg1"/>
          </a:solidFill>
          <a:ln w="19050">
            <a:solidFill>
              <a:schemeClr val="accent6">
                <a:lumMod val="75000"/>
              </a:schemeClr>
            </a:solidFill>
          </a:ln>
        </p:spPr>
        <p:txBody>
          <a:bodyPr wrap="none" rtlCol="0">
            <a:spAutoFit/>
          </a:bodyPr>
          <a:lstStyle/>
          <a:p>
            <a:r>
              <a:rPr lang="en-US" sz="1050" dirty="0">
                <a:solidFill>
                  <a:schemeClr val="accent6">
                    <a:lumMod val="75000"/>
                  </a:schemeClr>
                </a:solidFill>
                <a:latin typeface="Segoe UI Semibold" panose="020B0702040204020203" pitchFamily="34" charset="0"/>
                <a:cs typeface="Segoe UI Semibold" panose="020B0702040204020203" pitchFamily="34" charset="0"/>
              </a:rPr>
              <a:t>Automation</a:t>
            </a:r>
            <a:endParaRPr lang="en-GB" sz="1050" dirty="0">
              <a:solidFill>
                <a:schemeClr val="accent6">
                  <a:lumMod val="7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4055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E07AEA-70C0-4FDE-A425-FA8C2E7B0E0A}"/>
              </a:ext>
            </a:extLst>
          </p:cNvPr>
          <p:cNvPicPr>
            <a:picLocks noChangeAspect="1"/>
          </p:cNvPicPr>
          <p:nvPr/>
        </p:nvPicPr>
        <p:blipFill>
          <a:blip r:embed="rId2"/>
          <a:stretch>
            <a:fillRect/>
          </a:stretch>
        </p:blipFill>
        <p:spPr>
          <a:xfrm>
            <a:off x="56304" y="1434029"/>
            <a:ext cx="4468525" cy="1779397"/>
          </a:xfrm>
          <a:prstGeom prst="rect">
            <a:avLst/>
          </a:prstGeom>
        </p:spPr>
      </p:pic>
      <p:sp>
        <p:nvSpPr>
          <p:cNvPr id="2" name="Title 1"/>
          <p:cNvSpPr>
            <a:spLocks noGrp="1"/>
          </p:cNvSpPr>
          <p:nvPr>
            <p:ph type="title"/>
          </p:nvPr>
        </p:nvSpPr>
        <p:spPr>
          <a:xfrm>
            <a:off x="56304" y="462832"/>
            <a:ext cx="5861892" cy="457200"/>
          </a:xfrm>
        </p:spPr>
        <p:txBody>
          <a:bodyPr/>
          <a:lstStyle/>
          <a:p>
            <a:r>
              <a:rPr lang="en-US" dirty="0"/>
              <a:t>Your Risk Management Tool</a:t>
            </a:r>
          </a:p>
        </p:txBody>
      </p:sp>
      <p:sp>
        <p:nvSpPr>
          <p:cNvPr id="5" name="Slide Number Placeholder 4"/>
          <p:cNvSpPr>
            <a:spLocks noGrp="1"/>
          </p:cNvSpPr>
          <p:nvPr>
            <p:ph type="sldNum" sz="quarter" idx="12"/>
          </p:nvPr>
        </p:nvSpPr>
        <p:spPr/>
        <p:txBody>
          <a:bodyPr/>
          <a:lstStyle/>
          <a:p>
            <a:fld id="{391FB176-28A8-4117-A9B7-89CCCF9B4589}" type="slidenum">
              <a:rPr lang="en-GB" smtClean="0"/>
              <a:t>4</a:t>
            </a:fld>
            <a:endParaRPr lang="en-GB"/>
          </a:p>
        </p:txBody>
      </p:sp>
      <p:sp>
        <p:nvSpPr>
          <p:cNvPr id="8" name="Hexagon 7">
            <a:extLst>
              <a:ext uri="{FF2B5EF4-FFF2-40B4-BE49-F238E27FC236}">
                <a16:creationId xmlns:a16="http://schemas.microsoft.com/office/drawing/2014/main" id="{589CDA39-1DF1-0B4A-B107-26CD09E466A7}"/>
              </a:ext>
            </a:extLst>
          </p:cNvPr>
          <p:cNvSpPr/>
          <p:nvPr/>
        </p:nvSpPr>
        <p:spPr>
          <a:xfrm>
            <a:off x="6289849" y="623440"/>
            <a:ext cx="2098623" cy="1888761"/>
          </a:xfrm>
          <a:prstGeom prst="hexagon">
            <a:avLst/>
          </a:prstGeom>
          <a:solidFill>
            <a:schemeClr val="bg1"/>
          </a:solidFill>
          <a:ln w="19050">
            <a:solidFill>
              <a:srgbClr val="EB9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Out of the box solution</a:t>
            </a:r>
            <a:r>
              <a:rPr lang="en-US" sz="1000" dirty="0">
                <a:solidFill>
                  <a:schemeClr val="tx1"/>
                </a:solidFill>
              </a:rPr>
              <a:t>; Hit the ground running from Day 1, </a:t>
            </a:r>
            <a:r>
              <a:rPr lang="en-US" sz="1000" b="1" dirty="0">
                <a:solidFill>
                  <a:schemeClr val="tx1"/>
                </a:solidFill>
              </a:rPr>
              <a:t>Intelligent Workflow Routing </a:t>
            </a:r>
            <a:r>
              <a:rPr lang="en-US" sz="1000" dirty="0">
                <a:solidFill>
                  <a:schemeClr val="tx1"/>
                </a:solidFill>
              </a:rPr>
              <a:t>using Data-Science Tools</a:t>
            </a:r>
          </a:p>
        </p:txBody>
      </p:sp>
      <p:sp>
        <p:nvSpPr>
          <p:cNvPr id="9" name="Hexagon 8">
            <a:extLst>
              <a:ext uri="{FF2B5EF4-FFF2-40B4-BE49-F238E27FC236}">
                <a16:creationId xmlns:a16="http://schemas.microsoft.com/office/drawing/2014/main" id="{1783F541-F209-DE47-B666-BE35A720EB72}"/>
              </a:ext>
            </a:extLst>
          </p:cNvPr>
          <p:cNvSpPr/>
          <p:nvPr/>
        </p:nvSpPr>
        <p:spPr>
          <a:xfrm>
            <a:off x="8083099" y="3625275"/>
            <a:ext cx="2379643" cy="1888761"/>
          </a:xfrm>
          <a:prstGeom prst="hexagon">
            <a:avLst/>
          </a:prstGeom>
          <a:solidFill>
            <a:schemeClr val="bg1"/>
          </a:solidFill>
          <a:ln w="19050">
            <a:solidFill>
              <a:srgbClr val="EB9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Your Dashboard &amp;  email Reminders </a:t>
            </a:r>
            <a:r>
              <a:rPr lang="en-US" sz="1000" dirty="0">
                <a:solidFill>
                  <a:schemeClr val="tx1"/>
                </a:solidFill>
              </a:rPr>
              <a:t>; We have an intuitive dashboard that tracks , reminds and alerts you on pending  actions.</a:t>
            </a:r>
          </a:p>
          <a:p>
            <a:endParaRPr lang="en-US" sz="1000" dirty="0">
              <a:solidFill>
                <a:schemeClr val="tx1"/>
              </a:solidFill>
            </a:endParaRPr>
          </a:p>
        </p:txBody>
      </p:sp>
      <p:sp>
        <p:nvSpPr>
          <p:cNvPr id="10" name="Hexagon 9">
            <a:extLst>
              <a:ext uri="{FF2B5EF4-FFF2-40B4-BE49-F238E27FC236}">
                <a16:creationId xmlns:a16="http://schemas.microsoft.com/office/drawing/2014/main" id="{545AF858-40F1-4D43-B2F5-B4072D21C5F9}"/>
              </a:ext>
            </a:extLst>
          </p:cNvPr>
          <p:cNvSpPr/>
          <p:nvPr/>
        </p:nvSpPr>
        <p:spPr>
          <a:xfrm>
            <a:off x="6316157" y="2619686"/>
            <a:ext cx="2098623" cy="1888761"/>
          </a:xfrm>
          <a:prstGeom prst="hexagon">
            <a:avLst/>
          </a:prstGeom>
          <a:solidFill>
            <a:srgbClr val="EB948A"/>
          </a:solidFill>
          <a:ln>
            <a:solidFill>
              <a:srgbClr val="EB9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r>
              <a:rPr lang="en-US" sz="2000" i="1" dirty="0" err="1">
                <a:solidFill>
                  <a:prstClr val="white"/>
                </a:solidFill>
              </a:rPr>
              <a:t>ehs</a:t>
            </a:r>
            <a:endParaRPr lang="en-US" sz="2000" i="1" dirty="0">
              <a:solidFill>
                <a:prstClr val="white"/>
              </a:solidFill>
            </a:endParaRPr>
          </a:p>
          <a:p>
            <a:pPr algn="ctr" defTabSz="457200">
              <a:defRPr/>
            </a:pPr>
            <a:r>
              <a:rPr lang="en-US" sz="2000" i="1" dirty="0">
                <a:solidFill>
                  <a:prstClr val="white"/>
                </a:solidFill>
              </a:rPr>
              <a:t>tools</a:t>
            </a:r>
          </a:p>
        </p:txBody>
      </p:sp>
      <p:sp>
        <p:nvSpPr>
          <p:cNvPr id="11" name="Hexagon 10">
            <a:extLst>
              <a:ext uri="{FF2B5EF4-FFF2-40B4-BE49-F238E27FC236}">
                <a16:creationId xmlns:a16="http://schemas.microsoft.com/office/drawing/2014/main" id="{C9B420B6-347A-2C49-8F56-772F05C25626}"/>
              </a:ext>
            </a:extLst>
          </p:cNvPr>
          <p:cNvSpPr/>
          <p:nvPr/>
        </p:nvSpPr>
        <p:spPr>
          <a:xfrm>
            <a:off x="8083100" y="1576584"/>
            <a:ext cx="2379643" cy="1956696"/>
          </a:xfrm>
          <a:prstGeom prst="hexagon">
            <a:avLst/>
          </a:prstGeom>
          <a:solidFill>
            <a:schemeClr val="bg1"/>
          </a:solidFill>
          <a:ln w="19050">
            <a:solidFill>
              <a:srgbClr val="EB9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Your Risk Management DNA; </a:t>
            </a:r>
            <a:r>
              <a:rPr lang="en-US" sz="1000" dirty="0">
                <a:solidFill>
                  <a:schemeClr val="tx1"/>
                </a:solidFill>
              </a:rPr>
              <a:t>we assimilate your risk matrix, your templates into our solutions. Priority setting by Due Dates or even Risk</a:t>
            </a:r>
          </a:p>
        </p:txBody>
      </p:sp>
      <p:sp>
        <p:nvSpPr>
          <p:cNvPr id="12" name="Hexagon 11">
            <a:extLst>
              <a:ext uri="{FF2B5EF4-FFF2-40B4-BE49-F238E27FC236}">
                <a16:creationId xmlns:a16="http://schemas.microsoft.com/office/drawing/2014/main" id="{13E06842-0156-134F-96EB-FEF2B0F06944}"/>
              </a:ext>
            </a:extLst>
          </p:cNvPr>
          <p:cNvSpPr/>
          <p:nvPr/>
        </p:nvSpPr>
        <p:spPr>
          <a:xfrm>
            <a:off x="6316157" y="4630864"/>
            <a:ext cx="2098623" cy="1888761"/>
          </a:xfrm>
          <a:prstGeom prst="hexagon">
            <a:avLst/>
          </a:prstGeom>
          <a:solidFill>
            <a:schemeClr val="bg1"/>
          </a:solidFill>
          <a:ln w="19050">
            <a:solidFill>
              <a:srgbClr val="EB9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Tracking &amp; PMT Reporting. </a:t>
            </a:r>
            <a:r>
              <a:rPr lang="en-US" sz="1000" dirty="0">
                <a:solidFill>
                  <a:schemeClr val="tx1"/>
                </a:solidFill>
              </a:rPr>
              <a:t>A multitude of reporting tools . Business intelligence to drive your productivity</a:t>
            </a:r>
          </a:p>
        </p:txBody>
      </p:sp>
      <p:sp>
        <p:nvSpPr>
          <p:cNvPr id="14" name="Hexagon 13">
            <a:extLst>
              <a:ext uri="{FF2B5EF4-FFF2-40B4-BE49-F238E27FC236}">
                <a16:creationId xmlns:a16="http://schemas.microsoft.com/office/drawing/2014/main" id="{9C30917E-9B44-634A-A079-3C0C557CA460}"/>
              </a:ext>
            </a:extLst>
          </p:cNvPr>
          <p:cNvSpPr/>
          <p:nvPr/>
        </p:nvSpPr>
        <p:spPr>
          <a:xfrm>
            <a:off x="4399403" y="3632123"/>
            <a:ext cx="2195817" cy="1888761"/>
          </a:xfrm>
          <a:prstGeom prst="hexagon">
            <a:avLst/>
          </a:prstGeom>
          <a:solidFill>
            <a:schemeClr val="bg1"/>
          </a:solidFill>
          <a:ln w="19050">
            <a:solidFill>
              <a:srgbClr val="EB9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Flexibility Routing, </a:t>
            </a:r>
            <a:r>
              <a:rPr lang="en-US" sz="1000" dirty="0">
                <a:solidFill>
                  <a:schemeClr val="tx1"/>
                </a:solidFill>
              </a:rPr>
              <a:t>We provide for  routing based on your requirements , multiple approvals, re-delegation, withdrawals, across organizations and borders. </a:t>
            </a:r>
          </a:p>
        </p:txBody>
      </p:sp>
      <p:sp>
        <p:nvSpPr>
          <p:cNvPr id="16" name="Hexagon 15">
            <a:extLst>
              <a:ext uri="{FF2B5EF4-FFF2-40B4-BE49-F238E27FC236}">
                <a16:creationId xmlns:a16="http://schemas.microsoft.com/office/drawing/2014/main" id="{15D60ADC-1DC3-FC45-8546-2D7E30AE4B5D}"/>
              </a:ext>
            </a:extLst>
          </p:cNvPr>
          <p:cNvSpPr/>
          <p:nvPr/>
        </p:nvSpPr>
        <p:spPr>
          <a:xfrm>
            <a:off x="4399403" y="1651435"/>
            <a:ext cx="2195817" cy="1888760"/>
          </a:xfrm>
          <a:prstGeom prst="hexagon">
            <a:avLst/>
          </a:prstGeom>
          <a:solidFill>
            <a:schemeClr val="bg1"/>
          </a:solidFill>
          <a:ln w="19050">
            <a:solidFill>
              <a:srgbClr val="EB9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Shorten your Engineering Lifecycle . </a:t>
            </a:r>
            <a:r>
              <a:rPr lang="en-US" sz="1000" dirty="0">
                <a:solidFill>
                  <a:schemeClr val="tx1"/>
                </a:solidFill>
              </a:rPr>
              <a:t>As these actions are on the critical path, its vital these action are worked on immediately , tracked , reminded and closed out in record time</a:t>
            </a:r>
          </a:p>
        </p:txBody>
      </p:sp>
      <p:pic>
        <p:nvPicPr>
          <p:cNvPr id="17" name="Picture 16">
            <a:extLst>
              <a:ext uri="{FF2B5EF4-FFF2-40B4-BE49-F238E27FC236}">
                <a16:creationId xmlns:a16="http://schemas.microsoft.com/office/drawing/2014/main" id="{094E2854-0CF8-4EDF-80B8-6BC3B281791D}"/>
              </a:ext>
            </a:extLst>
          </p:cNvPr>
          <p:cNvPicPr>
            <a:picLocks noChangeAspect="1"/>
          </p:cNvPicPr>
          <p:nvPr/>
        </p:nvPicPr>
        <p:blipFill>
          <a:blip r:embed="rId3"/>
          <a:stretch>
            <a:fillRect/>
          </a:stretch>
        </p:blipFill>
        <p:spPr>
          <a:xfrm>
            <a:off x="169962" y="3367051"/>
            <a:ext cx="4098232" cy="2269897"/>
          </a:xfrm>
          <a:prstGeom prst="rect">
            <a:avLst/>
          </a:prstGeom>
        </p:spPr>
      </p:pic>
    </p:spTree>
    <p:extLst>
      <p:ext uri="{BB962C8B-B14F-4D97-AF65-F5344CB8AC3E}">
        <p14:creationId xmlns:p14="http://schemas.microsoft.com/office/powerpoint/2010/main" val="260784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nl-NL" i="1" dirty="0"/>
              <a:t>ehs tools</a:t>
            </a:r>
            <a:r>
              <a:rPr lang="nl-NL" dirty="0"/>
              <a:t> Workflow</a:t>
            </a:r>
          </a:p>
        </p:txBody>
      </p:sp>
      <p:sp>
        <p:nvSpPr>
          <p:cNvPr id="4" name="Date Placeholder 3"/>
          <p:cNvSpPr>
            <a:spLocks noGrp="1"/>
          </p:cNvSpPr>
          <p:nvPr>
            <p:ph type="dt" sz="half" idx="10"/>
          </p:nvPr>
        </p:nvSpPr>
        <p:spPr/>
        <p:txBody>
          <a:bodyPr/>
          <a:lstStyle/>
          <a:p>
            <a:fld id="{12FEB033-A87A-462E-897B-9C41EE261022}" type="datetime3">
              <a:rPr lang="en-US" smtClean="0"/>
              <a:pPr/>
              <a:t>25 March 2022</a:t>
            </a:fld>
            <a:endParaRPr lang="nb-NO" dirty="0"/>
          </a:p>
        </p:txBody>
      </p:sp>
      <p:sp>
        <p:nvSpPr>
          <p:cNvPr id="5" name="Footer Placeholder 4"/>
          <p:cNvSpPr>
            <a:spLocks noGrp="1"/>
          </p:cNvSpPr>
          <p:nvPr>
            <p:ph type="ftr" sz="quarter" idx="11"/>
          </p:nvPr>
        </p:nvSpPr>
        <p:spPr/>
        <p:txBody>
          <a:bodyPr/>
          <a:lstStyle/>
          <a:p>
            <a:r>
              <a:rPr lang="nb-NO" dirty="0"/>
              <a:t>Private and Confidential</a:t>
            </a:r>
          </a:p>
        </p:txBody>
      </p:sp>
      <p:sp>
        <p:nvSpPr>
          <p:cNvPr id="6" name="Slide Number Placeholder 5"/>
          <p:cNvSpPr>
            <a:spLocks noGrp="1"/>
          </p:cNvSpPr>
          <p:nvPr>
            <p:ph type="sldNum" sz="quarter" idx="12"/>
          </p:nvPr>
        </p:nvSpPr>
        <p:spPr/>
        <p:txBody>
          <a:bodyPr/>
          <a:lstStyle/>
          <a:p>
            <a:fld id="{5BA07366-CB75-4AA8-9E5B-928B849F427C}" type="slidenum">
              <a:rPr lang="nb-NO" smtClean="0"/>
              <a:pPr/>
              <a:t>5</a:t>
            </a:fld>
            <a:endParaRPr lang="nb-NO"/>
          </a:p>
        </p:txBody>
      </p:sp>
      <p:graphicFrame>
        <p:nvGraphicFramePr>
          <p:cNvPr id="2" name="Diagram 1">
            <a:extLst>
              <a:ext uri="{FF2B5EF4-FFF2-40B4-BE49-F238E27FC236}">
                <a16:creationId xmlns:a16="http://schemas.microsoft.com/office/drawing/2014/main" id="{271E495E-5BF5-4C19-A98A-E813F21E1972}"/>
              </a:ext>
            </a:extLst>
          </p:cNvPr>
          <p:cNvGraphicFramePr/>
          <p:nvPr>
            <p:extLst>
              <p:ext uri="{D42A27DB-BD31-4B8C-83A1-F6EECF244321}">
                <p14:modId xmlns:p14="http://schemas.microsoft.com/office/powerpoint/2010/main" val="3206812897"/>
              </p:ext>
            </p:extLst>
          </p:nvPr>
        </p:nvGraphicFramePr>
        <p:xfrm>
          <a:off x="334435" y="1172727"/>
          <a:ext cx="6049597" cy="5074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 Placeholder 27">
            <a:extLst>
              <a:ext uri="{FF2B5EF4-FFF2-40B4-BE49-F238E27FC236}">
                <a16:creationId xmlns:a16="http://schemas.microsoft.com/office/drawing/2014/main" id="{6B2053D8-2BEC-4B80-B066-CFD1331F34AB}"/>
              </a:ext>
            </a:extLst>
          </p:cNvPr>
          <p:cNvSpPr txBox="1">
            <a:spLocks/>
          </p:cNvSpPr>
          <p:nvPr/>
        </p:nvSpPr>
        <p:spPr>
          <a:xfrm>
            <a:off x="6744072" y="1172727"/>
            <a:ext cx="4957763" cy="2682875"/>
          </a:xfrm>
          <a:prstGeom prst="rect">
            <a:avLst/>
          </a:prstGeom>
        </p:spPr>
        <p:txBody>
          <a:bodyPr/>
          <a:lst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The Narrative</a:t>
            </a:r>
          </a:p>
          <a:p>
            <a:r>
              <a:rPr lang="en-US" sz="1100" dirty="0"/>
              <a:t>Actions, Routing Tables,  Risk Matrix and Templates are loaded, and your team can hit the ground running in a day. Priority setting are done via due dates or even risk values. Emails reminders are immediately sent to those who hold the actions .These Emails reminder are flexible , basically configurable and are set based on organization requirements. </a:t>
            </a:r>
          </a:p>
          <a:p>
            <a:r>
              <a:rPr lang="en-US" sz="1100" dirty="0"/>
              <a:t>Actions are then worked on with ease, Actionees responds with evidence or attachment, and we allow all attachment types. These could be P&amp;ID or Layouts, Safety drawings, etc.  </a:t>
            </a:r>
            <a:r>
              <a:rPr lang="en-US" sz="1100" b="1" dirty="0"/>
              <a:t>3 clicks away to submission with a simplified e-Signature step</a:t>
            </a:r>
            <a:r>
              <a:rPr lang="en-US" sz="1100" dirty="0"/>
              <a:t>. Actions can all also be withdrawn at any point during the life of an open action</a:t>
            </a:r>
          </a:p>
          <a:p>
            <a:r>
              <a:rPr lang="en-US" sz="1100" dirty="0"/>
              <a:t>Next approvers are alerted via email reminders that they have actions in their que. They can view responses and evidences and decide to approve or reject with an e-Signature. Rejection can also be accompanied by redline markup, docs and attachment</a:t>
            </a:r>
          </a:p>
          <a:p>
            <a:r>
              <a:rPr lang="en-US" sz="1100" dirty="0"/>
              <a:t>Easy reporting for you and your PMT team. We have an Intuitive Dashboards ; Run-Down curves, multitude of other pie charts and tabular reporting for your weekly status updates in your EPCIC meetings. </a:t>
            </a:r>
          </a:p>
          <a:p>
            <a:endParaRPr lang="en-US" sz="1100" dirty="0"/>
          </a:p>
        </p:txBody>
      </p:sp>
    </p:spTree>
    <p:extLst>
      <p:ext uri="{BB962C8B-B14F-4D97-AF65-F5344CB8AC3E}">
        <p14:creationId xmlns:p14="http://schemas.microsoft.com/office/powerpoint/2010/main" val="189678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41E1-A579-4005-904C-294CE604C548}"/>
              </a:ext>
            </a:extLst>
          </p:cNvPr>
          <p:cNvSpPr>
            <a:spLocks noGrp="1"/>
          </p:cNvSpPr>
          <p:nvPr>
            <p:ph type="title"/>
          </p:nvPr>
        </p:nvSpPr>
        <p:spPr/>
        <p:txBody>
          <a:bodyPr/>
          <a:lstStyle/>
          <a:p>
            <a:r>
              <a:rPr lang="en-US" dirty="0"/>
              <a:t>Dashboard and Performance Monitoring</a:t>
            </a:r>
            <a:endParaRPr lang="en-MY" dirty="0"/>
          </a:p>
        </p:txBody>
      </p:sp>
      <p:sp>
        <p:nvSpPr>
          <p:cNvPr id="4" name="Date Placeholder 3">
            <a:extLst>
              <a:ext uri="{FF2B5EF4-FFF2-40B4-BE49-F238E27FC236}">
                <a16:creationId xmlns:a16="http://schemas.microsoft.com/office/drawing/2014/main" id="{71E331AE-6454-4542-8230-1C710C669246}"/>
              </a:ext>
            </a:extLst>
          </p:cNvPr>
          <p:cNvSpPr>
            <a:spLocks noGrp="1"/>
          </p:cNvSpPr>
          <p:nvPr>
            <p:ph type="dt" sz="half" idx="10"/>
          </p:nvPr>
        </p:nvSpPr>
        <p:spPr/>
        <p:txBody>
          <a:bodyPr/>
          <a:lstStyle/>
          <a:p>
            <a:fld id="{C329179C-FF38-4A8C-9B5F-E771DEA6FEB6}" type="datetime3">
              <a:rPr lang="en-US" smtClean="0"/>
              <a:t>25 March 2022</a:t>
            </a:fld>
            <a:endParaRPr lang="nb-NO"/>
          </a:p>
        </p:txBody>
      </p:sp>
      <p:sp>
        <p:nvSpPr>
          <p:cNvPr id="5" name="Footer Placeholder 4">
            <a:extLst>
              <a:ext uri="{FF2B5EF4-FFF2-40B4-BE49-F238E27FC236}">
                <a16:creationId xmlns:a16="http://schemas.microsoft.com/office/drawing/2014/main" id="{215C9190-38B9-4E43-8FD4-5C169A9DBA32}"/>
              </a:ext>
            </a:extLst>
          </p:cNvPr>
          <p:cNvSpPr>
            <a:spLocks noGrp="1"/>
          </p:cNvSpPr>
          <p:nvPr>
            <p:ph type="ftr" sz="quarter" idx="11"/>
          </p:nvPr>
        </p:nvSpPr>
        <p:spPr/>
        <p:txBody>
          <a:bodyPr/>
          <a:lstStyle/>
          <a:p>
            <a:r>
              <a:rPr lang="nb-NO" dirty="0"/>
              <a:t>Private and Confidential</a:t>
            </a:r>
          </a:p>
        </p:txBody>
      </p:sp>
      <p:sp>
        <p:nvSpPr>
          <p:cNvPr id="6" name="Slide Number Placeholder 5">
            <a:extLst>
              <a:ext uri="{FF2B5EF4-FFF2-40B4-BE49-F238E27FC236}">
                <a16:creationId xmlns:a16="http://schemas.microsoft.com/office/drawing/2014/main" id="{2F1CF8EA-85BA-43ED-9612-18FBCB82AC23}"/>
              </a:ext>
            </a:extLst>
          </p:cNvPr>
          <p:cNvSpPr>
            <a:spLocks noGrp="1"/>
          </p:cNvSpPr>
          <p:nvPr>
            <p:ph type="sldNum" sz="quarter" idx="12"/>
          </p:nvPr>
        </p:nvSpPr>
        <p:spPr/>
        <p:txBody>
          <a:bodyPr/>
          <a:lstStyle/>
          <a:p>
            <a:fld id="{5BA07366-CB75-4AA8-9E5B-928B849F427C}" type="slidenum">
              <a:rPr lang="nb-NO" smtClean="0"/>
              <a:t>6</a:t>
            </a:fld>
            <a:endParaRPr lang="nb-NO"/>
          </a:p>
        </p:txBody>
      </p:sp>
      <p:pic>
        <p:nvPicPr>
          <p:cNvPr id="9" name="Picture 8">
            <a:extLst>
              <a:ext uri="{FF2B5EF4-FFF2-40B4-BE49-F238E27FC236}">
                <a16:creationId xmlns:a16="http://schemas.microsoft.com/office/drawing/2014/main" id="{5DAE0160-1517-4599-8DD2-523BCBE584CD}"/>
              </a:ext>
            </a:extLst>
          </p:cNvPr>
          <p:cNvPicPr>
            <a:picLocks noChangeAspect="1"/>
          </p:cNvPicPr>
          <p:nvPr/>
        </p:nvPicPr>
        <p:blipFill>
          <a:blip r:embed="rId3"/>
          <a:stretch>
            <a:fillRect/>
          </a:stretch>
        </p:blipFill>
        <p:spPr>
          <a:xfrm>
            <a:off x="334431" y="1055043"/>
            <a:ext cx="10992544" cy="4964561"/>
          </a:xfrm>
          <a:prstGeom prst="rect">
            <a:avLst/>
          </a:prstGeom>
        </p:spPr>
      </p:pic>
      <p:sp>
        <p:nvSpPr>
          <p:cNvPr id="12" name="TextBox 11">
            <a:extLst>
              <a:ext uri="{FF2B5EF4-FFF2-40B4-BE49-F238E27FC236}">
                <a16:creationId xmlns:a16="http://schemas.microsoft.com/office/drawing/2014/main" id="{57240E3A-165C-4015-B9BD-54E61DCD6C89}"/>
              </a:ext>
            </a:extLst>
          </p:cNvPr>
          <p:cNvSpPr txBox="1"/>
          <p:nvPr/>
        </p:nvSpPr>
        <p:spPr>
          <a:xfrm>
            <a:off x="3059199" y="6167518"/>
            <a:ext cx="6072675" cy="251287"/>
          </a:xfrm>
          <a:prstGeom prst="rect">
            <a:avLst/>
          </a:prstGeom>
          <a:noFill/>
        </p:spPr>
        <p:txBody>
          <a:bodyPr wrap="square" lIns="0" tIns="0" rIns="0" bIns="0" rtlCol="0">
            <a:spAutoFit/>
          </a:bodyPr>
          <a:lstStyle/>
          <a:p>
            <a:pPr algn="ctr">
              <a:lnSpc>
                <a:spcPct val="113000"/>
              </a:lnSpc>
              <a:spcBef>
                <a:spcPts val="600"/>
              </a:spcBef>
            </a:pPr>
            <a:r>
              <a:rPr lang="en-GB" sz="1600" dirty="0">
                <a:solidFill>
                  <a:srgbClr val="E98300"/>
                </a:solidFill>
              </a:rPr>
              <a:t>Intuitive and user friendly dashboard page</a:t>
            </a:r>
          </a:p>
        </p:txBody>
      </p:sp>
      <p:cxnSp>
        <p:nvCxnSpPr>
          <p:cNvPr id="14" name="Straight Arrow Connector 13">
            <a:extLst>
              <a:ext uri="{FF2B5EF4-FFF2-40B4-BE49-F238E27FC236}">
                <a16:creationId xmlns:a16="http://schemas.microsoft.com/office/drawing/2014/main" id="{967B3110-DE69-4FF5-83F1-5E7EA036034B}"/>
              </a:ext>
            </a:extLst>
          </p:cNvPr>
          <p:cNvCxnSpPr>
            <a:cxnSpLocks/>
            <a:endCxn id="15" idx="2"/>
          </p:cNvCxnSpPr>
          <p:nvPr/>
        </p:nvCxnSpPr>
        <p:spPr>
          <a:xfrm flipV="1">
            <a:off x="2495600" y="1481782"/>
            <a:ext cx="1512168" cy="552184"/>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7A081A-6D94-4922-AD46-DC9C44BAC052}"/>
              </a:ext>
            </a:extLst>
          </p:cNvPr>
          <p:cNvSpPr txBox="1"/>
          <p:nvPr/>
        </p:nvSpPr>
        <p:spPr>
          <a:xfrm>
            <a:off x="1775520" y="1084686"/>
            <a:ext cx="4464496" cy="397096"/>
          </a:xfrm>
          <a:prstGeom prst="rect">
            <a:avLst/>
          </a:prstGeom>
          <a:noFill/>
        </p:spPr>
        <p:txBody>
          <a:bodyPr wrap="square" lIns="0" tIns="0" rIns="0" bIns="0" rtlCol="0">
            <a:spAutoFit/>
          </a:bodyPr>
          <a:lstStyle/>
          <a:p>
            <a:pPr algn="ctr">
              <a:lnSpc>
                <a:spcPct val="113000"/>
              </a:lnSpc>
              <a:spcBef>
                <a:spcPts val="600"/>
              </a:spcBef>
            </a:pPr>
            <a:r>
              <a:rPr lang="en-GB" sz="1200" dirty="0"/>
              <a:t>Status of actions sorted based on risk ranking and due date priority</a:t>
            </a:r>
          </a:p>
        </p:txBody>
      </p:sp>
      <p:cxnSp>
        <p:nvCxnSpPr>
          <p:cNvPr id="16" name="Straight Arrow Connector 15">
            <a:extLst>
              <a:ext uri="{FF2B5EF4-FFF2-40B4-BE49-F238E27FC236}">
                <a16:creationId xmlns:a16="http://schemas.microsoft.com/office/drawing/2014/main" id="{8F2EEE5F-CE7E-445B-B025-B97394B8AC38}"/>
              </a:ext>
            </a:extLst>
          </p:cNvPr>
          <p:cNvCxnSpPr>
            <a:cxnSpLocks/>
            <a:endCxn id="15" idx="2"/>
          </p:cNvCxnSpPr>
          <p:nvPr/>
        </p:nvCxnSpPr>
        <p:spPr>
          <a:xfrm flipH="1" flipV="1">
            <a:off x="4007768" y="1481782"/>
            <a:ext cx="1296144" cy="488752"/>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656F5F4-789B-4224-B49E-F74A33CB2901}"/>
              </a:ext>
            </a:extLst>
          </p:cNvPr>
          <p:cNvCxnSpPr>
            <a:cxnSpLocks/>
            <a:endCxn id="21" idx="2"/>
          </p:cNvCxnSpPr>
          <p:nvPr/>
        </p:nvCxnSpPr>
        <p:spPr>
          <a:xfrm flipV="1">
            <a:off x="7392144" y="1511584"/>
            <a:ext cx="1044116" cy="552186"/>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288A1D1-3B66-4FFD-ACE5-65BB0309FBEE}"/>
              </a:ext>
            </a:extLst>
          </p:cNvPr>
          <p:cNvSpPr txBox="1"/>
          <p:nvPr/>
        </p:nvSpPr>
        <p:spPr>
          <a:xfrm>
            <a:off x="6672064" y="1114488"/>
            <a:ext cx="3528392" cy="397096"/>
          </a:xfrm>
          <a:prstGeom prst="rect">
            <a:avLst/>
          </a:prstGeom>
          <a:noFill/>
        </p:spPr>
        <p:txBody>
          <a:bodyPr wrap="square" lIns="0" tIns="0" rIns="0" bIns="0" rtlCol="0">
            <a:spAutoFit/>
          </a:bodyPr>
          <a:lstStyle/>
          <a:p>
            <a:pPr algn="ctr">
              <a:lnSpc>
                <a:spcPct val="113000"/>
              </a:lnSpc>
              <a:spcBef>
                <a:spcPts val="600"/>
              </a:spcBef>
            </a:pPr>
            <a:r>
              <a:rPr lang="en-GB" sz="1200" dirty="0"/>
              <a:t>Performance monitoring of </a:t>
            </a:r>
            <a:r>
              <a:rPr lang="en-GB" sz="1200" dirty="0" err="1"/>
              <a:t>actionee</a:t>
            </a:r>
            <a:r>
              <a:rPr lang="en-GB" sz="1200" dirty="0"/>
              <a:t> and approver</a:t>
            </a:r>
          </a:p>
        </p:txBody>
      </p:sp>
      <p:cxnSp>
        <p:nvCxnSpPr>
          <p:cNvPr id="22" name="Straight Arrow Connector 21">
            <a:extLst>
              <a:ext uri="{FF2B5EF4-FFF2-40B4-BE49-F238E27FC236}">
                <a16:creationId xmlns:a16="http://schemas.microsoft.com/office/drawing/2014/main" id="{98E29A03-78B7-4527-8A83-81CD79726E60}"/>
              </a:ext>
            </a:extLst>
          </p:cNvPr>
          <p:cNvCxnSpPr>
            <a:cxnSpLocks/>
            <a:endCxn id="21" idx="2"/>
          </p:cNvCxnSpPr>
          <p:nvPr/>
        </p:nvCxnSpPr>
        <p:spPr>
          <a:xfrm flipH="1" flipV="1">
            <a:off x="8436260" y="1511584"/>
            <a:ext cx="1764196" cy="488754"/>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B8CD569-74D6-43CA-998C-7A0AA98C0D9A}"/>
              </a:ext>
            </a:extLst>
          </p:cNvPr>
          <p:cNvSpPr txBox="1"/>
          <p:nvPr/>
        </p:nvSpPr>
        <p:spPr>
          <a:xfrm>
            <a:off x="8446655" y="4293096"/>
            <a:ext cx="2880320" cy="397096"/>
          </a:xfrm>
          <a:prstGeom prst="rect">
            <a:avLst/>
          </a:prstGeom>
          <a:noFill/>
        </p:spPr>
        <p:txBody>
          <a:bodyPr wrap="square" lIns="0" tIns="0" rIns="0" bIns="0" rtlCol="0">
            <a:spAutoFit/>
          </a:bodyPr>
          <a:lstStyle/>
          <a:p>
            <a:pPr algn="ctr">
              <a:lnSpc>
                <a:spcPct val="113000"/>
              </a:lnSpc>
              <a:spcBef>
                <a:spcPts val="600"/>
              </a:spcBef>
            </a:pPr>
            <a:r>
              <a:rPr lang="en-GB" sz="1200" dirty="0"/>
              <a:t>Clear illustration of actions and studies to be actioned on</a:t>
            </a:r>
          </a:p>
        </p:txBody>
      </p:sp>
      <p:sp>
        <p:nvSpPr>
          <p:cNvPr id="28" name="Arrow: Right 27">
            <a:extLst>
              <a:ext uri="{FF2B5EF4-FFF2-40B4-BE49-F238E27FC236}">
                <a16:creationId xmlns:a16="http://schemas.microsoft.com/office/drawing/2014/main" id="{EF10CEC8-00F2-4127-8F74-C034CCFAA703}"/>
              </a:ext>
            </a:extLst>
          </p:cNvPr>
          <p:cNvSpPr/>
          <p:nvPr/>
        </p:nvSpPr>
        <p:spPr>
          <a:xfrm rot="10800000">
            <a:off x="8256239" y="4378769"/>
            <a:ext cx="360040" cy="242824"/>
          </a:xfrm>
          <a:prstGeom prst="rightArrow">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spcBef>
                <a:spcPts val="600"/>
              </a:spcBef>
            </a:pPr>
            <a:endParaRPr lang="en-GB" sz="1600" dirty="0" err="1"/>
          </a:p>
        </p:txBody>
      </p:sp>
    </p:spTree>
    <p:extLst>
      <p:ext uri="{BB962C8B-B14F-4D97-AF65-F5344CB8AC3E}">
        <p14:creationId xmlns:p14="http://schemas.microsoft.com/office/powerpoint/2010/main" val="176323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42EA37-5B30-42EB-B297-5C9325051821}"/>
              </a:ext>
            </a:extLst>
          </p:cNvPr>
          <p:cNvPicPr>
            <a:picLocks noChangeAspect="1"/>
          </p:cNvPicPr>
          <p:nvPr/>
        </p:nvPicPr>
        <p:blipFill>
          <a:blip r:embed="rId3"/>
          <a:stretch>
            <a:fillRect/>
          </a:stretch>
        </p:blipFill>
        <p:spPr>
          <a:xfrm>
            <a:off x="490473" y="1029105"/>
            <a:ext cx="11064552" cy="5479251"/>
          </a:xfrm>
          <a:prstGeom prst="rect">
            <a:avLst/>
          </a:prstGeom>
        </p:spPr>
      </p:pic>
      <p:sp>
        <p:nvSpPr>
          <p:cNvPr id="2" name="Title 1">
            <a:extLst>
              <a:ext uri="{FF2B5EF4-FFF2-40B4-BE49-F238E27FC236}">
                <a16:creationId xmlns:a16="http://schemas.microsoft.com/office/drawing/2014/main" id="{989441E1-A579-4005-904C-294CE604C548}"/>
              </a:ext>
            </a:extLst>
          </p:cNvPr>
          <p:cNvSpPr>
            <a:spLocks noGrp="1"/>
          </p:cNvSpPr>
          <p:nvPr>
            <p:ph type="title"/>
          </p:nvPr>
        </p:nvSpPr>
        <p:spPr/>
        <p:txBody>
          <a:bodyPr/>
          <a:lstStyle/>
          <a:p>
            <a:r>
              <a:rPr lang="en-US" dirty="0"/>
              <a:t>Actionee List</a:t>
            </a:r>
            <a:endParaRPr lang="en-MY" dirty="0"/>
          </a:p>
        </p:txBody>
      </p:sp>
      <p:sp>
        <p:nvSpPr>
          <p:cNvPr id="4" name="Date Placeholder 3">
            <a:extLst>
              <a:ext uri="{FF2B5EF4-FFF2-40B4-BE49-F238E27FC236}">
                <a16:creationId xmlns:a16="http://schemas.microsoft.com/office/drawing/2014/main" id="{71E331AE-6454-4542-8230-1C710C669246}"/>
              </a:ext>
            </a:extLst>
          </p:cNvPr>
          <p:cNvSpPr>
            <a:spLocks noGrp="1"/>
          </p:cNvSpPr>
          <p:nvPr>
            <p:ph type="dt" sz="half" idx="10"/>
          </p:nvPr>
        </p:nvSpPr>
        <p:spPr/>
        <p:txBody>
          <a:bodyPr/>
          <a:lstStyle/>
          <a:p>
            <a:fld id="{C329179C-FF38-4A8C-9B5F-E771DEA6FEB6}" type="datetime3">
              <a:rPr lang="en-US" smtClean="0"/>
              <a:t>25 March 2022</a:t>
            </a:fld>
            <a:endParaRPr lang="nb-NO"/>
          </a:p>
        </p:txBody>
      </p:sp>
      <p:sp>
        <p:nvSpPr>
          <p:cNvPr id="5" name="Footer Placeholder 4">
            <a:extLst>
              <a:ext uri="{FF2B5EF4-FFF2-40B4-BE49-F238E27FC236}">
                <a16:creationId xmlns:a16="http://schemas.microsoft.com/office/drawing/2014/main" id="{215C9190-38B9-4E43-8FD4-5C169A9DBA32}"/>
              </a:ext>
            </a:extLst>
          </p:cNvPr>
          <p:cNvSpPr>
            <a:spLocks noGrp="1"/>
          </p:cNvSpPr>
          <p:nvPr>
            <p:ph type="ftr" sz="quarter" idx="11"/>
          </p:nvPr>
        </p:nvSpPr>
        <p:spPr/>
        <p:txBody>
          <a:bodyPr/>
          <a:lstStyle/>
          <a:p>
            <a:r>
              <a:rPr lang="nb-NO" dirty="0"/>
              <a:t>Private and Confidential</a:t>
            </a:r>
          </a:p>
        </p:txBody>
      </p:sp>
      <p:sp>
        <p:nvSpPr>
          <p:cNvPr id="6" name="Slide Number Placeholder 5">
            <a:extLst>
              <a:ext uri="{FF2B5EF4-FFF2-40B4-BE49-F238E27FC236}">
                <a16:creationId xmlns:a16="http://schemas.microsoft.com/office/drawing/2014/main" id="{2F1CF8EA-85BA-43ED-9612-18FBCB82AC23}"/>
              </a:ext>
            </a:extLst>
          </p:cNvPr>
          <p:cNvSpPr>
            <a:spLocks noGrp="1"/>
          </p:cNvSpPr>
          <p:nvPr>
            <p:ph type="sldNum" sz="quarter" idx="12"/>
          </p:nvPr>
        </p:nvSpPr>
        <p:spPr/>
        <p:txBody>
          <a:bodyPr/>
          <a:lstStyle/>
          <a:p>
            <a:fld id="{5BA07366-CB75-4AA8-9E5B-928B849F427C}" type="slidenum">
              <a:rPr lang="nb-NO" smtClean="0"/>
              <a:t>7</a:t>
            </a:fld>
            <a:endParaRPr lang="nb-NO"/>
          </a:p>
        </p:txBody>
      </p:sp>
      <p:sp>
        <p:nvSpPr>
          <p:cNvPr id="7" name="TextBox 6">
            <a:extLst>
              <a:ext uri="{FF2B5EF4-FFF2-40B4-BE49-F238E27FC236}">
                <a16:creationId xmlns:a16="http://schemas.microsoft.com/office/drawing/2014/main" id="{9A73096E-F26D-4A46-B716-66ABEC199D91}"/>
              </a:ext>
            </a:extLst>
          </p:cNvPr>
          <p:cNvSpPr txBox="1"/>
          <p:nvPr/>
        </p:nvSpPr>
        <p:spPr>
          <a:xfrm>
            <a:off x="6096000" y="5924829"/>
            <a:ext cx="3960440" cy="529504"/>
          </a:xfrm>
          <a:prstGeom prst="rect">
            <a:avLst/>
          </a:prstGeom>
          <a:noFill/>
        </p:spPr>
        <p:txBody>
          <a:bodyPr wrap="square" lIns="0" tIns="0" rIns="0" bIns="0" rtlCol="0">
            <a:spAutoFit/>
          </a:bodyPr>
          <a:lstStyle/>
          <a:p>
            <a:pPr algn="ctr">
              <a:lnSpc>
                <a:spcPct val="113000"/>
              </a:lnSpc>
              <a:spcBef>
                <a:spcPts val="600"/>
              </a:spcBef>
            </a:pPr>
            <a:r>
              <a:rPr lang="en-GB" sz="1600" dirty="0">
                <a:solidFill>
                  <a:srgbClr val="E98300"/>
                </a:solidFill>
              </a:rPr>
              <a:t>Automated risk ranking and display based on organisation Risk Matrix.</a:t>
            </a:r>
          </a:p>
        </p:txBody>
      </p:sp>
      <p:cxnSp>
        <p:nvCxnSpPr>
          <p:cNvPr id="8" name="Straight Arrow Connector 7">
            <a:extLst>
              <a:ext uri="{FF2B5EF4-FFF2-40B4-BE49-F238E27FC236}">
                <a16:creationId xmlns:a16="http://schemas.microsoft.com/office/drawing/2014/main" id="{1EF453CE-8BB8-451A-B503-5A4AD9CB691B}"/>
              </a:ext>
            </a:extLst>
          </p:cNvPr>
          <p:cNvCxnSpPr>
            <a:cxnSpLocks/>
            <a:stCxn id="7" idx="3"/>
          </p:cNvCxnSpPr>
          <p:nvPr/>
        </p:nvCxnSpPr>
        <p:spPr>
          <a:xfrm flipV="1">
            <a:off x="10056440" y="5424375"/>
            <a:ext cx="864096" cy="765206"/>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2A3750-5A29-42D5-A2F7-AD873F504C6F}"/>
              </a:ext>
            </a:extLst>
          </p:cNvPr>
          <p:cNvSpPr txBox="1"/>
          <p:nvPr/>
        </p:nvSpPr>
        <p:spPr>
          <a:xfrm>
            <a:off x="2798967" y="3429000"/>
            <a:ext cx="7704856" cy="807722"/>
          </a:xfrm>
          <a:prstGeom prst="rect">
            <a:avLst/>
          </a:prstGeom>
          <a:solidFill>
            <a:schemeClr val="bg1"/>
          </a:solidFill>
        </p:spPr>
        <p:txBody>
          <a:bodyPr wrap="square" lIns="0" tIns="0" rIns="0" bIns="0" rtlCol="0">
            <a:spAutoFit/>
          </a:bodyPr>
          <a:lstStyle/>
          <a:p>
            <a:pPr algn="ctr">
              <a:lnSpc>
                <a:spcPct val="113000"/>
              </a:lnSpc>
              <a:spcBef>
                <a:spcPts val="600"/>
              </a:spcBef>
            </a:pPr>
            <a:r>
              <a:rPr lang="en-GB" sz="1600" dirty="0">
                <a:solidFill>
                  <a:srgbClr val="E98300"/>
                </a:solidFill>
              </a:rPr>
              <a:t>Summarised List of Actions and Recommendations in a single page with enhanced filtering function. Sort by dates, risk, numbers or filter by keywords</a:t>
            </a:r>
          </a:p>
        </p:txBody>
      </p:sp>
    </p:spTree>
    <p:extLst>
      <p:ext uri="{BB962C8B-B14F-4D97-AF65-F5344CB8AC3E}">
        <p14:creationId xmlns:p14="http://schemas.microsoft.com/office/powerpoint/2010/main" val="126429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981E63F-42C1-45F0-AF42-9A07388ACAEF}"/>
              </a:ext>
            </a:extLst>
          </p:cNvPr>
          <p:cNvPicPr>
            <a:picLocks noChangeAspect="1"/>
          </p:cNvPicPr>
          <p:nvPr/>
        </p:nvPicPr>
        <p:blipFill>
          <a:blip r:embed="rId2"/>
          <a:stretch>
            <a:fillRect/>
          </a:stretch>
        </p:blipFill>
        <p:spPr>
          <a:xfrm>
            <a:off x="1428754" y="1144610"/>
            <a:ext cx="10499894" cy="5139188"/>
          </a:xfrm>
          <a:prstGeom prst="rect">
            <a:avLst/>
          </a:prstGeom>
        </p:spPr>
      </p:pic>
      <p:sp>
        <p:nvSpPr>
          <p:cNvPr id="2" name="Title 1">
            <a:extLst>
              <a:ext uri="{FF2B5EF4-FFF2-40B4-BE49-F238E27FC236}">
                <a16:creationId xmlns:a16="http://schemas.microsoft.com/office/drawing/2014/main" id="{B1EEB853-5097-4025-A984-543DBD2F0EA4}"/>
              </a:ext>
            </a:extLst>
          </p:cNvPr>
          <p:cNvSpPr>
            <a:spLocks noGrp="1"/>
          </p:cNvSpPr>
          <p:nvPr>
            <p:ph type="title"/>
          </p:nvPr>
        </p:nvSpPr>
        <p:spPr/>
        <p:txBody>
          <a:bodyPr/>
          <a:lstStyle/>
          <a:p>
            <a:r>
              <a:rPr lang="en-US" dirty="0"/>
              <a:t>Action Items (Actionee) - Detailed </a:t>
            </a:r>
            <a:endParaRPr lang="en-MY" dirty="0"/>
          </a:p>
        </p:txBody>
      </p:sp>
      <p:sp>
        <p:nvSpPr>
          <p:cNvPr id="4" name="Date Placeholder 3">
            <a:extLst>
              <a:ext uri="{FF2B5EF4-FFF2-40B4-BE49-F238E27FC236}">
                <a16:creationId xmlns:a16="http://schemas.microsoft.com/office/drawing/2014/main" id="{F2C217C0-F5CA-4589-A386-E71CF55A0E37}"/>
              </a:ext>
            </a:extLst>
          </p:cNvPr>
          <p:cNvSpPr>
            <a:spLocks noGrp="1"/>
          </p:cNvSpPr>
          <p:nvPr>
            <p:ph type="dt" sz="half" idx="10"/>
          </p:nvPr>
        </p:nvSpPr>
        <p:spPr/>
        <p:txBody>
          <a:bodyPr/>
          <a:lstStyle/>
          <a:p>
            <a:fld id="{C329179C-FF38-4A8C-9B5F-E771DEA6FEB6}" type="datetime3">
              <a:rPr lang="en-US" smtClean="0"/>
              <a:t>25 March 2022</a:t>
            </a:fld>
            <a:endParaRPr lang="nb-NO"/>
          </a:p>
        </p:txBody>
      </p:sp>
      <p:sp>
        <p:nvSpPr>
          <p:cNvPr id="5" name="Footer Placeholder 4">
            <a:extLst>
              <a:ext uri="{FF2B5EF4-FFF2-40B4-BE49-F238E27FC236}">
                <a16:creationId xmlns:a16="http://schemas.microsoft.com/office/drawing/2014/main" id="{BC074D24-64D1-4E13-B0A1-8FBE648235E6}"/>
              </a:ext>
            </a:extLst>
          </p:cNvPr>
          <p:cNvSpPr>
            <a:spLocks noGrp="1"/>
          </p:cNvSpPr>
          <p:nvPr>
            <p:ph type="ftr" sz="quarter" idx="11"/>
          </p:nvPr>
        </p:nvSpPr>
        <p:spPr/>
        <p:txBody>
          <a:bodyPr/>
          <a:lstStyle/>
          <a:p>
            <a:r>
              <a:rPr lang="nb-NO" dirty="0"/>
              <a:t>Private and Confidential</a:t>
            </a:r>
          </a:p>
        </p:txBody>
      </p:sp>
      <p:sp>
        <p:nvSpPr>
          <p:cNvPr id="6" name="Slide Number Placeholder 5">
            <a:extLst>
              <a:ext uri="{FF2B5EF4-FFF2-40B4-BE49-F238E27FC236}">
                <a16:creationId xmlns:a16="http://schemas.microsoft.com/office/drawing/2014/main" id="{558E1780-FB29-40FE-BD8F-2FA1B3DEBC2A}"/>
              </a:ext>
            </a:extLst>
          </p:cNvPr>
          <p:cNvSpPr>
            <a:spLocks noGrp="1"/>
          </p:cNvSpPr>
          <p:nvPr>
            <p:ph type="sldNum" sz="quarter" idx="12"/>
          </p:nvPr>
        </p:nvSpPr>
        <p:spPr/>
        <p:txBody>
          <a:bodyPr/>
          <a:lstStyle/>
          <a:p>
            <a:fld id="{5BA07366-CB75-4AA8-9E5B-928B849F427C}" type="slidenum">
              <a:rPr lang="nb-NO" smtClean="0"/>
              <a:t>8</a:t>
            </a:fld>
            <a:endParaRPr lang="nb-NO"/>
          </a:p>
        </p:txBody>
      </p:sp>
      <p:sp>
        <p:nvSpPr>
          <p:cNvPr id="7" name="TextBox 6">
            <a:extLst>
              <a:ext uri="{FF2B5EF4-FFF2-40B4-BE49-F238E27FC236}">
                <a16:creationId xmlns:a16="http://schemas.microsoft.com/office/drawing/2014/main" id="{BB666630-D851-4D0D-A02F-9F2042A79399}"/>
              </a:ext>
            </a:extLst>
          </p:cNvPr>
          <p:cNvSpPr txBox="1"/>
          <p:nvPr/>
        </p:nvSpPr>
        <p:spPr>
          <a:xfrm>
            <a:off x="5650678" y="1268413"/>
            <a:ext cx="5112568" cy="251287"/>
          </a:xfrm>
          <a:prstGeom prst="rect">
            <a:avLst/>
          </a:prstGeom>
          <a:noFill/>
        </p:spPr>
        <p:txBody>
          <a:bodyPr wrap="square" lIns="0" tIns="0" rIns="0" bIns="0" rtlCol="0">
            <a:spAutoFit/>
          </a:bodyPr>
          <a:lstStyle/>
          <a:p>
            <a:pPr algn="ctr">
              <a:lnSpc>
                <a:spcPct val="113000"/>
              </a:lnSpc>
              <a:spcBef>
                <a:spcPts val="600"/>
              </a:spcBef>
            </a:pPr>
            <a:r>
              <a:rPr lang="en-GB" sz="1600" dirty="0">
                <a:solidFill>
                  <a:srgbClr val="E98300"/>
                </a:solidFill>
              </a:rPr>
              <a:t>Detailed View of Actions and Recommendations</a:t>
            </a:r>
          </a:p>
        </p:txBody>
      </p:sp>
      <p:sp>
        <p:nvSpPr>
          <p:cNvPr id="9" name="TextBox 8">
            <a:extLst>
              <a:ext uri="{FF2B5EF4-FFF2-40B4-BE49-F238E27FC236}">
                <a16:creationId xmlns:a16="http://schemas.microsoft.com/office/drawing/2014/main" id="{FA9B6DDB-6383-4A28-B3CF-206B2C50DE5E}"/>
              </a:ext>
            </a:extLst>
          </p:cNvPr>
          <p:cNvSpPr txBox="1"/>
          <p:nvPr/>
        </p:nvSpPr>
        <p:spPr>
          <a:xfrm>
            <a:off x="2816" y="5413720"/>
            <a:ext cx="1961944" cy="1085938"/>
          </a:xfrm>
          <a:prstGeom prst="rect">
            <a:avLst/>
          </a:prstGeom>
          <a:noFill/>
        </p:spPr>
        <p:txBody>
          <a:bodyPr wrap="square" lIns="0" tIns="0" rIns="0" bIns="0" rtlCol="0">
            <a:spAutoFit/>
          </a:bodyPr>
          <a:lstStyle/>
          <a:p>
            <a:pPr algn="ctr">
              <a:lnSpc>
                <a:spcPct val="113000"/>
              </a:lnSpc>
              <a:spcBef>
                <a:spcPts val="600"/>
              </a:spcBef>
            </a:pPr>
            <a:r>
              <a:rPr lang="en-GB" sz="1600" dirty="0">
                <a:solidFill>
                  <a:srgbClr val="E98300"/>
                </a:solidFill>
              </a:rPr>
              <a:t>Rejection Comments from Approvers will be shown</a:t>
            </a:r>
          </a:p>
        </p:txBody>
      </p:sp>
      <p:cxnSp>
        <p:nvCxnSpPr>
          <p:cNvPr id="10" name="Straight Arrow Connector 9">
            <a:extLst>
              <a:ext uri="{FF2B5EF4-FFF2-40B4-BE49-F238E27FC236}">
                <a16:creationId xmlns:a16="http://schemas.microsoft.com/office/drawing/2014/main" id="{7CDEA6B7-31F0-4149-8D2B-76B926CC03C7}"/>
              </a:ext>
            </a:extLst>
          </p:cNvPr>
          <p:cNvCxnSpPr>
            <a:cxnSpLocks/>
            <a:stCxn id="9" idx="0"/>
          </p:cNvCxnSpPr>
          <p:nvPr/>
        </p:nvCxnSpPr>
        <p:spPr>
          <a:xfrm flipV="1">
            <a:off x="983788" y="5085184"/>
            <a:ext cx="647716" cy="328536"/>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67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8E59-E9B2-423A-A297-C92D1A83464D}"/>
              </a:ext>
            </a:extLst>
          </p:cNvPr>
          <p:cNvSpPr>
            <a:spLocks noGrp="1"/>
          </p:cNvSpPr>
          <p:nvPr>
            <p:ph type="title"/>
          </p:nvPr>
        </p:nvSpPr>
        <p:spPr/>
        <p:txBody>
          <a:bodyPr/>
          <a:lstStyle/>
          <a:p>
            <a:r>
              <a:rPr lang="en-US" dirty="0"/>
              <a:t>Action Items (Approver) - Approving</a:t>
            </a:r>
            <a:endParaRPr lang="en-MY" dirty="0"/>
          </a:p>
        </p:txBody>
      </p:sp>
      <p:sp>
        <p:nvSpPr>
          <p:cNvPr id="4" name="Date Placeholder 3">
            <a:extLst>
              <a:ext uri="{FF2B5EF4-FFF2-40B4-BE49-F238E27FC236}">
                <a16:creationId xmlns:a16="http://schemas.microsoft.com/office/drawing/2014/main" id="{DFFF0096-D508-46A2-BA17-0CDE6C297E9E}"/>
              </a:ext>
            </a:extLst>
          </p:cNvPr>
          <p:cNvSpPr>
            <a:spLocks noGrp="1"/>
          </p:cNvSpPr>
          <p:nvPr>
            <p:ph type="dt" sz="half" idx="10"/>
          </p:nvPr>
        </p:nvSpPr>
        <p:spPr/>
        <p:txBody>
          <a:bodyPr/>
          <a:lstStyle/>
          <a:p>
            <a:fld id="{C329179C-FF38-4A8C-9B5F-E771DEA6FEB6}" type="datetime3">
              <a:rPr lang="en-US" smtClean="0"/>
              <a:t>25 March 2022</a:t>
            </a:fld>
            <a:endParaRPr lang="nb-NO"/>
          </a:p>
        </p:txBody>
      </p:sp>
      <p:sp>
        <p:nvSpPr>
          <p:cNvPr id="5" name="Footer Placeholder 4">
            <a:extLst>
              <a:ext uri="{FF2B5EF4-FFF2-40B4-BE49-F238E27FC236}">
                <a16:creationId xmlns:a16="http://schemas.microsoft.com/office/drawing/2014/main" id="{263B84E2-7B6F-4294-A23D-1600A12591AA}"/>
              </a:ext>
            </a:extLst>
          </p:cNvPr>
          <p:cNvSpPr>
            <a:spLocks noGrp="1"/>
          </p:cNvSpPr>
          <p:nvPr>
            <p:ph type="ftr" sz="quarter" idx="11"/>
          </p:nvPr>
        </p:nvSpPr>
        <p:spPr/>
        <p:txBody>
          <a:bodyPr/>
          <a:lstStyle/>
          <a:p>
            <a:r>
              <a:rPr lang="nb-NO" dirty="0"/>
              <a:t>Private and Confidential</a:t>
            </a:r>
          </a:p>
        </p:txBody>
      </p:sp>
      <p:sp>
        <p:nvSpPr>
          <p:cNvPr id="6" name="Slide Number Placeholder 5">
            <a:extLst>
              <a:ext uri="{FF2B5EF4-FFF2-40B4-BE49-F238E27FC236}">
                <a16:creationId xmlns:a16="http://schemas.microsoft.com/office/drawing/2014/main" id="{9375F781-05C2-442B-9F7F-27916424C2D0}"/>
              </a:ext>
            </a:extLst>
          </p:cNvPr>
          <p:cNvSpPr>
            <a:spLocks noGrp="1"/>
          </p:cNvSpPr>
          <p:nvPr>
            <p:ph type="sldNum" sz="quarter" idx="12"/>
          </p:nvPr>
        </p:nvSpPr>
        <p:spPr/>
        <p:txBody>
          <a:bodyPr/>
          <a:lstStyle/>
          <a:p>
            <a:fld id="{5BA07366-CB75-4AA8-9E5B-928B849F427C}" type="slidenum">
              <a:rPr lang="nb-NO" smtClean="0"/>
              <a:t>9</a:t>
            </a:fld>
            <a:endParaRPr lang="nb-NO"/>
          </a:p>
        </p:txBody>
      </p:sp>
      <p:pic>
        <p:nvPicPr>
          <p:cNvPr id="9" name="Picture 8">
            <a:extLst>
              <a:ext uri="{FF2B5EF4-FFF2-40B4-BE49-F238E27FC236}">
                <a16:creationId xmlns:a16="http://schemas.microsoft.com/office/drawing/2014/main" id="{49CDDD45-F6AF-4B43-A888-A5FD2ECF3961}"/>
              </a:ext>
            </a:extLst>
          </p:cNvPr>
          <p:cNvPicPr>
            <a:picLocks noChangeAspect="1"/>
          </p:cNvPicPr>
          <p:nvPr/>
        </p:nvPicPr>
        <p:blipFill>
          <a:blip r:embed="rId2"/>
          <a:stretch>
            <a:fillRect/>
          </a:stretch>
        </p:blipFill>
        <p:spPr>
          <a:xfrm>
            <a:off x="610898" y="980728"/>
            <a:ext cx="10885702" cy="4787399"/>
          </a:xfrm>
          <a:prstGeom prst="rect">
            <a:avLst/>
          </a:prstGeom>
        </p:spPr>
      </p:pic>
    </p:spTree>
    <p:extLst>
      <p:ext uri="{BB962C8B-B14F-4D97-AF65-F5344CB8AC3E}">
        <p14:creationId xmlns:p14="http://schemas.microsoft.com/office/powerpoint/2010/main" val="1902554902"/>
      </p:ext>
    </p:extLst>
  </p:cSld>
  <p:clrMapOvr>
    <a:masterClrMapping/>
  </p:clrMapOvr>
</p:sld>
</file>

<file path=ppt/theme/theme1.xml><?xml version="1.0" encoding="utf-8"?>
<a:theme xmlns:a="http://schemas.openxmlformats.org/drawingml/2006/main" name="DNV PowerPoint Template">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E36305"/>
      </a:accent6>
      <a:hlink>
        <a:srgbClr val="FFDE66"/>
      </a:hlink>
      <a:folHlink>
        <a:srgbClr val="D490C5"/>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UK.potx" id="{FF4ED139-7F5E-4629-8C8B-CBFA1D9B7965}" vid="{6D200CF8-0148-4A17-BC65-07887796BFDF}"/>
    </a:ext>
  </a:extLst>
</a:theme>
</file>

<file path=ppt/theme/theme2.xml><?xml version="1.0" encoding="utf-8"?>
<a:theme xmlns:a="http://schemas.openxmlformats.org/drawingml/2006/main" name="PRISM Theme">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E36305"/>
      </a:accent6>
      <a:hlink>
        <a:srgbClr val="FFDE66"/>
      </a:hlink>
      <a:folHlink>
        <a:srgbClr val="D490C5"/>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UK.potx" id="{FF4ED139-7F5E-4629-8C8B-CBFA1D9B7965}" vid="{6D200CF8-0148-4A17-BC65-07887796BFD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75D8DA6E9E3A439C36D59DAF2B0B6B" ma:contentTypeVersion="9" ma:contentTypeDescription="Create a new document." ma:contentTypeScope="" ma:versionID="cc363fd4a8a8046d5570e2b53a0cea15">
  <xsd:schema xmlns:xsd="http://www.w3.org/2001/XMLSchema" xmlns:xs="http://www.w3.org/2001/XMLSchema" xmlns:p="http://schemas.microsoft.com/office/2006/metadata/properties" xmlns:ns2="c0a49c1a-4267-4885-93b4-29da0529d1a5" targetNamespace="http://schemas.microsoft.com/office/2006/metadata/properties" ma:root="true" ma:fieldsID="28b564455f95d0587e50a8ae71cff225" ns2:_="">
    <xsd:import namespace="c0a49c1a-4267-4885-93b4-29da0529d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a49c1a-4267-4885-93b4-29da0529d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7D7218-4BF6-4F47-9BC8-2EBA5B8C2A61}">
  <ds:schemaRefs>
    <ds:schemaRef ds:uri="http://schemas.microsoft.com/sharepoint/v3/contenttype/forms"/>
  </ds:schemaRefs>
</ds:datastoreItem>
</file>

<file path=customXml/itemProps2.xml><?xml version="1.0" encoding="utf-8"?>
<ds:datastoreItem xmlns:ds="http://schemas.openxmlformats.org/officeDocument/2006/customXml" ds:itemID="{A45369AE-AC75-442D-9079-69B9488D5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a49c1a-4267-4885-93b4-29da0529d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044BAE-D3ED-494C-887E-2D6C5E3BD7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eHS Tools Presentation</Template>
  <TotalTime>0</TotalTime>
  <Words>1405</Words>
  <Application>Microsoft Office PowerPoint</Application>
  <PresentationFormat>Widescreen</PresentationFormat>
  <Paragraphs>161</Paragraphs>
  <Slides>14</Slides>
  <Notes>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Lato</vt:lpstr>
      <vt:lpstr>Segoe UI Semibold</vt:lpstr>
      <vt:lpstr>Verdana</vt:lpstr>
      <vt:lpstr>Wingdings</vt:lpstr>
      <vt:lpstr>DNV PowerPoint Template</vt:lpstr>
      <vt:lpstr>PRISM Theme</vt:lpstr>
      <vt:lpstr>Paintbrush Picture</vt:lpstr>
      <vt:lpstr>ehs tools</vt:lpstr>
      <vt:lpstr>What Drove us...</vt:lpstr>
      <vt:lpstr>ehs tools - Your Engineered workflow solution</vt:lpstr>
      <vt:lpstr>Your Risk Management Tool</vt:lpstr>
      <vt:lpstr>ehs tools Workflow</vt:lpstr>
      <vt:lpstr>Dashboard and Performance Monitoring</vt:lpstr>
      <vt:lpstr>Actionee List</vt:lpstr>
      <vt:lpstr>Action Items (Actionee) - Detailed </vt:lpstr>
      <vt:lpstr>Action Items (Approver) - Approving</vt:lpstr>
      <vt:lpstr>Intuitive Individual &amp; Organisation Dashboards</vt:lpstr>
      <vt:lpstr>Reporting</vt:lpstr>
      <vt:lpstr>Technology Stack and Licensing</vt:lpstr>
      <vt:lpstr>Our Client List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2021-12-29T13:03:50Z</dcterms:created>
  <dcterms:modified xsi:type="dcterms:W3CDTF">2022-03-25T01:15:32Z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0x0101003975D8DA6E9E3A439C36D59DAF2B0B6B</vt:lpwstr>
  </property>
</Properties>
</file>