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715000" type="screen16x1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9" d="100"/>
          <a:sy n="129" d="100"/>
        </p:scale>
        <p:origin x="1104" y="108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a6eb7c60e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6" name="Google Shape;106;ga6eb7c60e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2" name="Google Shape;12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3" name="Google Shape;13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4" name="Google Shape;14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웹애플리케이션으로 개발하든 네이티브애플리케이션으로 개발하든 모두 블루투스장치를 검색할 수 있음(타이젠 문서) -&gt; 우산과 통신은 가능할듯</a:t>
            </a:r>
            <a:endParaRPr/>
          </a:p>
        </p:txBody>
      </p:sp>
      <p:sp>
        <p:nvSpPr>
          <p:cNvPr id="157" name="Google Shape;15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686182" y="-895482"/>
            <a:ext cx="3771636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5219964" y="1638300"/>
            <a:ext cx="4876271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028965" y="-342899"/>
            <a:ext cx="4876271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457200" y="1333500"/>
            <a:ext cx="4038600" cy="3771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4648200" y="1333500"/>
            <a:ext cx="4038600" cy="3771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457200" y="1812396"/>
            <a:ext cx="4040188" cy="3292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3"/>
          </p:nvPr>
        </p:nvSpPr>
        <p:spPr>
          <a:xfrm>
            <a:off x="4645026" y="1279261"/>
            <a:ext cx="4041775" cy="53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4"/>
          </p:nvPr>
        </p:nvSpPr>
        <p:spPr>
          <a:xfrm>
            <a:off x="4645026" y="1812396"/>
            <a:ext cx="4041775" cy="3292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575050" y="227542"/>
            <a:ext cx="5111750" cy="4877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457201" y="1195917"/>
            <a:ext cx="3008313" cy="3909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1792288" y="510646"/>
            <a:ext cx="54864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1792288" y="4472782"/>
            <a:ext cx="5486400" cy="670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 amt="30000"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devicemart.co.kr/goods/view?no=1272390" TargetMode="External"/><Relationship Id="rId5" Type="http://schemas.openxmlformats.org/officeDocument/2006/relationships/hyperlink" Target="https://www.devicemart.co.kr/goods/view?no=1272986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/>
          <p:nvPr/>
        </p:nvSpPr>
        <p:spPr>
          <a:xfrm>
            <a:off x="2195736" y="1925014"/>
            <a:ext cx="4752528" cy="86047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" name="Google Shape;89;p13"/>
          <p:cNvSpPr/>
          <p:nvPr/>
        </p:nvSpPr>
        <p:spPr>
          <a:xfrm>
            <a:off x="3712326" y="5214019"/>
            <a:ext cx="1719347" cy="246221"/>
          </a:xfrm>
          <a:prstGeom prst="roundRect">
            <a:avLst>
              <a:gd name="adj" fmla="val 16667"/>
            </a:avLst>
          </a:prstGeom>
          <a:solidFill>
            <a:srgbClr val="9D010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3527883" y="5214019"/>
            <a:ext cx="2088232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인천대학교 컴퓨터공학부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3094729" y="2123094"/>
            <a:ext cx="3022124" cy="507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ko-KR" sz="27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캡스톤 디자인(1)</a:t>
            </a:r>
            <a:endParaRPr sz="27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2877599" y="3217540"/>
            <a:ext cx="345638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이한나 임유경 박지우 김민중</a:t>
            </a:r>
            <a:endParaRPr sz="14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/>
          <p:nvPr/>
        </p:nvSpPr>
        <p:spPr>
          <a:xfrm>
            <a:off x="934975" y="1974225"/>
            <a:ext cx="7200900" cy="2085000"/>
          </a:xfrm>
          <a:prstGeom prst="rect">
            <a:avLst/>
          </a:prstGeom>
          <a:solidFill>
            <a:srgbClr val="CCCCCC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8" name="Google Shape;98;p14"/>
          <p:cNvSpPr/>
          <p:nvPr/>
        </p:nvSpPr>
        <p:spPr>
          <a:xfrm>
            <a:off x="0" y="5305772"/>
            <a:ext cx="9144000" cy="40922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9" name="Google Shape;99;p14"/>
          <p:cNvSpPr/>
          <p:nvPr/>
        </p:nvSpPr>
        <p:spPr>
          <a:xfrm>
            <a:off x="-108514" y="553250"/>
            <a:ext cx="2212377" cy="504000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" name="Google Shape;100;p14"/>
          <p:cNvSpPr txBox="1"/>
          <p:nvPr/>
        </p:nvSpPr>
        <p:spPr>
          <a:xfrm>
            <a:off x="1090000" y="1708124"/>
            <a:ext cx="7322700" cy="27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42900" marR="0" lvl="0" indent="-342900" algn="just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lgun Gothic"/>
              <a:buAutoNum type="arabicPeriod"/>
            </a:pPr>
            <a:r>
              <a:rPr lang="ko-KR"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어떤 블루투스</a:t>
            </a: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와 아두이노</a:t>
            </a:r>
            <a:r>
              <a:rPr lang="ko-KR"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를 사용할 것인가?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42900" marR="0" lvl="0" indent="-342900" algn="just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lgun Gothic"/>
              <a:buAutoNum type="arabicPeriod"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전력공급장치 결정</a:t>
            </a: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42900" marR="0" lvl="0" indent="-342900" algn="just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lgun Gothic"/>
              <a:buAutoNum type="arabicPeriod"/>
            </a:pPr>
            <a:r>
              <a:rPr lang="ko-KR"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어떤 개발툴을 사용하여 워치 앱을 개발할 것인가?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42900" marR="0" lvl="0" indent="-342900" algn="just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lgun Gothic"/>
              <a:buAutoNum type="arabicPeriod"/>
            </a:pPr>
            <a:r>
              <a:rPr lang="ko-KR"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개발중에 워치로 구현하는 문제는 어떻게 할 것인가?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42900" marR="0" lvl="0" indent="-342900" algn="just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lgun Gothic"/>
              <a:buAutoNum type="arabicPeriod"/>
            </a:pPr>
            <a:r>
              <a:rPr lang="ko-KR"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워치와 우산 간의 통신을 가능하도록 하려면 어떻게 해야하는가?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" name="Google Shape;101;p14"/>
          <p:cNvSpPr txBox="1"/>
          <p:nvPr/>
        </p:nvSpPr>
        <p:spPr>
          <a:xfrm>
            <a:off x="1568" y="5387275"/>
            <a:ext cx="18003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인천대학교 컴퓨터공학부</a:t>
            </a:r>
            <a:endParaRPr sz="1000" b="1" i="0" u="none" strike="noStrike" cap="non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" name="Google Shape;102;p14"/>
          <p:cNvSpPr txBox="1"/>
          <p:nvPr/>
        </p:nvSpPr>
        <p:spPr>
          <a:xfrm>
            <a:off x="118543" y="576800"/>
            <a:ext cx="26802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ko-KR" altLang="en-US" sz="2500" b="1" i="0" u="none" strike="noStrike" cap="none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오마이우산</a:t>
            </a:r>
            <a:r>
              <a:rPr lang="en-US" altLang="ko-KR" sz="25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!</a:t>
            </a:r>
            <a:endParaRPr sz="25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" name="Google Shape;103;p14"/>
          <p:cNvSpPr txBox="1"/>
          <p:nvPr/>
        </p:nvSpPr>
        <p:spPr>
          <a:xfrm>
            <a:off x="1015594" y="1579070"/>
            <a:ext cx="39603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ko-KR" sz="17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결정해야 하는 것들</a:t>
            </a:r>
            <a:endParaRPr sz="1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/>
          <p:nvPr/>
        </p:nvSpPr>
        <p:spPr>
          <a:xfrm>
            <a:off x="0" y="5305772"/>
            <a:ext cx="9144000" cy="40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9" name="Google Shape;109;p15"/>
          <p:cNvSpPr/>
          <p:nvPr/>
        </p:nvSpPr>
        <p:spPr>
          <a:xfrm>
            <a:off x="-108520" y="553244"/>
            <a:ext cx="504000" cy="504000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0" name="Google Shape;110;p15"/>
          <p:cNvSpPr txBox="1"/>
          <p:nvPr/>
        </p:nvSpPr>
        <p:spPr>
          <a:xfrm>
            <a:off x="-37575" y="566750"/>
            <a:ext cx="5040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ko-KR" sz="25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</a:t>
            </a:r>
            <a:endParaRPr sz="25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" name="Google Shape;111;p15"/>
          <p:cNvSpPr txBox="1"/>
          <p:nvPr/>
        </p:nvSpPr>
        <p:spPr>
          <a:xfrm>
            <a:off x="466423" y="665325"/>
            <a:ext cx="7172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어떤 블루투스와 아두이노를 사용할 것인가?</a:t>
            </a: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2" name="Google Shape;112;p15"/>
          <p:cNvSpPr txBox="1"/>
          <p:nvPr/>
        </p:nvSpPr>
        <p:spPr>
          <a:xfrm>
            <a:off x="1568" y="5387275"/>
            <a:ext cx="18003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인천대학교 컴퓨터공학부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5"/>
          <p:cNvSpPr txBox="1"/>
          <p:nvPr/>
        </p:nvSpPr>
        <p:spPr>
          <a:xfrm>
            <a:off x="692100" y="1132875"/>
            <a:ext cx="38910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079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50"/>
              <a:buFont typeface="Malgun Gothic"/>
              <a:buChar char="●"/>
            </a:pPr>
            <a:r>
              <a:rPr lang="ko-KR" sz="1250" b="1">
                <a:latin typeface="Malgun Gothic"/>
                <a:ea typeface="Malgun Gothic"/>
                <a:cs typeface="Malgun Gothic"/>
                <a:sym typeface="Malgun Gothic"/>
              </a:rPr>
              <a:t>블루이노 (블루투스4.0+아두이노)</a:t>
            </a:r>
            <a:endParaRPr sz="12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14" name="Google Shape;11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5950" y="1474863"/>
            <a:ext cx="2495550" cy="210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5963" y="1605175"/>
            <a:ext cx="3002175" cy="1629356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5"/>
          <p:cNvSpPr txBox="1"/>
          <p:nvPr/>
        </p:nvSpPr>
        <p:spPr>
          <a:xfrm>
            <a:off x="4470850" y="1132875"/>
            <a:ext cx="38910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079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50"/>
              <a:buFont typeface="Malgun Gothic"/>
              <a:buChar char="●"/>
            </a:pPr>
            <a:r>
              <a:rPr lang="ko-KR" sz="1250" b="1">
                <a:latin typeface="Malgun Gothic"/>
                <a:ea typeface="Malgun Gothic"/>
                <a:cs typeface="Malgun Gothic"/>
                <a:sym typeface="Malgun Gothic"/>
              </a:rPr>
              <a:t>블루이노 모듈에 프로그램 다운시 필요한 툴</a:t>
            </a:r>
            <a:endParaRPr sz="12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7" name="Google Shape;117;p15"/>
          <p:cNvSpPr txBox="1"/>
          <p:nvPr/>
        </p:nvSpPr>
        <p:spPr>
          <a:xfrm>
            <a:off x="5057063" y="3679200"/>
            <a:ext cx="3000000" cy="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u="sng">
                <a:solidFill>
                  <a:schemeClr val="hlink"/>
                </a:solidFill>
                <a:hlinkClick r:id="rId5"/>
              </a:rPr>
              <a:t>https://www.devicemart.co.kr/goods/view?no=1272986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5"/>
          <p:cNvSpPr txBox="1"/>
          <p:nvPr/>
        </p:nvSpPr>
        <p:spPr>
          <a:xfrm>
            <a:off x="1124825" y="3653925"/>
            <a:ext cx="2914800" cy="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u="sng">
                <a:solidFill>
                  <a:schemeClr val="hlink"/>
                </a:solidFill>
                <a:hlinkClick r:id="rId6"/>
              </a:rPr>
              <a:t>https://www.devicemart.co.kr/goods/view?no=1272390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5"/>
          <p:cNvSpPr txBox="1"/>
          <p:nvPr/>
        </p:nvSpPr>
        <p:spPr>
          <a:xfrm>
            <a:off x="1920750" y="4438150"/>
            <a:ext cx="5625000" cy="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Char char="●"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Input Power : 2.1 ~ 3.3V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●"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필요 배터리 : 3v 버튼형 전지 or 1.5v 건전지 * 2개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6"/>
          <p:cNvSpPr/>
          <p:nvPr/>
        </p:nvSpPr>
        <p:spPr>
          <a:xfrm>
            <a:off x="0" y="5305772"/>
            <a:ext cx="9144000" cy="40922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5" name="Google Shape;125;p16"/>
          <p:cNvSpPr txBox="1"/>
          <p:nvPr/>
        </p:nvSpPr>
        <p:spPr>
          <a:xfrm>
            <a:off x="1568" y="5387275"/>
            <a:ext cx="180020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인천대학교 컴퓨터공학부</a:t>
            </a:r>
            <a:endParaRPr sz="1000" b="1" i="0" u="none" strike="noStrike" cap="non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6" name="Google Shape;126;p16"/>
          <p:cNvSpPr txBox="1"/>
          <p:nvPr/>
        </p:nvSpPr>
        <p:spPr>
          <a:xfrm>
            <a:off x="466422" y="665325"/>
            <a:ext cx="7830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전력공급장치 결정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7" name="Google Shape;127;p16"/>
          <p:cNvSpPr txBox="1"/>
          <p:nvPr/>
        </p:nvSpPr>
        <p:spPr>
          <a:xfrm>
            <a:off x="380700" y="1052275"/>
            <a:ext cx="8382600" cy="22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04800" algn="l" rtl="0">
              <a:lnSpc>
                <a:spcPct val="2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RF 에너지로</a:t>
            </a:r>
            <a:r>
              <a:rPr 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소모된 배터리를 충전할 수는 있지만 그것만으로 기기를 돌리기엔 전력이 부족함                                  -&gt; 에너지 하베스팅 모듈과 배터리 두가지를 모두 장착해야 함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RF 에너지 하베스팅 모듈의 가격이 비쌈 (420불, 1200불 등) </a:t>
            </a:r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-&gt; 불가능하므로 </a:t>
            </a:r>
            <a:r>
              <a:rPr lang="ko-KR" sz="13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일반 배터리 사용</a:t>
            </a:r>
            <a:r>
              <a:rPr lang="ko-KR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하기로 결정 : 3v 버튼형 전지 or 1.5v 건전지*2개</a:t>
            </a:r>
            <a:endParaRPr sz="1300" b="1" i="0" strike="noStrike" cap="none">
              <a:solidFill>
                <a:srgbClr val="FF0000"/>
              </a:solidFill>
              <a:highlight>
                <a:srgbClr val="FFFF00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28" name="Google Shape;12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0750" y="3066326"/>
            <a:ext cx="5093874" cy="194342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6"/>
          <p:cNvSpPr/>
          <p:nvPr/>
        </p:nvSpPr>
        <p:spPr>
          <a:xfrm>
            <a:off x="-108520" y="553244"/>
            <a:ext cx="504000" cy="504000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0" name="Google Shape;130;p16"/>
          <p:cNvSpPr txBox="1"/>
          <p:nvPr/>
        </p:nvSpPr>
        <p:spPr>
          <a:xfrm>
            <a:off x="-37575" y="566750"/>
            <a:ext cx="5040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ko-KR" sz="25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</a:t>
            </a:r>
            <a:endParaRPr sz="25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7"/>
          <p:cNvSpPr/>
          <p:nvPr/>
        </p:nvSpPr>
        <p:spPr>
          <a:xfrm>
            <a:off x="0" y="5305772"/>
            <a:ext cx="9144000" cy="40922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6" name="Google Shape;136;p17"/>
          <p:cNvSpPr txBox="1"/>
          <p:nvPr/>
        </p:nvSpPr>
        <p:spPr>
          <a:xfrm>
            <a:off x="466424" y="665325"/>
            <a:ext cx="5813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어떤 개발툴을 사용하여 워치 앱을 개발할 것인가?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7" name="Google Shape;137;p17"/>
          <p:cNvSpPr txBox="1"/>
          <p:nvPr/>
        </p:nvSpPr>
        <p:spPr>
          <a:xfrm>
            <a:off x="1568" y="5387275"/>
            <a:ext cx="180020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인천대학교 컴퓨터공학부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9675" y="1297863"/>
            <a:ext cx="5486575" cy="3740476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7"/>
          <p:cNvSpPr txBox="1"/>
          <p:nvPr/>
        </p:nvSpPr>
        <p:spPr>
          <a:xfrm>
            <a:off x="6317540" y="2474994"/>
            <a:ext cx="2088300" cy="8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ko-KR" sz="1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타이젠 앱 개발을 위해 제공되는 무료 개발 툴</a:t>
            </a:r>
            <a:endParaRPr sz="13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ko-KR" sz="1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＇</a:t>
            </a:r>
            <a:r>
              <a:rPr lang="ko-KR" sz="13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타이젠 스튜디오</a:t>
            </a:r>
            <a:r>
              <a:rPr lang="ko-KR" sz="1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＇</a:t>
            </a:r>
            <a:endParaRPr sz="13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" name="Google Shape;140;p17"/>
          <p:cNvSpPr/>
          <p:nvPr/>
        </p:nvSpPr>
        <p:spPr>
          <a:xfrm>
            <a:off x="-108520" y="553244"/>
            <a:ext cx="504000" cy="504000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1" name="Google Shape;141;p17"/>
          <p:cNvSpPr txBox="1"/>
          <p:nvPr/>
        </p:nvSpPr>
        <p:spPr>
          <a:xfrm>
            <a:off x="-37575" y="566750"/>
            <a:ext cx="5040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ko-KR" sz="25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</a:t>
            </a:r>
            <a:endParaRPr sz="25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8"/>
          <p:cNvSpPr/>
          <p:nvPr/>
        </p:nvSpPr>
        <p:spPr>
          <a:xfrm>
            <a:off x="0" y="5305772"/>
            <a:ext cx="9144000" cy="40922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7" name="Google Shape;147;p18"/>
          <p:cNvSpPr txBox="1"/>
          <p:nvPr/>
        </p:nvSpPr>
        <p:spPr>
          <a:xfrm>
            <a:off x="474649" y="553250"/>
            <a:ext cx="6235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개발중에 워치로 구현하는 문제는 어떻게 할 것인가?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8" name="Google Shape;148;p18"/>
          <p:cNvSpPr txBox="1"/>
          <p:nvPr/>
        </p:nvSpPr>
        <p:spPr>
          <a:xfrm>
            <a:off x="1568" y="5387275"/>
            <a:ext cx="180020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인천대학교 컴퓨터공학부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8"/>
          <p:cNvSpPr txBox="1"/>
          <p:nvPr/>
        </p:nvSpPr>
        <p:spPr>
          <a:xfrm>
            <a:off x="474650" y="1381450"/>
            <a:ext cx="6820200" cy="17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1150" algn="l" rtl="0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300"/>
              <a:buFont typeface="Arial"/>
              <a:buChar char="●"/>
            </a:pPr>
            <a:r>
              <a:rPr lang="ko-KR" sz="1300" b="0" i="0" u="none" strike="noStrike" cap="non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rPr>
              <a:t>학과에서 지원하는 기자재를 신청하여 ‘삼성 갤럭시 기어 S2’와 ‘기어2 네어’를 사용</a:t>
            </a:r>
            <a:endParaRPr sz="1300" b="0" i="0" u="none" strike="noStrike" cap="none">
              <a:solidFill>
                <a:srgbClr val="3C40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22727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rgbClr val="3C40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1150" algn="l" rtl="0">
              <a:lnSpc>
                <a:spcPct val="122727"/>
              </a:lnSpc>
              <a:spcBef>
                <a:spcPts val="200"/>
              </a:spcBef>
              <a:spcAft>
                <a:spcPts val="0"/>
              </a:spcAft>
              <a:buClr>
                <a:srgbClr val="3C4043"/>
              </a:buClr>
              <a:buSzPts val="1300"/>
              <a:buFont typeface="Arial"/>
              <a:buChar char="●"/>
            </a:pPr>
            <a:r>
              <a:rPr lang="ko-KR" sz="1300" b="0" i="0" u="none" strike="noStrike" cap="non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rPr>
              <a:t>타이젠 스튜디오에서 제공하는 기능인 ‘Emulator Manager’를 통해 시뮬레이션 가능</a:t>
            </a:r>
            <a:endParaRPr sz="1300" b="0" i="0" u="none" strike="noStrike" cap="none">
              <a:solidFill>
                <a:srgbClr val="3C40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22727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rgbClr val="3C40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1150" algn="l" rtl="0">
              <a:lnSpc>
                <a:spcPct val="122727"/>
              </a:lnSpc>
              <a:spcBef>
                <a:spcPts val="200"/>
              </a:spcBef>
              <a:spcAft>
                <a:spcPts val="0"/>
              </a:spcAft>
              <a:buClr>
                <a:srgbClr val="3C4043"/>
              </a:buClr>
              <a:buSzPts val="1300"/>
              <a:buFont typeface="Arial"/>
              <a:buChar char="●"/>
            </a:pPr>
            <a:r>
              <a:rPr lang="ko-KR" sz="1300" b="0" i="0" u="none" strike="noStrike" cap="non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rPr>
              <a:t>시연에 쓸 기기 : 갤럭시 워치 액티브3 출시시 구매 예정 (내년 초 출시 예상)</a:t>
            </a:r>
            <a:endParaRPr sz="1050" b="0" i="0" u="none" strike="noStrike" cap="none">
              <a:solidFill>
                <a:srgbClr val="3C40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50" name="Google Shape;150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9850" y="3165425"/>
            <a:ext cx="3683151" cy="19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74276" y="3211300"/>
            <a:ext cx="2137085" cy="16871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981775" y="2779600"/>
            <a:ext cx="1630800" cy="211887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8"/>
          <p:cNvSpPr/>
          <p:nvPr/>
        </p:nvSpPr>
        <p:spPr>
          <a:xfrm>
            <a:off x="-108520" y="553244"/>
            <a:ext cx="504000" cy="504000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4" name="Google Shape;154;p18"/>
          <p:cNvSpPr txBox="1"/>
          <p:nvPr/>
        </p:nvSpPr>
        <p:spPr>
          <a:xfrm>
            <a:off x="-37575" y="566750"/>
            <a:ext cx="5040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ko-KR" sz="25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</a:t>
            </a:r>
            <a:endParaRPr sz="25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9"/>
          <p:cNvSpPr/>
          <p:nvPr/>
        </p:nvSpPr>
        <p:spPr>
          <a:xfrm>
            <a:off x="0" y="5305772"/>
            <a:ext cx="9144000" cy="40922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0" name="Google Shape;160;p19"/>
          <p:cNvSpPr txBox="1"/>
          <p:nvPr/>
        </p:nvSpPr>
        <p:spPr>
          <a:xfrm>
            <a:off x="531987" y="622711"/>
            <a:ext cx="7052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워치와 우산 간의 통신을 가능하도록 하려면 어떻게 해야하는가?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1" name="Google Shape;161;p19"/>
          <p:cNvSpPr txBox="1"/>
          <p:nvPr/>
        </p:nvSpPr>
        <p:spPr>
          <a:xfrm>
            <a:off x="1568" y="5387275"/>
            <a:ext cx="180020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인천대학교 컴퓨터공학부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" name="Google Shape;162;p19"/>
          <p:cNvPicPr preferRelativeResize="0"/>
          <p:nvPr/>
        </p:nvPicPr>
        <p:blipFill rotWithShape="1">
          <a:blip r:embed="rId3">
            <a:alphaModFix/>
          </a:blip>
          <a:srcRect l="45948" t="69653"/>
          <a:stretch/>
        </p:blipFill>
        <p:spPr>
          <a:xfrm>
            <a:off x="958978" y="1694625"/>
            <a:ext cx="2529326" cy="24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9100" y="2067850"/>
            <a:ext cx="4209067" cy="2823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28175" y="2064200"/>
            <a:ext cx="4679739" cy="282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9"/>
          <p:cNvPicPr preferRelativeResize="0"/>
          <p:nvPr/>
        </p:nvPicPr>
        <p:blipFill rotWithShape="1">
          <a:blip r:embed="rId6">
            <a:alphaModFix/>
          </a:blip>
          <a:srcRect l="46013" t="64751"/>
          <a:stretch/>
        </p:blipFill>
        <p:spPr>
          <a:xfrm>
            <a:off x="5430475" y="1694629"/>
            <a:ext cx="2475150" cy="24622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9"/>
          <p:cNvSpPr txBox="1"/>
          <p:nvPr/>
        </p:nvSpPr>
        <p:spPr>
          <a:xfrm>
            <a:off x="395475" y="1122875"/>
            <a:ext cx="6669000" cy="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●"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웹 애플리케이션, 네이티브 애플리케이션 개발 모두 블루투스 api 사용 가능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7" name="Google Shape;167;p19"/>
          <p:cNvSpPr/>
          <p:nvPr/>
        </p:nvSpPr>
        <p:spPr>
          <a:xfrm>
            <a:off x="-108520" y="553244"/>
            <a:ext cx="504000" cy="504000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8" name="Google Shape;168;p19"/>
          <p:cNvSpPr txBox="1"/>
          <p:nvPr/>
        </p:nvSpPr>
        <p:spPr>
          <a:xfrm>
            <a:off x="-37575" y="566750"/>
            <a:ext cx="5040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ko-KR" sz="25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5.</a:t>
            </a:r>
            <a:endParaRPr sz="25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"/>
          <p:cNvSpPr txBox="1"/>
          <p:nvPr/>
        </p:nvSpPr>
        <p:spPr>
          <a:xfrm>
            <a:off x="3203848" y="2353444"/>
            <a:ext cx="2736304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THANK YOU  FOR YOUR TIME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감사합니다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0"/>
          <p:cNvSpPr/>
          <p:nvPr/>
        </p:nvSpPr>
        <p:spPr>
          <a:xfrm>
            <a:off x="3712326" y="5214019"/>
            <a:ext cx="1719347" cy="246221"/>
          </a:xfrm>
          <a:prstGeom prst="roundRect">
            <a:avLst>
              <a:gd name="adj" fmla="val 16667"/>
            </a:avLst>
          </a:prstGeom>
          <a:solidFill>
            <a:srgbClr val="9D010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5" name="Google Shape;175;p20"/>
          <p:cNvSpPr txBox="1"/>
          <p:nvPr/>
        </p:nvSpPr>
        <p:spPr>
          <a:xfrm>
            <a:off x="3527883" y="5214019"/>
            <a:ext cx="2088232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인천대학교 컴퓨터공학부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315</Words>
  <Application>Microsoft Office PowerPoint</Application>
  <PresentationFormat>화면 슬라이드 쇼(16:10)</PresentationFormat>
  <Paragraphs>49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Malgun Gothic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이 한나</cp:lastModifiedBy>
  <cp:revision>1</cp:revision>
  <dcterms:modified xsi:type="dcterms:W3CDTF">2020-11-03T09:30:42Z</dcterms:modified>
</cp:coreProperties>
</file>