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F7163-CE72-40F5-A394-CE51FBF84563}" v="10" dt="2020-09-13T10:34:12.18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Capstone</a:t>
            </a:r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design(1)</a:t>
            </a:r>
            <a:endParaRPr lang="ko-KR" altLang="en-US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아이디어 발표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00672" y="6381328"/>
            <a:ext cx="24482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 컴퓨터공학부</a:t>
            </a:r>
            <a:endParaRPr lang="en-US" altLang="ko-KR" sz="13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A3808-491D-4FCA-BE46-CF77BDFF9FA2}"/>
              </a:ext>
            </a:extLst>
          </p:cNvPr>
          <p:cNvSpPr txBox="1"/>
          <p:nvPr/>
        </p:nvSpPr>
        <p:spPr>
          <a:xfrm>
            <a:off x="6300192" y="32633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이한나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임유경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박지우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김민중</a:t>
            </a:r>
            <a:endParaRPr lang="ko-KR" altLang="en-US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9679" y="1495550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498229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노래 찾기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91880" y="2489486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계산해주는 저금통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8224" y="2498229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물건 찾기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43808" y="5994429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인천대학교</a:t>
            </a:r>
            <a:r>
              <a:rPr lang="en-US" altLang="ko-KR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컴퓨터공학부</a:t>
            </a:r>
            <a:endParaRPr lang="en-US" altLang="ko-KR" sz="1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Capstone design(1)</a:t>
            </a:r>
            <a:endParaRPr lang="ko-KR" altLang="en-US" sz="10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865B5-9EF5-441C-ACAD-E5764C4DFFFC}"/>
              </a:ext>
            </a:extLst>
          </p:cNvPr>
          <p:cNvSpPr txBox="1"/>
          <p:nvPr/>
        </p:nvSpPr>
        <p:spPr>
          <a:xfrm>
            <a:off x="3995936" y="1484784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02 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3D56D-D460-4B12-8FDC-DD5FF6530579}"/>
              </a:ext>
            </a:extLst>
          </p:cNvPr>
          <p:cNvSpPr txBox="1"/>
          <p:nvPr/>
        </p:nvSpPr>
        <p:spPr>
          <a:xfrm>
            <a:off x="6952193" y="1484784"/>
            <a:ext cx="1368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03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DA05A-0F9C-494E-8047-56BDDA4CCE1D}"/>
              </a:ext>
            </a:extLst>
          </p:cNvPr>
          <p:cNvSpPr txBox="1"/>
          <p:nvPr/>
        </p:nvSpPr>
        <p:spPr>
          <a:xfrm>
            <a:off x="455712" y="3249326"/>
            <a:ext cx="24601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찾고 싶은 노래가 있을 때</a:t>
            </a:r>
            <a:r>
              <a:rPr lang="en-US" altLang="ko-KR" sz="1400" b="0" i="0" dirty="0">
                <a:effectLst/>
                <a:latin typeface="Whitney"/>
              </a:rPr>
              <a:t>, </a:t>
            </a:r>
            <a:r>
              <a:rPr lang="ko-KR" altLang="en-US" sz="1400" b="0" i="0" dirty="0">
                <a:effectLst/>
                <a:latin typeface="Whitney"/>
              </a:rPr>
              <a:t>가사도 모르고 음만 아는 상태라면</a:t>
            </a:r>
            <a:r>
              <a:rPr lang="en-US" altLang="ko-KR" sz="1400" b="0" i="0" dirty="0">
                <a:effectLst/>
                <a:latin typeface="Whitney"/>
              </a:rPr>
              <a:t>? </a:t>
            </a:r>
            <a:r>
              <a:rPr lang="ko-KR" altLang="en-US" sz="1400" b="0" i="0" dirty="0">
                <a:effectLst/>
                <a:latin typeface="Whitney"/>
              </a:rPr>
              <a:t>어떻게 찾을 수 있을까</a:t>
            </a:r>
            <a:r>
              <a:rPr lang="en-US" altLang="ko-KR" sz="1400" b="0" i="0" dirty="0">
                <a:effectLst/>
                <a:latin typeface="Whitney"/>
              </a:rPr>
              <a:t>?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313C3-8B41-4B1B-A352-39270C9C5405}"/>
              </a:ext>
            </a:extLst>
          </p:cNvPr>
          <p:cNvSpPr txBox="1"/>
          <p:nvPr/>
        </p:nvSpPr>
        <p:spPr>
          <a:xfrm>
            <a:off x="3212482" y="3249325"/>
            <a:ext cx="2719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일반 저금통은 얼마정도 모았는지 가늠 할 수 없음</a:t>
            </a:r>
            <a:endParaRPr lang="en-US" altLang="ko-KR" sz="1400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모든 동전과 지폐가 섞여 있음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8FDD7-E675-4322-9B21-A75ADD9D0FE3}"/>
              </a:ext>
            </a:extLst>
          </p:cNvPr>
          <p:cNvSpPr txBox="1"/>
          <p:nvPr/>
        </p:nvSpPr>
        <p:spPr>
          <a:xfrm>
            <a:off x="6192180" y="3191597"/>
            <a:ext cx="2448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집안에서 본인이 찾고자 하는 물건을 바로 찾아내기 힘듦</a:t>
            </a:r>
            <a:endParaRPr lang="en-US" altLang="ko-KR" sz="1400" dirty="0">
              <a:latin typeface="Whitney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Whitney"/>
              </a:rPr>
              <a:t>찾느라 시간이 낭비됨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88</Words>
  <Application>Microsoft Office PowerPoint</Application>
  <PresentationFormat>화면 슬라이드 쇼(4:3)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HY헤드라인M</vt:lpstr>
      <vt:lpstr>Whitney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한나</cp:lastModifiedBy>
  <cp:revision>24</cp:revision>
  <dcterms:created xsi:type="dcterms:W3CDTF">2016-11-03T20:47:04Z</dcterms:created>
  <dcterms:modified xsi:type="dcterms:W3CDTF">2020-09-13T10:38:44Z</dcterms:modified>
</cp:coreProperties>
</file>