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eb7c60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a6eb7c60eb_0_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웹애플리케이션으로 개발하든 네이티브애플리케이션으로 개발하든 모두 블루투스장치를 검색할 수 있음(타이젠 문서) -&gt; 우산과 통신은 가능할듯</a:t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0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www.devicemart.co.kr/goods/view?no=1272986" TargetMode="External"/><Relationship Id="rId6" Type="http://schemas.openxmlformats.org/officeDocument/2006/relationships/hyperlink" Target="https://www.devicemart.co.kr/goods/view?no=127239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195736" y="1925014"/>
            <a:ext cx="4752528" cy="86047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94729" y="2123094"/>
            <a:ext cx="302212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-KR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디자인(1)</a:t>
            </a:r>
            <a:endParaRPr b="1" i="0" sz="2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934975" y="1974225"/>
            <a:ext cx="7200900" cy="2085000"/>
          </a:xfrm>
          <a:prstGeom prst="rect">
            <a:avLst/>
          </a:prstGeom>
          <a:solidFill>
            <a:srgbClr val="CCCCCC"/>
          </a:solidFill>
          <a:ln cap="flat" cmpd="sng" w="254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-108513" y="553250"/>
            <a:ext cx="3279600" cy="50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090000" y="1708124"/>
            <a:ext cx="73227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블루투스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아두이노</a:t>
            </a: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사용할 것인가?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전력공급장치 결정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개발툴을 사용하여 워치 앱을 개발할 것인가?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개발중에 워치로 구현하는 문제는 어떻게 할 것인가?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eriod"/>
            </a:pPr>
            <a:r>
              <a:rPr b="0" i="0" lang="ko-KR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워치와 우산 간의 통신을 가능하도록 하려면 어떻게 해야하는가?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-37574" y="566750"/>
            <a:ext cx="268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제목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015594" y="1579070"/>
            <a:ext cx="396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-KR" sz="1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결정해야 하는 것들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66423" y="665325"/>
            <a:ext cx="717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블루투스와 아두이노를 사용할 것인가?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92100" y="1132875"/>
            <a:ext cx="3891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Malgun Gothic"/>
              <a:buChar char="●"/>
            </a:pPr>
            <a:r>
              <a:rPr b="1" lang="ko-KR" sz="1250">
                <a:latin typeface="Malgun Gothic"/>
                <a:ea typeface="Malgun Gothic"/>
                <a:cs typeface="Malgun Gothic"/>
                <a:sym typeface="Malgun Gothic"/>
              </a:rPr>
              <a:t>블루이노 (블루투스4.0+아두이노)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50" y="1474863"/>
            <a:ext cx="24955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63" y="1605175"/>
            <a:ext cx="3002175" cy="162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4470850" y="1132875"/>
            <a:ext cx="3891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Malgun Gothic"/>
              <a:buChar char="●"/>
            </a:pPr>
            <a:r>
              <a:rPr b="1" lang="ko-KR" sz="1250">
                <a:latin typeface="Malgun Gothic"/>
                <a:ea typeface="Malgun Gothic"/>
                <a:cs typeface="Malgun Gothic"/>
                <a:sym typeface="Malgun Gothic"/>
              </a:rPr>
              <a:t>블루이노 모듈에 프로그램 다운시 필요한 툴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057063" y="3679200"/>
            <a:ext cx="3000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5"/>
              </a:rPr>
              <a:t>https://www.devicemart.co.kr/goods/view?no=1272986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124825" y="3653925"/>
            <a:ext cx="2914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6"/>
              </a:rPr>
              <a:t>https://www.devicemart.co.kr/goods/view?no=1272390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920750" y="4438150"/>
            <a:ext cx="5625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Input Power : 2.1 ~ 3.3V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필요 배터리 : 3v 버튼형 전지 or 1.5v 건전지 * 2개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66422" y="665325"/>
            <a:ext cx="783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전력공급장치 결정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80700" y="1052275"/>
            <a:ext cx="83826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에너지로</a:t>
            </a: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소모된 배터리를 충전할 수는 있지만 그것만으로 기기를 돌리기엔 전력이 부족함                                  -&gt; 에너지 하베스팅 모듈과 배터리 두가지를 모두 장착해야 함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에너지 하베스팅 모듈의 가격이 비쌈 (420불, 1200불 등) 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불가능하므로 </a:t>
            </a:r>
            <a:r>
              <a:rPr b="1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배터리 사용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하기로 결정 : 3v 버튼형 전지 or 1.5v 건전지*2개</a:t>
            </a:r>
            <a:endParaRPr b="1" i="0" sz="1300" cap="none" strike="noStrike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50" y="3066326"/>
            <a:ext cx="5093874" cy="19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66424" y="665325"/>
            <a:ext cx="5813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개발툴을 사용하여 워치 앱을 개발할 것인가?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675" y="1297863"/>
            <a:ext cx="5486575" cy="374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6317540" y="2474994"/>
            <a:ext cx="2088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타이젠 앱 개발을 위해 제공되는 무료 개발 툴</a:t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＇</a:t>
            </a:r>
            <a:r>
              <a:rPr b="1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타이젠 스튜디오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＇</a:t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74649" y="553250"/>
            <a:ext cx="623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개발중에 워치로 구현하는 문제는 어떻게 할 것인가?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74650" y="1381450"/>
            <a:ext cx="6820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22727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b="0" i="0" lang="ko-KR" sz="13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학과에서 지원하는 기자재를 신청하여 ‘삼성 갤럭시 기어 S2’와 ‘기어2 네어’를 사용</a:t>
            </a:r>
            <a:endParaRPr b="0" i="0" sz="13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b="0" i="0" lang="ko-KR" sz="13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타이젠 스튜디오에서 제공하는 기능인 ‘Emulator Manager’를 통해 시뮬레이션 가능</a:t>
            </a:r>
            <a:endParaRPr b="0" i="0" sz="13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22727"/>
              </a:lnSpc>
              <a:spcBef>
                <a:spcPts val="20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Arial"/>
              <a:buChar char="●"/>
            </a:pPr>
            <a:r>
              <a:rPr b="0" i="0" lang="ko-KR" sz="13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시연에 쓸 기기 : 갤럭시 워치 액티브3 출시시 구매 예정 (내년 초 출시 예상)</a:t>
            </a:r>
            <a:endParaRPr b="0" i="0" sz="105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850" y="3165425"/>
            <a:ext cx="3683151" cy="1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4276" y="3211300"/>
            <a:ext cx="2137085" cy="168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1775" y="2779600"/>
            <a:ext cx="1630800" cy="21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5305772"/>
            <a:ext cx="9144000" cy="409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31987" y="622711"/>
            <a:ext cx="7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워치와 우산 간의 통신을 가능하도록 하려면 어떻게 해야하는가?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568" y="5387275"/>
            <a:ext cx="1800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45948" r="0" t="69653"/>
          <a:stretch/>
        </p:blipFill>
        <p:spPr>
          <a:xfrm>
            <a:off x="958978" y="1694625"/>
            <a:ext cx="2529326" cy="2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00" y="2067850"/>
            <a:ext cx="4209067" cy="28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175" y="2064200"/>
            <a:ext cx="4679739" cy="28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6">
            <a:alphaModFix/>
          </a:blip>
          <a:srcRect b="0" l="46013" r="0" t="64751"/>
          <a:stretch/>
        </p:blipFill>
        <p:spPr>
          <a:xfrm>
            <a:off x="5430475" y="1694629"/>
            <a:ext cx="2475150" cy="2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395475" y="1122875"/>
            <a:ext cx="666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웹 애플리케이션, 네이티브 애플리케이션 개발 모두 블루투스 api 사용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-108520" y="553244"/>
            <a:ext cx="504000" cy="504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-37575" y="566750"/>
            <a:ext cx="5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fmla="val 16667" name="adj"/>
            </a:avLst>
          </a:prstGeom>
          <a:solidFill>
            <a:srgbClr val="9D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