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c59dc4f1_1_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c59dc4f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adc59dc4f1_1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c59dc4f1_1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c59dc4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dc59dc4f1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0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706136" y="1925014"/>
            <a:ext cx="5731726" cy="86047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9687" y="2101303"/>
            <a:ext cx="5404624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 마이 우산!</a:t>
            </a:r>
            <a:endParaRPr b="1" i="0" sz="2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41400" y="394500"/>
            <a:ext cx="2978100" cy="433200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5400" y="394500"/>
            <a:ext cx="2884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해결하고자 하는 문제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96925" y="1118825"/>
            <a:ext cx="51720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•</a:t>
            </a:r>
            <a:r>
              <a:rPr b="1" lang="ko-K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ko-KR" sz="1500">
                <a:solidFill>
                  <a:schemeClr val="dk1"/>
                </a:solidFill>
              </a:rPr>
              <a:t>비 오는 날 우산을 챙기지 못하는 문제</a:t>
            </a:r>
            <a:endParaRPr b="1" sz="15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•</a:t>
            </a:r>
            <a:r>
              <a:rPr b="1" lang="ko-K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ko-KR" sz="1500">
                <a:solidFill>
                  <a:schemeClr val="dk1"/>
                </a:solidFill>
              </a:rPr>
              <a:t>우산을 자주 잃어버리는 문제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45675" y="3537625"/>
            <a:ext cx="8319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508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•</a:t>
            </a:r>
            <a:r>
              <a:rPr b="1" lang="ko-K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ko-KR" sz="1500">
                <a:solidFill>
                  <a:schemeClr val="dk1"/>
                </a:solidFill>
              </a:rPr>
              <a:t>현재 비가 오지 않아도 비가 올 예정인 경우 우산을 챙길 수 있도록 알림을 받고 싶다.</a:t>
            </a:r>
            <a:endParaRPr b="1" sz="1500">
              <a:solidFill>
                <a:schemeClr val="dk1"/>
              </a:solidFill>
            </a:endParaRPr>
          </a:p>
          <a:p>
            <a:pPr indent="-254000" lvl="0" marL="508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•</a:t>
            </a:r>
            <a:r>
              <a:rPr b="1" lang="ko-K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ko-KR" sz="1500">
                <a:solidFill>
                  <a:schemeClr val="dk1"/>
                </a:solidFill>
              </a:rPr>
              <a:t>우산과 일정 거리 이상 떨어지면 알림을 받아서 잃어버리지 않게 하고 싶다.</a:t>
            </a:r>
            <a:endParaRPr b="1" sz="1500">
              <a:solidFill>
                <a:schemeClr val="dk1"/>
              </a:solidFill>
            </a:endParaRPr>
          </a:p>
          <a:p>
            <a:pPr indent="-254000" lvl="0" marL="5080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•</a:t>
            </a:r>
            <a:r>
              <a:rPr b="1" lang="ko-K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ko-KR" sz="1500">
                <a:solidFill>
                  <a:schemeClr val="dk1"/>
                </a:solidFill>
              </a:rPr>
              <a:t>불필요한 알람이 울리지 않도록 세부 사항 설정 기능이 있었으면 좋겠다.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141900" y="2772550"/>
            <a:ext cx="2484900" cy="433200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31100" y="2772550"/>
            <a:ext cx="2884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요구사항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913550" y="978550"/>
            <a:ext cx="7398000" cy="4210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149650" y="238250"/>
            <a:ext cx="2452200" cy="518400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525850" y="1219150"/>
            <a:ext cx="67857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지역 선택/ 날씨 조회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배터리 정보 확인(워치 앱)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배터리 정보 확인(우산 손잡이)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 등록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 삭제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알람 사용자 설정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비 오는 날 알람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우산과의 블루투스 신호가 끊어짐(배터리가 있는 경우)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우산과의 블루투스 신호가 끊어짐(배터리가 없는 경우)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우산의 배터리가 방전된 경우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워치와 우산이 가까워져 재 연결됨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 충전 후 재연결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우산에서 소리내기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23350" y="238250"/>
            <a:ext cx="2401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유스케이스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566263" y="1140436"/>
            <a:ext cx="3780000" cy="37800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026325" y="3566731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367070" y="2620592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683425" y="2697302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029207" y="3542402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027766" y="3901463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포괄"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9208" y="3638213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휴대폰 진동"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5975" y="365918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확성시1" id="125" name="Google Shape;1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3075" y="2748416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3815680" y="2792185"/>
            <a:ext cx="133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-K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122392" y="3183756"/>
            <a:ext cx="760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 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3784" y="1602902"/>
            <a:ext cx="470816" cy="830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29" name="Google Shape;12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5759" y="1515525"/>
            <a:ext cx="1329365" cy="955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핀 있는 지도" id="130" name="Google Shape;13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07416" y="3964952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6268723" y="1377025"/>
            <a:ext cx="211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현위치의 날씨를 보여줌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슬라이드 시, 목적지 날씨 보여줌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>
            <a:stCxn id="129" idx="3"/>
          </p:cNvCxnSpPr>
          <p:nvPr/>
        </p:nvCxnSpPr>
        <p:spPr>
          <a:xfrm flipH="1" rot="10800000">
            <a:off x="5405124" y="1602966"/>
            <a:ext cx="812400" cy="390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16"/>
          <p:cNvSpPr txBox="1"/>
          <p:nvPr/>
        </p:nvSpPr>
        <p:spPr>
          <a:xfrm>
            <a:off x="345736" y="1854766"/>
            <a:ext cx="1605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누르면 우산에서 소리남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6"/>
          <p:cNvCxnSpPr>
            <a:endCxn id="133" idx="2"/>
          </p:cNvCxnSpPr>
          <p:nvPr/>
        </p:nvCxnSpPr>
        <p:spPr>
          <a:xfrm rot="10800000">
            <a:off x="1148236" y="2108566"/>
            <a:ext cx="1690800" cy="896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16"/>
          <p:cNvSpPr/>
          <p:nvPr/>
        </p:nvSpPr>
        <p:spPr>
          <a:xfrm>
            <a:off x="-112238" y="346612"/>
            <a:ext cx="1146900" cy="5286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44534" y="519140"/>
            <a:ext cx="197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lang="ko-KR" sz="1875"/>
              <a:t>어플 </a:t>
            </a:r>
            <a:r>
              <a:rPr b="1" i="0" lang="ko-KR" sz="1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60048" y="403204"/>
            <a:ext cx="9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ko-KR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1" i="0" sz="2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249105" y="3183756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우산 찾기 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814439" y="4306757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알림 설정 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839192" y="5007813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위치 선택 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5845354" y="4337975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우산 관리 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419516" y="2952816"/>
            <a:ext cx="1475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배터리 조회 버튼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터리 충전" id="143" name="Google Shape;14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68419" y="2713036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1647264" y="1973532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2207703" y="3170322"/>
            <a:ext cx="1331400" cy="36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601281" y="1973532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207703" y="3587392"/>
            <a:ext cx="1331400" cy="36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544397" y="3231839"/>
            <a:ext cx="58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현위치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340614" y="3629117"/>
            <a:ext cx="894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목적지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334145" y="2956174"/>
            <a:ext cx="976200" cy="2757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 rot="10800000">
            <a:off x="6153442" y="3047286"/>
            <a:ext cx="120900" cy="1143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5513482" y="2465355"/>
            <a:ext cx="517800" cy="2757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 rot="10800000">
            <a:off x="5868853" y="2556467"/>
            <a:ext cx="120900" cy="1143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5358388" y="2979704"/>
            <a:ext cx="66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시/군/구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584479" y="2465355"/>
            <a:ext cx="319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526929" y="3481201"/>
            <a:ext cx="504300" cy="2958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546445" y="3490618"/>
            <a:ext cx="45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263670" y="2267370"/>
            <a:ext cx="968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현위치: 도,시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252608" y="2532268"/>
            <a:ext cx="968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목적지: 도,시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-112238" y="346612"/>
            <a:ext cx="1146900" cy="5286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60048" y="403204"/>
            <a:ext cx="9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ko-KR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1" i="0" sz="2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44534" y="519140"/>
            <a:ext cx="249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i="0" lang="ko-KR" sz="1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선택 메인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706840" y="339715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핀 있는 지도"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490" y="403205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>
            <a:off x="2682001" y="1573129"/>
            <a:ext cx="3572834" cy="3572834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가득 찬 배터리"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472" y="2255064"/>
            <a:ext cx="1773056" cy="177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4001284" y="3791601"/>
            <a:ext cx="1091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ko-KR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1" i="0" sz="2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i="0" lang="ko-KR" sz="1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배터리 조회 메인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812213" y="367135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터리 충전"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562" y="459579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868790" y="1584396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428453" y="2684412"/>
            <a:ext cx="1331400" cy="36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882735" y="698738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428453" y="3101482"/>
            <a:ext cx="1331400" cy="36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618646" y="2721032"/>
            <a:ext cx="760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618646" y="3152519"/>
            <a:ext cx="760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포괄"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183" y="187115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3631652" y="3172314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412194" y="1312071"/>
            <a:ext cx="1470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 가능한 디바이스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358234" y="1572710"/>
            <a:ext cx="1568100" cy="10596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9"/>
          <p:cNvCxnSpPr>
            <a:stCxn id="194" idx="1"/>
            <a:endCxn id="194" idx="3"/>
          </p:cNvCxnSpPr>
          <p:nvPr/>
        </p:nvCxnSpPr>
        <p:spPr>
          <a:xfrm>
            <a:off x="4358234" y="2102510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9"/>
          <p:cNvSpPr txBox="1"/>
          <p:nvPr/>
        </p:nvSpPr>
        <p:spPr>
          <a:xfrm>
            <a:off x="4412195" y="1571377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416710" y="1833315"/>
            <a:ext cx="68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우산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>
            <a:off x="4358234" y="1825292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4358234" y="2384957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9"/>
          <p:cNvSpPr txBox="1"/>
          <p:nvPr/>
        </p:nvSpPr>
        <p:spPr>
          <a:xfrm>
            <a:off x="4412195" y="2139012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417266" y="2390944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9"/>
          <p:cNvCxnSpPr>
            <a:stCxn id="186" idx="3"/>
            <a:endCxn id="187" idx="2"/>
          </p:cNvCxnSpPr>
          <p:nvPr/>
        </p:nvCxnSpPr>
        <p:spPr>
          <a:xfrm flipH="1" rot="10800000">
            <a:off x="2759853" y="1895712"/>
            <a:ext cx="1122900" cy="969000"/>
          </a:xfrm>
          <a:prstGeom prst="straightConnector1">
            <a:avLst/>
          </a:prstGeom>
          <a:noFill/>
          <a:ln cap="flat" cmpd="sng" w="9525">
            <a:solidFill>
              <a:srgbClr val="1B4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9"/>
          <p:cNvSpPr txBox="1"/>
          <p:nvPr/>
        </p:nvSpPr>
        <p:spPr>
          <a:xfrm>
            <a:off x="4500047" y="1062785"/>
            <a:ext cx="1172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디바이스 검색 중…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9"/>
          <p:cNvCxnSpPr>
            <a:stCxn id="188" idx="3"/>
            <a:endCxn id="192" idx="2"/>
          </p:cNvCxnSpPr>
          <p:nvPr/>
        </p:nvCxnSpPr>
        <p:spPr>
          <a:xfrm>
            <a:off x="2759853" y="3281782"/>
            <a:ext cx="871800" cy="1087500"/>
          </a:xfrm>
          <a:prstGeom prst="straightConnector1">
            <a:avLst/>
          </a:prstGeom>
          <a:noFill/>
          <a:ln cap="flat" cmpd="sng" w="9525">
            <a:solidFill>
              <a:srgbClr val="1B4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19"/>
          <p:cNvSpPr txBox="1"/>
          <p:nvPr/>
        </p:nvSpPr>
        <p:spPr>
          <a:xfrm>
            <a:off x="4120264" y="3605832"/>
            <a:ext cx="1470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등록된 디바이스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6575514" y="622538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7104973" y="1235871"/>
            <a:ext cx="1470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 가능한 디바이스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7051013" y="1496510"/>
            <a:ext cx="1568100" cy="10596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9"/>
          <p:cNvCxnSpPr>
            <a:stCxn id="208" idx="1"/>
            <a:endCxn id="208" idx="3"/>
          </p:cNvCxnSpPr>
          <p:nvPr/>
        </p:nvCxnSpPr>
        <p:spPr>
          <a:xfrm>
            <a:off x="7051013" y="2026310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9"/>
          <p:cNvSpPr txBox="1"/>
          <p:nvPr/>
        </p:nvSpPr>
        <p:spPr>
          <a:xfrm>
            <a:off x="7109489" y="1757115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9"/>
          <p:cNvCxnSpPr/>
          <p:nvPr/>
        </p:nvCxnSpPr>
        <p:spPr>
          <a:xfrm>
            <a:off x="7051013" y="1749092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7051013" y="2308757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9"/>
          <p:cNvSpPr txBox="1"/>
          <p:nvPr/>
        </p:nvSpPr>
        <p:spPr>
          <a:xfrm>
            <a:off x="7104974" y="2062812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7110045" y="2314744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7466810" y="993233"/>
            <a:ext cx="678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 중…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7051013" y="1757114"/>
            <a:ext cx="1568100" cy="25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7104699" y="1522060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7095143" y="1764397"/>
            <a:ext cx="68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우산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4041794" y="3920066"/>
            <a:ext cx="1568100" cy="10596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9"/>
          <p:cNvCxnSpPr>
            <a:stCxn id="219" idx="1"/>
            <a:endCxn id="219" idx="3"/>
          </p:cNvCxnSpPr>
          <p:nvPr/>
        </p:nvCxnSpPr>
        <p:spPr>
          <a:xfrm>
            <a:off x="4041794" y="4449866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9"/>
          <p:cNvSpPr txBox="1"/>
          <p:nvPr/>
        </p:nvSpPr>
        <p:spPr>
          <a:xfrm>
            <a:off x="4100269" y="4180671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9"/>
          <p:cNvCxnSpPr/>
          <p:nvPr/>
        </p:nvCxnSpPr>
        <p:spPr>
          <a:xfrm>
            <a:off x="4041794" y="4172648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4041794" y="4732313"/>
            <a:ext cx="1568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9"/>
          <p:cNvSpPr txBox="1"/>
          <p:nvPr/>
        </p:nvSpPr>
        <p:spPr>
          <a:xfrm>
            <a:off x="4095754" y="4486368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100826" y="4738300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4041794" y="4180670"/>
            <a:ext cx="1568100" cy="25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4095480" y="3945616"/>
            <a:ext cx="8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085924" y="4187953"/>
            <a:ext cx="68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우산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ko-KR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1" i="0" sz="2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i="0" lang="ko-KR" sz="1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관리 메인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3451431" y="188406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포괄"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432" y="28421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/>
          <p:nvPr/>
        </p:nvSpPr>
        <p:spPr>
          <a:xfrm>
            <a:off x="4575761" y="5118703"/>
            <a:ext cx="504300" cy="2958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4598905" y="5157832"/>
            <a:ext cx="45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9"/>
          <p:cNvCxnSpPr>
            <a:stCxn id="187" idx="6"/>
            <a:endCxn id="206" idx="2"/>
          </p:cNvCxnSpPr>
          <p:nvPr/>
        </p:nvCxnSpPr>
        <p:spPr>
          <a:xfrm flipH="1" rot="10800000">
            <a:off x="6276435" y="1819388"/>
            <a:ext cx="299100" cy="76200"/>
          </a:xfrm>
          <a:prstGeom prst="straightConnector1">
            <a:avLst/>
          </a:prstGeom>
          <a:noFill/>
          <a:ln cap="flat" cmpd="sng" w="9525">
            <a:solidFill>
              <a:srgbClr val="1B4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19"/>
          <p:cNvSpPr/>
          <p:nvPr/>
        </p:nvSpPr>
        <p:spPr>
          <a:xfrm>
            <a:off x="6521689" y="3259838"/>
            <a:ext cx="2393700" cy="2393700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9"/>
          <p:cNvCxnSpPr>
            <a:stCxn id="206" idx="4"/>
            <a:endCxn id="237" idx="0"/>
          </p:cNvCxnSpPr>
          <p:nvPr/>
        </p:nvCxnSpPr>
        <p:spPr>
          <a:xfrm flipH="1">
            <a:off x="7718664" y="3016238"/>
            <a:ext cx="53700" cy="243600"/>
          </a:xfrm>
          <a:prstGeom prst="straightConnector1">
            <a:avLst/>
          </a:prstGeom>
          <a:noFill/>
          <a:ln cap="flat" cmpd="sng" w="9525">
            <a:solidFill>
              <a:srgbClr val="1B4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19"/>
          <p:cNvSpPr/>
          <p:nvPr/>
        </p:nvSpPr>
        <p:spPr>
          <a:xfrm>
            <a:off x="6885725" y="4234800"/>
            <a:ext cx="1689600" cy="295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이름을 입력해주세요.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7466411" y="4919528"/>
            <a:ext cx="504300" cy="2958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491605" y="4940532"/>
            <a:ext cx="45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>
                <a:solidFill>
                  <a:schemeClr val="lt1"/>
                </a:solidFill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/>
          <p:nvPr/>
        </p:nvSpPr>
        <p:spPr>
          <a:xfrm>
            <a:off x="1822269" y="1875110"/>
            <a:ext cx="2393578" cy="2393578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193673" y="3006465"/>
            <a:ext cx="1644200" cy="36045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279272" y="3071898"/>
            <a:ext cx="120097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알람 시간대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토글" id="249" name="Google Shape;249;p20"/>
          <p:cNvPicPr preferRelativeResize="0"/>
          <p:nvPr/>
        </p:nvPicPr>
        <p:blipFill rotWithShape="1">
          <a:blip r:embed="rId3">
            <a:alphaModFix/>
          </a:blip>
          <a:srcRect b="47440" l="0" r="0" t="0"/>
          <a:stretch/>
        </p:blipFill>
        <p:spPr>
          <a:xfrm>
            <a:off x="2899644" y="2461012"/>
            <a:ext cx="685800" cy="36045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/>
          <p:nvPr/>
        </p:nvSpPr>
        <p:spPr>
          <a:xfrm>
            <a:off x="2539501" y="2553829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428351" y="3508667"/>
            <a:ext cx="120097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현재 설정된 시간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4769723" y="1853216"/>
            <a:ext cx="2393578" cy="2393578"/>
          </a:xfrm>
          <a:prstGeom prst="ellipse">
            <a:avLst/>
          </a:prstGeom>
          <a:noFill/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5450220" y="2977997"/>
            <a:ext cx="504265" cy="275665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/>
          <p:nvPr/>
        </p:nvSpPr>
        <p:spPr>
          <a:xfrm rot="10800000">
            <a:off x="5797582" y="3069109"/>
            <a:ext cx="121024" cy="1143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450220" y="2474312"/>
            <a:ext cx="1028373" cy="275665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"/>
          <p:cNvSpPr/>
          <p:nvPr/>
        </p:nvSpPr>
        <p:spPr>
          <a:xfrm rot="10800000">
            <a:off x="6315925" y="2581964"/>
            <a:ext cx="121024" cy="1143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5485957" y="2998932"/>
            <a:ext cx="3193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5445372" y="2490343"/>
            <a:ext cx="76014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오전/오후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5722196" y="3472264"/>
            <a:ext cx="504265" cy="295835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747343" y="3521945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5974329" y="2977997"/>
            <a:ext cx="504265" cy="275665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 rot="10800000">
            <a:off x="6321690" y="3069109"/>
            <a:ext cx="121024" cy="1143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6010066" y="2998932"/>
            <a:ext cx="3193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ko-KR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1" i="0" sz="2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i="0" lang="ko-KR" sz="1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알림설정 메인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3472616" y="346612"/>
            <a:ext cx="845100" cy="845100"/>
          </a:xfrm>
          <a:prstGeom prst="ellipse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휴대폰 진동" id="268" name="Google Shape;2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2266" y="439061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