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9A0E4-6516-44C0-9FFD-2CFEED5B5004}">
  <a:tblStyle styleId="{9599A0E4-6516-44C0-9FFD-2CFEED5B50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0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9b73dbe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c9b73dbe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c9b73dbee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219964" y="1638300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028965" y="-342899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 amt="30000"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2195736" y="1925014"/>
            <a:ext cx="4752528" cy="86047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60941" y="2101344"/>
            <a:ext cx="3022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ko-KR" sz="27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</a:t>
            </a:r>
            <a:endParaRPr sz="2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877599" y="3217540"/>
            <a:ext cx="34563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이한나 임유경 박지우 김민중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177288" y="84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우산과의 블루투스 신호가 끊어짐(배터리가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경우)</a:t>
                      </a:r>
                      <a:endParaRPr sz="1000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우산과 워치의 거리가 멀어져 블루투스 신호가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워치가 연결이 되어있었다가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배터리 정보를 받아온다. (배터리가 있음)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워치에 우산과의 연결이 끊어졌다는 알림을 울린다.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워치가 우산을 다시 </a:t>
                      </a:r>
                      <a:r>
                        <a:rPr lang="ko-KR" sz="1000"/>
                        <a:t>연</a:t>
                      </a:r>
                      <a:r>
                        <a:rPr lang="ko-KR" sz="1000" u="none" strike="noStrike" cap="none"/>
                        <a:t>하기 전까지 </a:t>
                      </a:r>
                      <a:r>
                        <a:rPr lang="ko-KR" sz="1000" b="1" u="none" strike="noStrike" cap="none"/>
                        <a:t>워치 앱 메인화면</a:t>
                      </a:r>
                      <a:r>
                        <a:rPr lang="ko-KR" sz="1000" u="none" strike="noStrike" cap="none"/>
                        <a:t>에 “</a:t>
                      </a:r>
                      <a:r>
                        <a:rPr lang="ko-KR" sz="1000" b="1" u="none" strike="noStrike" cap="none"/>
                        <a:t>우산을 잃어버림</a:t>
                      </a:r>
                      <a:r>
                        <a:rPr lang="ko-KR" sz="1000" u="none" strike="noStrike" cap="none"/>
                        <a:t>” 이라는 텍스트를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워치에 우산과 거리가 멀어졌을때 울린 알람이 있어야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워치앱 메인화면에 “우산을 잃어버림” 이라는 텍스트가 표시되어있어야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우산과 워치의 연결이 끊어진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6" name="Google Shape;176;p22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8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9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" name="Google Shape;186;p23"/>
          <p:cNvGraphicFramePr/>
          <p:nvPr/>
        </p:nvGraphicFramePr>
        <p:xfrm>
          <a:off x="177288" y="84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우산과의 블루투스 신호가 끊어짐(배터리가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경우)</a:t>
                      </a:r>
                      <a:endParaRPr sz="1000" u="none" strike="noStrike" cap="none">
                        <a:solidFill>
                          <a:srgbClr val="98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우산에 배터리가 없어서 블루투스 신호가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워치가 연결이 되어있었다가 끊어진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배터리 정보를 받아온다. (배터리가 없음)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워치에 우산과의 연결이 끊어졌다는 알림을 울린다.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워치가 우산을 다시 </a:t>
                      </a:r>
                      <a:r>
                        <a:rPr lang="ko-KR" sz="1000"/>
                        <a:t>연결</a:t>
                      </a:r>
                      <a:r>
                        <a:rPr lang="ko-KR" sz="1000" u="none" strike="noStrike" cap="none"/>
                        <a:t>하기 전까지 </a:t>
                      </a:r>
                      <a:r>
                        <a:rPr lang="ko-KR" sz="1000" b="1" u="none" strike="noStrike" cap="none"/>
                        <a:t>워치 앱 메인화면</a:t>
                      </a:r>
                      <a:r>
                        <a:rPr lang="ko-KR" sz="1000" u="none" strike="noStrike" cap="none"/>
                        <a:t>에 “</a:t>
                      </a:r>
                      <a:r>
                        <a:rPr lang="ko-KR" sz="1000" b="1" u="none" strike="noStrike" cap="none"/>
                        <a:t>우산의 배터리가 없습니다</a:t>
                      </a:r>
                      <a:r>
                        <a:rPr lang="ko-KR" sz="1000" u="none" strike="noStrike" cap="none"/>
                        <a:t>” 이라는 텍스트를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워치에 우산과 거리가 멀어졌을때 울린 알람이 있어야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워치앱 메인화면에 “우산의 배터리가 없습니다.” 이라는 텍스트가 표시되어있어야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우산과 워치의 연결이 끊어진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4" name="Google Shape;194;p24"/>
          <p:cNvGraphicFramePr/>
          <p:nvPr/>
        </p:nvGraphicFramePr>
        <p:xfrm>
          <a:off x="177288" y="686735"/>
          <a:ext cx="8789425" cy="45506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잃어버린 우산과 가까워짐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우산과 워치의 거리가 통신 가능할 만큼 가까워지면, 워치는 알림을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 사이의 거리가 일정 거리 이하로 가까워 진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우산의 블루투스 신호를 감지해 연결한다.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우산과 거리가 가까워졌다는 알림을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워치 앱 메인화면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과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“연결됨”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을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우산은 블루투스로 연결되어야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성능 : 우산과 워치가 연결된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5" name="Google Shape;195;p24"/>
          <p:cNvSpPr txBox="1"/>
          <p:nvPr/>
        </p:nvSpPr>
        <p:spPr>
          <a:xfrm>
            <a:off x="-152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10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181225" y="95075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22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5" name="Google Shape;205;p25"/>
          <p:cNvGraphicFramePr/>
          <p:nvPr/>
        </p:nvGraphicFramePr>
        <p:xfrm>
          <a:off x="177288" y="686735"/>
          <a:ext cx="8789425" cy="4703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우산 충전 후 재연결</a:t>
                      </a:r>
                      <a:endParaRPr sz="9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방전되었던 우산 배터리가 충전되어 워치와 통신이 가능하게 된 경우, 워치는 알림을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 사이의 거리가 일정 거리 이하로 가까워 진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배터리가 충전된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우산의 블루투스 신호를 감지해 연결한다.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우산과 연결되었다는 알림을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워치 앱 메인화면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 과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“연결됨”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을 띄운다.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우산은 블루투스로 연결되어야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2-2.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“우산과 연결됨”이라는 메시지를 띄운다.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3으로 이동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성능 : 우산과 워치가 연결된 직후 3초 이내로 워치에 알림이 울려야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6" name="Google Shape;206;p25"/>
          <p:cNvSpPr txBox="1"/>
          <p:nvPr/>
        </p:nvSpPr>
        <p:spPr>
          <a:xfrm>
            <a:off x="-152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11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2181225" y="95075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22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-149650" y="81150"/>
            <a:ext cx="21627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-54400" y="81150"/>
            <a:ext cx="2162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</a:t>
            </a:r>
            <a:r>
              <a:rPr lang="ko-KR" sz="15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5" name="Google Shape;215;p26"/>
          <p:cNvGraphicFramePr/>
          <p:nvPr>
            <p:extLst>
              <p:ext uri="{D42A27DB-BD31-4B8C-83A1-F6EECF244321}">
                <p14:modId xmlns:p14="http://schemas.microsoft.com/office/powerpoint/2010/main" val="3947904526"/>
              </p:ext>
            </p:extLst>
          </p:nvPr>
        </p:nvGraphicFramePr>
        <p:xfrm>
          <a:off x="177288" y="607210"/>
          <a:ext cx="8789425" cy="46632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재연결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/>
                        <a:t>우산과 워치를 재연결하고, 연결 결과에 대한 알람을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우산과 워치 사이의 거리가 일정 거리 이하로 가까워 진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배터리가 충전된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기본 흐름:</a:t>
                      </a:r>
                      <a:endParaRPr sz="1000" u="none" strike="noStrike" cap="none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dirty="0"/>
                        <a:t>사용자는 </a:t>
                      </a:r>
                      <a:r>
                        <a:rPr lang="ko-KR" sz="1000" dirty="0" err="1"/>
                        <a:t>워치</a:t>
                      </a:r>
                      <a:r>
                        <a:rPr lang="ko-KR" sz="1000" dirty="0"/>
                        <a:t> </a:t>
                      </a:r>
                      <a:r>
                        <a:rPr lang="ko-KR" sz="1000" b="1" dirty="0" err="1"/>
                        <a:t>메인화면</a:t>
                      </a:r>
                      <a:r>
                        <a:rPr lang="ko-KR" sz="1000" dirty="0" err="1"/>
                        <a:t>에</a:t>
                      </a:r>
                      <a:r>
                        <a:rPr lang="ko-KR" sz="1000" dirty="0"/>
                        <a:t> 있는 </a:t>
                      </a:r>
                      <a:r>
                        <a:rPr lang="ko-KR" sz="1000" b="1" dirty="0" err="1"/>
                        <a:t>재연결</a:t>
                      </a:r>
                      <a:r>
                        <a:rPr lang="ko-KR" sz="1000" b="1" dirty="0"/>
                        <a:t> 버튼</a:t>
                      </a:r>
                      <a:r>
                        <a:rPr lang="ko-KR" sz="1000" dirty="0"/>
                        <a:t>을 누른다</a:t>
                      </a:r>
                      <a:r>
                        <a:rPr lang="en-US" altLang="ko-KR" sz="1000" dirty="0"/>
                        <a:t>.</a:t>
                      </a:r>
                      <a:endParaRPr sz="1000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 err="1"/>
                        <a:t>워치는</a:t>
                      </a:r>
                      <a:r>
                        <a:rPr lang="ko-KR" sz="1000" dirty="0"/>
                        <a:t> 가장 최근에 등록되었던 우산을 탐색하여 연결을 시도한다.</a:t>
                      </a:r>
                      <a:endParaRPr sz="1000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연결이 성공하면 알람을 </a:t>
                      </a:r>
                      <a:r>
                        <a:rPr lang="ko-KR" sz="1000" dirty="0" err="1"/>
                        <a:t>보내고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sz="1000" b="0" dirty="0" err="1">
                          <a:solidFill>
                            <a:schemeClr val="dk1"/>
                          </a:solidFill>
                        </a:rPr>
                        <a:t>우산과</a:t>
                      </a:r>
                      <a:r>
                        <a:rPr lang="ko-KR" sz="1000" b="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b="0" dirty="0" err="1">
                          <a:solidFill>
                            <a:schemeClr val="dk1"/>
                          </a:solidFill>
                        </a:rPr>
                        <a:t>연결됨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”이라는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팝업 메시지를 띄운다.</a:t>
                      </a:r>
                      <a:endParaRPr sz="1000" dirty="0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dirty="0"/>
                        <a:t>연결이 실패하면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알람을 보내고</a:t>
                      </a:r>
                      <a:r>
                        <a:rPr lang="ko-KR" sz="1000" dirty="0"/>
                        <a:t> “우산과 연결에 실패했습니다.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sz="1000" dirty="0"/>
                        <a:t>다시 시도해주세요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sz="1000" dirty="0"/>
                        <a:t>”라는 팝업 메시지를 띄운다.</a:t>
                      </a:r>
                      <a:endParaRPr sz="1000" dirty="0"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워치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 앱 </a:t>
                      </a: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메인화면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에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“[디바이스 이름]”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과 </a:t>
                      </a:r>
                      <a:r>
                        <a:rPr lang="ko-KR" sz="1000" b="1" dirty="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lang="ko-KR" sz="1000" b="1" dirty="0" err="1">
                          <a:solidFill>
                            <a:schemeClr val="dk1"/>
                          </a:solidFill>
                        </a:rPr>
                        <a:t>연결됨”</a:t>
                      </a:r>
                      <a:r>
                        <a:rPr lang="ko-KR" sz="1000" dirty="0" err="1">
                          <a:solidFill>
                            <a:schemeClr val="dk1"/>
                          </a:solidFill>
                        </a:rPr>
                        <a:t>을</a:t>
                      </a:r>
                      <a:r>
                        <a:rPr lang="ko-KR" sz="1000" dirty="0">
                          <a:solidFill>
                            <a:schemeClr val="dk1"/>
                          </a:solidFill>
                        </a:rPr>
                        <a:t> 띄운다.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err="1"/>
                        <a:t>워치와</a:t>
                      </a:r>
                      <a:r>
                        <a:rPr lang="ko-KR" sz="1000" u="none" strike="noStrike" cap="none" dirty="0"/>
                        <a:t> 우산은 블루투스로 연결되어야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-1. 워치가 진동모드일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진동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-2. 워치가 소리모드일 경우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워치는 소리 알람을 보낸다.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흐름 </a:t>
                      </a: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5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으로 이동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4-1 . 흐름 1로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성능 : 우산과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워치가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연결된 직후 3초 이내로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</a:rPr>
                        <a:t>워치에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</a:rPr>
                        <a:t> 알림이 울려야 한다.</a:t>
                      </a:r>
                      <a:endParaRPr sz="10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16" name="Google Shape;216;p2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07;p25">
            <a:extLst>
              <a:ext uri="{FF2B5EF4-FFF2-40B4-BE49-F238E27FC236}">
                <a16:creationId xmlns:a16="http://schemas.microsoft.com/office/drawing/2014/main" id="{A23EB075-D84B-42DC-9170-9C7D5F97EE40}"/>
              </a:ext>
            </a:extLst>
          </p:cNvPr>
          <p:cNvSpPr txBox="1"/>
          <p:nvPr/>
        </p:nvSpPr>
        <p:spPr>
          <a:xfrm>
            <a:off x="2181225" y="95075"/>
            <a:ext cx="924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200" b="1" dirty="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2200" b="1" dirty="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-149650" y="81150"/>
            <a:ext cx="21975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27"/>
          <p:cNvGraphicFramePr/>
          <p:nvPr/>
        </p:nvGraphicFramePr>
        <p:xfrm>
          <a:off x="177288" y="1655522"/>
          <a:ext cx="8789425" cy="24851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우산에서 소리가 나게 하기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잃어버려 우산과 다시 연결되었을 때, 워치앱을 이용해 우산에서 소리를 발생시켜 우산의 위치파악을 돕는다.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우산, 워치, 사용자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우산이 연결되어 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기본흐름: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앱의 메인화면에서 “우산찾기” 버튼을 누른다.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우산에 신호를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우산은 신호를 받아 우산 자체에서 짧게 소리를 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우산에서 소리가 짧게 울려야한다.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6" name="Google Shape;226;p27"/>
          <p:cNvSpPr txBox="1"/>
          <p:nvPr/>
        </p:nvSpPr>
        <p:spPr>
          <a:xfrm>
            <a:off x="-44875" y="81150"/>
            <a:ext cx="23241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12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/>
        </p:nvSpPr>
        <p:spPr>
          <a:xfrm>
            <a:off x="3203848" y="2353444"/>
            <a:ext cx="27363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  FOR YOUR 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3712326" y="5214019"/>
            <a:ext cx="1719347" cy="246221"/>
          </a:xfrm>
          <a:prstGeom prst="roundRect">
            <a:avLst>
              <a:gd name="adj" fmla="val 16667"/>
            </a:avLst>
          </a:prstGeom>
          <a:solidFill>
            <a:srgbClr val="9D010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3527883" y="5214019"/>
            <a:ext cx="20882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228900" y="823625"/>
            <a:ext cx="5322900" cy="3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워치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앱 </a:t>
            </a:r>
            <a:r>
              <a:rPr lang="ko-KR" sz="14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구성&gt;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동그랗게 빙 둘러서 메뉴 아이콘들이 있음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가운데 공간에 우산이름 표시(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등록된 우산이 없을 시 “우산을 등록해주세요” 표시)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연결상태(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연결된  우산 없음,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연결됨, 우산 잃어버림) 표시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배터리상태 숫자로 표시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위쪽에는 설정한 지역의 날씨 아이콘이 있음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&lt;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메뉴아이콘 종류&gt;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algun Gothic"/>
              <a:buChar char="-"/>
            </a:pP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우산찾기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(우산에서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소리나게하는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버튼)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-"/>
            </a:pP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</a:t>
            </a:r>
            <a:r>
              <a:rPr lang="ko-KR" altLang="en-US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림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r>
              <a:rPr lang="en-US" alt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지역설정</a:t>
            </a:r>
            <a:r>
              <a:rPr lang="en-US" altLang="ko-KR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우산관리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-&gt; (우산등록, 우산삭제)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lgun Gothic"/>
              <a:buChar char="-"/>
            </a:pPr>
            <a:r>
              <a:rPr lang="ko-KR" dirty="0" err="1">
                <a:latin typeface="Malgun Gothic"/>
                <a:ea typeface="Malgun Gothic"/>
                <a:cs typeface="Malgun Gothic"/>
                <a:sym typeface="Malgun Gothic"/>
              </a:rPr>
              <a:t>재연결</a:t>
            </a:r>
            <a:r>
              <a:rPr lang="ko-KR" dirty="0">
                <a:latin typeface="Malgun Gothic"/>
                <a:ea typeface="Malgun Gothic"/>
                <a:cs typeface="Malgun Gothic"/>
                <a:sym typeface="Malgun Gothic"/>
              </a:rPr>
              <a:t> 버튼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250" y="611500"/>
            <a:ext cx="3296925" cy="435792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>
            <a:off x="-276225" y="111900"/>
            <a:ext cx="1781400" cy="4092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142875" y="78000"/>
            <a:ext cx="150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 sz="19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09;p15"/>
          <p:cNvGraphicFramePr/>
          <p:nvPr/>
        </p:nvGraphicFramePr>
        <p:xfrm>
          <a:off x="177275" y="795785"/>
          <a:ext cx="8789425" cy="4052175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날씨 조회 / 날씨를 조회하는 시나리오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사용자는 현위치 또는 원하는 위치의 날씨정보를 조회한다.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날씨정보 메인 화면은 최근에 설정한 위치의 날씨정보를 보여주고 있는 상태이다. (첫 이용시 위치를 설정해주세요라는 글씨 띄움)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날씨정보 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“위치 선택”</a:t>
                      </a:r>
                      <a:r>
                        <a:rPr lang="ko-KR" sz="1000" u="none" strike="noStrike" cap="none"/>
                        <a:t>을 클릭한다.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</a:t>
                      </a:r>
                      <a:r>
                        <a:rPr lang="ko-KR" sz="1000" b="1" u="none" strike="noStrike" cap="none"/>
                        <a:t>위치 선택 메인 화면</a:t>
                      </a:r>
                      <a:r>
                        <a:rPr lang="ko-KR" sz="1000" u="none" strike="noStrike" cap="none"/>
                        <a:t>을 보여준다. 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위치선택 메인 화면에는 </a:t>
                      </a:r>
                      <a:r>
                        <a:rPr lang="ko-KR" sz="1000" b="1" u="none" strike="noStrike" cap="none"/>
                        <a:t>현위치</a:t>
                      </a:r>
                      <a:r>
                        <a:rPr lang="ko-KR" sz="1000" u="none" strike="noStrike" cap="none"/>
                        <a:t> 버튼과, </a:t>
                      </a:r>
                      <a:r>
                        <a:rPr lang="ko-KR" sz="1000" b="1" u="none" strike="noStrike" cap="none"/>
                        <a:t>목적지 추가</a:t>
                      </a:r>
                      <a:r>
                        <a:rPr lang="ko-KR" sz="1000" u="none" strike="noStrike" cap="none"/>
                        <a:t> 버튼이 목록으로 존재한다.</a:t>
                      </a:r>
                      <a:endParaRPr sz="1000" u="none" strike="noStrike" cap="none"/>
                    </a:p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3.     사용자는 원하는 버튼을 선택한다.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현위치 버튼을 선택한 경우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워치는 현재 위치의 날씨 정보를 얻어온다.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b="1" u="none" strike="noStrike" cap="none">
                          <a:solidFill>
                            <a:srgbClr val="666666"/>
                          </a:solidFill>
                        </a:rPr>
                        <a:t>목적지 추가 버튼을 선택한 경우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워치는 위치 추가 버튼 아래로 </a:t>
                      </a:r>
                      <a:r>
                        <a:rPr lang="ko-KR" sz="1000" b="1">
                          <a:solidFill>
                            <a:srgbClr val="666666"/>
                          </a:solidFill>
                        </a:rPr>
                        <a:t>지역 목록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을 보여준다. 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            사용자는 원하는 지역을 </a:t>
                      </a:r>
                      <a:r>
                        <a:rPr lang="ko-KR" sz="1000">
                          <a:solidFill>
                            <a:srgbClr val="666666"/>
                          </a:solidFill>
                        </a:rPr>
                        <a:t>선택한</a:t>
                      </a: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다.</a:t>
                      </a:r>
                      <a:endParaRPr sz="1000" u="none" strike="noStrike" cap="none">
                        <a:solidFill>
                          <a:srgbClr val="666666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666666"/>
                          </a:solidFill>
                        </a:rPr>
                        <a:t>             워치는 사용자가 선택한 위치의 날씨 정보를 얻어온다</a:t>
                      </a:r>
                      <a:r>
                        <a:rPr lang="ko-KR" sz="1000" u="none" strike="noStrike" cap="none">
                          <a:solidFill>
                            <a:srgbClr val="434343"/>
                          </a:solidFill>
                        </a:rPr>
                        <a:t>.</a:t>
                      </a:r>
                      <a:endParaRPr sz="1000" u="none" strike="noStrike" cap="none">
                        <a:solidFill>
                          <a:srgbClr val="43434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"/>
                        <a:buFont typeface="Arial"/>
                        <a:buNone/>
                      </a:pPr>
                      <a:endParaRPr sz="100" u="none" strike="noStrike" cap="none">
                        <a:solidFill>
                          <a:srgbClr val="434343"/>
                        </a:solidFill>
                      </a:endParaRPr>
                    </a:p>
                    <a:p>
                      <a:pPr marL="165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4.     워치는 얻어온 날씨 정보를 토대로 </a:t>
                      </a:r>
                      <a:r>
                        <a:rPr lang="ko-KR" sz="1000" b="1" u="none" strike="noStrike" cap="none"/>
                        <a:t>날씨정보 메인 화면</a:t>
                      </a:r>
                      <a:r>
                        <a:rPr lang="ko-KR" sz="1000" u="none" strike="noStrike" cap="none"/>
                        <a:t>을 구성하고 사용자에게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sz="1000" u="none" strike="noStrike" cap="none"/>
                        <a:t>날씨정보 메인화면에서는 현위치의 날씨를 보여주고 화면을 </a:t>
                      </a:r>
                      <a:r>
                        <a:rPr lang="ko-KR" sz="1000"/>
                        <a:t>터치</a:t>
                      </a:r>
                      <a:r>
                        <a:rPr lang="ko-KR" sz="1000" u="none" strike="noStrike" cap="none"/>
                        <a:t>하면 목적지의 날씨를 보여준다.</a:t>
                      </a:r>
                      <a:endParaRPr sz="1000" u="none" strike="noStrike" cap="none"/>
                    </a:p>
                  </a:txBody>
                  <a:tcPr marL="91425" marR="91425" marT="91425" marB="91425"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설정한 지역은 다시 바꾸기 전까지 유지된다.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성능 : 일반적인 네트워크 상태에서 10번 중 8번 이상이 1초 내에 날씨가 조회되어야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0" name="Google Shape;110;p15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1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714375" y="361950"/>
            <a:ext cx="54864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9" name="Google Shape;119;p16"/>
          <p:cNvGraphicFramePr/>
          <p:nvPr/>
        </p:nvGraphicFramePr>
        <p:xfrm>
          <a:off x="177275" y="812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배터리 정보 확인(워치앱)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사용자가 워치앱 내에서 우산손잡이의 배터리 잔량을 조회한다.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우산손잡이가 연결되어있는 상태이어야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기본흐름: 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워치앱의 </a:t>
                      </a:r>
                      <a:r>
                        <a:rPr lang="ko-KR" sz="1000" b="1"/>
                        <a:t>메인화면에 </a:t>
                      </a:r>
                      <a:r>
                        <a:rPr lang="ko-KR" sz="1000"/>
                        <a:t>배터리 잔량이 표시된다.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배터리 잔량이 25% 이하로 떨어지면, 워치 앱에 배터리를 충전하라는 알림이 울린다.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 화면에 우산의 배터리 잔량이 표시되어 있어야 한다. 배터리가 25% 이하라면 앱에 알림이 뜬 상태여야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&lt;워치 앱으로 배터리 확인시&gt;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성능 : 일반적인 네트워크 상태에서 10번 중 8번 이상이 1초 내에 배터리가 조회되어야 한다.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가용성  : 배터리 정보 확인은 워치와 우산손잡이가 연결만 되어있다면 언제든지 가능해야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0" name="Google Shape;120;p16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2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7"/>
          <p:cNvGraphicFramePr/>
          <p:nvPr/>
        </p:nvGraphicFramePr>
        <p:xfrm>
          <a:off x="177288" y="10596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배터리 정보 확인(우산손잡이)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우산손잡이에 LED 불빛으로 대략적인 배터리 잔량을 확인한다.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우산손잡이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워치와 우산손잡이가 연결되어있는 상태이어야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 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우산손잡이의 측면 버튼(</a:t>
                      </a:r>
                      <a:r>
                        <a:rPr lang="ko-KR" sz="1000" b="1" u="none" strike="noStrike" cap="none"/>
                        <a:t>배터리 표시 버튼</a:t>
                      </a:r>
                      <a:r>
                        <a:rPr lang="ko-KR" sz="1000" u="none" strike="noStrike" cap="none"/>
                        <a:t>)을 누른다. 우산손잡이에는 작은 점 모양의 LED 불빛 1개가 있다.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0~25%일 때는 빨간색으로 26~50%일 때는 주황색으로 51~100%일 때는 초록색으로 표시한다.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손잡이의 LED 불빛에 대략적인 배터리 잔량이 표시되어 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가용성 : 배터리만 남아있다면 언제든지 확인할 수 있어야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7" name="Google Shape;127;p17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3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8" name="Google Shape;138;p18"/>
          <p:cNvGraphicFramePr/>
          <p:nvPr/>
        </p:nvGraphicFramePr>
        <p:xfrm>
          <a:off x="177276" y="747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우산등록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블루투스 신호를 받을 우산을 등록한다.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우산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 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우산관리</a:t>
                      </a:r>
                      <a:r>
                        <a:rPr lang="ko-KR" sz="1000" u="none" strike="noStrike" cap="none"/>
                        <a:t> </a:t>
                      </a:r>
                      <a:r>
                        <a:rPr lang="ko-KR" sz="1000" b="1" u="none" strike="noStrike" cap="none"/>
                        <a:t>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“우산등록”</a:t>
                      </a:r>
                      <a:r>
                        <a:rPr lang="ko-KR" sz="1000" u="none" strike="noStrike" cap="none"/>
                        <a:t>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주변 블루투스 기기가 보내는 신호를 탐지하여 </a:t>
                      </a:r>
                      <a:r>
                        <a:rPr lang="ko-KR" sz="1000" b="1" u="none" strike="noStrike" cap="none"/>
                        <a:t>연결가능한 디바이스</a:t>
                      </a:r>
                      <a:r>
                        <a:rPr lang="ko-KR" sz="1000" u="none" strike="noStrike" cap="none"/>
                        <a:t> 목록을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연결가능한 디바이스 목록에서 </a:t>
                      </a:r>
                      <a:r>
                        <a:rPr lang="ko-KR" sz="1000" b="1" u="none" strike="noStrike" cap="none"/>
                        <a:t>“(우산 기기 번호)”</a:t>
                      </a:r>
                      <a:r>
                        <a:rPr lang="ko-KR" sz="1000" u="none" strike="noStrike" cap="none"/>
                        <a:t> 항목을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사용자는 연결된 우산의 이름을 설정 할 수 있다.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선택된 항목에 해당하는 기기를 등록한다.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앱의 </a:t>
                      </a:r>
                      <a:r>
                        <a:rPr lang="ko-KR" sz="1000" b="1" u="none" strike="noStrike" cap="none"/>
                        <a:t>메인화면</a:t>
                      </a:r>
                      <a:r>
                        <a:rPr lang="ko-KR" sz="1000" u="none" strike="noStrike" cap="none"/>
                        <a:t>에 </a:t>
                      </a:r>
                      <a:r>
                        <a:rPr lang="ko-KR" sz="1000" b="1" u="none" strike="noStrike" cap="none"/>
                        <a:t>“[디바이스이름]”</a:t>
                      </a:r>
                      <a:r>
                        <a:rPr lang="ko-KR" sz="1000" u="none" strike="noStrike" cap="none"/>
                        <a:t>과 </a:t>
                      </a:r>
                      <a:r>
                        <a:rPr lang="ko-KR" sz="1000" b="1" u="none" strike="noStrike" cap="none"/>
                        <a:t>“연결됨”</a:t>
                      </a:r>
                      <a:r>
                        <a:rPr lang="ko-KR" sz="1000" u="none" strike="noStrike" cap="none"/>
                        <a:t>을 띄운다.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등록했다면 워치 앱의 메인화면에 등록한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디바이스의 이름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이 표시되어 있어야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2.1    연결가능한 디바이스 목록에 등록할 우산이 존재하지 않는 경우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1.  팝업창을 띄운다. (연결 재시도 /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&lt;연결재시도 흐름&gt; : 우산 등록 흐름 2로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             &lt;종료 흐름&gt; : 흐름 종료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비기능적 요구사항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가용성 : 기기 등록은 우산에 배터리만 있으면 언제든지 가능해야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9" name="Google Shape;139;p18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4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6" name="Google Shape;146;p19"/>
          <p:cNvGraphicFramePr/>
          <p:nvPr/>
        </p:nvGraphicFramePr>
        <p:xfrm>
          <a:off x="177276" y="1442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우산 삭제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등록된 우산을 삭제한다.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우산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워치의 블루투스가 켜져있는 상태이다.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 :</a:t>
                      </a:r>
                      <a:endParaRPr sz="1000" u="none" strike="noStrike" cap="none">
                        <a:highlight>
                          <a:srgbClr val="FF00FF"/>
                        </a:highlight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</a:t>
                      </a:r>
                      <a:r>
                        <a:rPr lang="ko-KR" sz="1000" b="1" u="none" strike="noStrike" cap="none"/>
                        <a:t>우산관리 메인 화면</a:t>
                      </a:r>
                      <a:r>
                        <a:rPr lang="ko-KR" sz="1000" u="none" strike="noStrike" cap="none"/>
                        <a:t>에서 </a:t>
                      </a:r>
                      <a:r>
                        <a:rPr lang="ko-KR" sz="1000" b="1" u="none" strike="noStrike" cap="none"/>
                        <a:t>“우산삭제”</a:t>
                      </a:r>
                      <a:r>
                        <a:rPr lang="ko-KR" sz="1000" u="none" strike="noStrike" cap="none"/>
                        <a:t>를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등록된 우산의 목록을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사용자는 삭제할 우산의 항목을 선택한다.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선택된 항목에 해당하는 기기를 삭제한다.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삭제했다면 워치 앱의 메인화면에 있던 디바이스의 이름 대신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연결된 우산 없음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이라고 표시되어야 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19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5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157;p20"/>
          <p:cNvGraphicFramePr/>
          <p:nvPr/>
        </p:nvGraphicFramePr>
        <p:xfrm>
          <a:off x="177275" y="10862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알림 사용자설정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사용자는 알림을 원하는대로 켜고 끌 수 있으며 원하는 시간대에 알림이 울리게 할 수 있다.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사용자, 워치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 앱이 실행된 상태여야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흐름: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1.사용자는 메인화면에서 “알림설정”을 누른다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&lt;알림 온오프 흐름&gt;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알림설정 화면에서 “알림끄기” 스위치를 보여준다.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“알림끄기” 스위치를 누르면 알림이 비활성화 된다. 스위치는 초록색이 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사용자가 “알림끄기” 스위치를 다시한번 누르면 알림이 활성화된다. 스위치는 회색이 된다.</a:t>
                      </a:r>
                      <a:endParaRPr sz="1000" u="none" strike="noStrike" cap="none"/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&lt;하루 시작 시각 설정 흐름&gt;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시스템은 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알림을 받고자 하는 시간을 설정 할 수 있는 화면을 보여준다. 시간은 오전/오후, 시, 분을 선택할 수 있다.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사용자는 원하는 시간을 입력한다.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비가오는 날의 경우 </a:t>
                      </a:r>
                      <a:r>
                        <a:rPr lang="ko-KR" sz="1000" b="1" u="none" strike="noStrike" cap="none">
                          <a:solidFill>
                            <a:schemeClr val="dk1"/>
                          </a:solidFill>
                        </a:rPr>
                        <a:t>입력된 시간대</a:t>
                      </a: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에 우산을 챙기라는 알림이 울린다.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 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설정은 변경하기 전까지 유지된다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8" name="Google Shape;158;p20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6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0" y="5305772"/>
            <a:ext cx="9144000" cy="4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-149650" y="81150"/>
            <a:ext cx="2115000" cy="4092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568" y="5387275"/>
            <a:ext cx="1800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인천대학교 컴퓨터공학부</a:t>
            </a:r>
            <a:endParaRPr sz="1000" b="1" i="0" u="none" strike="noStrike" cap="non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6" name="Google Shape;166;p21"/>
          <p:cNvGraphicFramePr/>
          <p:nvPr/>
        </p:nvGraphicFramePr>
        <p:xfrm>
          <a:off x="177288" y="8391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{9599A0E4-6516-44C0-9FFD-2CFEED5B5004}</a:tableStyleId>
              </a:tblPr>
              <a:tblGrid>
                <a:gridCol w="132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유스케이스명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오는 날 알람</a:t>
                      </a:r>
                      <a:endParaRPr sz="5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개요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하루 시작 시각에, 워치는 날씨 정보를 바탕으로 비가 오고 있거나 올 예정이라면 사용자에게 우산을 챙기라는 알람을 보낸다.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관련 액터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워치, 사용자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선행조건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워치는 전원이 켜져 있는 상태이다.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시스템 시각은 사용자가 설정한 ‘하루 시작 시각’이다.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이벤트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기본 흐름 :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당일 날씨 정보를 확인한다.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우산을 챙기라는 메시지를 화면에 띄운다.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짧은 알람을 울린다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대안 흐름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1-1. 비 소식이 없을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(흐름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1-2. 비 소식이 있을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기본 흐름 2로 이동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3-1. 워치가 진동모드일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진동 알람을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3.2. 워치가 소리모드일 경우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/>
                        <a:t>워치는 소리 알람을 보낸다.</a:t>
                      </a:r>
                      <a:endParaRPr sz="1000" u="none" strike="noStrike" cap="none"/>
                    </a:p>
                    <a:p>
                      <a:pPr marL="457200" marR="0" lvl="0" indent="-2921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(흐름 종료)</a:t>
                      </a:r>
                      <a:endParaRPr sz="1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후행조건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chemeClr val="dk1"/>
                          </a:solidFill>
                        </a:rPr>
                        <a:t>우산을 챙기라는 메시지가 워치 화면에 띄워져 있어야 한다.</a:t>
                      </a:r>
                      <a:endParaRPr sz="10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Google Shape;167;p21"/>
          <p:cNvSpPr txBox="1"/>
          <p:nvPr/>
        </p:nvSpPr>
        <p:spPr>
          <a:xfrm>
            <a:off x="0" y="81150"/>
            <a:ext cx="2039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-KR" sz="1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유스케이스 명세서 7</a:t>
            </a:r>
            <a:endParaRPr sz="1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1857</Words>
  <Application>Microsoft Office PowerPoint</Application>
  <PresentationFormat>화면 슬라이드 쇼(16:10)</PresentationFormat>
  <Paragraphs>356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 한나</cp:lastModifiedBy>
  <cp:revision>4</cp:revision>
  <dcterms:modified xsi:type="dcterms:W3CDTF">2021-03-22T18:43:26Z</dcterms:modified>
</cp:coreProperties>
</file>