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259" r:id="rId3"/>
    <p:sldId id="256" r:id="rId4"/>
    <p:sldId id="257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9" autoAdjust="0"/>
    <p:restoredTop sz="80856" autoAdjust="0"/>
  </p:normalViewPr>
  <p:slideViewPr>
    <p:cSldViewPr snapToGrid="0">
      <p:cViewPr varScale="1">
        <p:scale>
          <a:sx n="47" d="100"/>
          <a:sy n="47" d="100"/>
        </p:scale>
        <p:origin x="53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8901A-5FF6-48D0-85EA-F6ADB715D0E9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D23D26-FDEF-4427-A9B2-6C0F9B07C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912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23D26-FDEF-4427-A9B2-6C0F9B07C9A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292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23D26-FDEF-4427-A9B2-6C0F9B07C9A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611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8A6FD7-BF9D-46EE-B66C-5E7C38AAAF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95FD6D-D302-4C38-A54D-D52FE9A1F6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A38833-4260-482C-A867-BFA37AD58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241A1-3DE0-42F7-9E4D-67F562A0F7BC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9AF4F3-A46F-4A4A-AB45-0705D707F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E33DC8-4703-44BF-96DA-6275946BC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AE5D6-24B5-4D3B-A065-86D9510FD6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327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D967EC-5A33-42AA-A9D5-53BF331ED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300918-E3B5-4270-A0F5-870EA2C1B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6D49BD-6C5D-4297-A500-49E5DE1BD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241A1-3DE0-42F7-9E4D-67F562A0F7BC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E573C7-0956-4F84-90AC-74360A5B2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D4D618-351A-4CE4-AD67-41A6460AE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AE5D6-24B5-4D3B-A065-86D9510FD6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582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E7FA2FA-A6B0-45F7-830B-D8E7B63545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73BCF4-6A5B-458D-B53A-B6A6D25A8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AEF37B-2439-403D-8814-9FC452950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241A1-3DE0-42F7-9E4D-67F562A0F7BC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E61E93-7F6A-4C0E-8626-5D2069167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B45826-1901-4DA8-B6B7-5DDB1A197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AE5D6-24B5-4D3B-A065-86D9510FD6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6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44DCD0-76FC-410D-9E09-E78388081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BD561F-0123-4041-A64D-A23038A38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188E88-92F0-4B3E-BFB3-B6A3D4F97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241A1-3DE0-42F7-9E4D-67F562A0F7BC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7246AB-BBD1-4CFE-9347-3260D1632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E69D24-DF10-4658-BC74-ECC86BF24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AE5D6-24B5-4D3B-A065-86D9510FD6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930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C79E3-6561-4FDC-A533-7B05EA515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3C6022-EF94-4537-A3D8-6B935EF13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F501F7-8040-4E01-B526-4F3CA3BC5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241A1-3DE0-42F7-9E4D-67F562A0F7BC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D5406C-6B6F-409C-8B4B-82CFD19EC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FA18EB-9B75-4DAF-993A-E124F9725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AE5D6-24B5-4D3B-A065-86D9510FD6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812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8DE799-A084-4056-87FA-F1AACBB3A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56F24-36D6-4FDC-B616-601D13E843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A03E80-2708-4CD4-9AB2-01FD9A54C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9F9834-A563-4172-B08E-5B4634D85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241A1-3DE0-42F7-9E4D-67F562A0F7BC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B17D95-072B-4804-A34E-0F4BF2543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0A691C-F740-46B4-B036-ABB547724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AE5D6-24B5-4D3B-A065-86D9510FD6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756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860414-79A8-4504-9352-7A45AADFF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F7E8CE-6046-4066-8A64-4D7105A22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869D66-6908-4B1E-892E-91552D374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E8E8E8F-3755-4BCC-B79F-6C93581A10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799DF9-E4ED-418D-A894-AB0D5997BE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B122418-2A89-4169-9188-B912548A2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241A1-3DE0-42F7-9E4D-67F562A0F7BC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F4ED57D-886A-4951-AB6B-833C523BE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1A42B76-8B59-4801-9AFF-F0B8DA45D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AE5D6-24B5-4D3B-A065-86D9510FD6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838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F11E85-2BAB-4A01-8297-08C7DBF2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27F41A1-3ED0-4A74-9112-7CA5E6C6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241A1-3DE0-42F7-9E4D-67F562A0F7BC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CD1F21E-C708-4B84-9593-FF68C2E87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85F4CC-7690-4292-BCD6-F8B56E5DC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AE5D6-24B5-4D3B-A065-86D9510FD6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974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6ECF8D5-029F-4B70-B4BB-DD326FAA5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241A1-3DE0-42F7-9E4D-67F562A0F7BC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E73DF8B-F85F-4BC0-9A77-B67E193F5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3730C8-A3BB-4207-A677-A858BFAEC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AE5D6-24B5-4D3B-A065-86D9510FD6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464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143437-A012-4E31-BBB1-641690405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A84127-049F-42D9-8359-5034954C2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875481-D2FF-48EE-9485-B86660112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E9B1CE-BB01-4D35-A8F7-3F13DCB1D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241A1-3DE0-42F7-9E4D-67F562A0F7BC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7BA9F7-FF47-49F9-9055-1A2864649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86FEB2-9F69-40D1-8E58-5CE08F34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AE5D6-24B5-4D3B-A065-86D9510FD6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030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AB6246-7E5F-45C2-83A2-B603AB446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0FF3AF-415B-45ED-9DFF-A837F1F568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BB58C1-0DDA-4108-A6D7-C7E4E0F638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39038F-1220-472B-9ACC-272D221D5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241A1-3DE0-42F7-9E4D-67F562A0F7BC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7ADE74-6EFE-4349-8188-7A1DCBAD8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BFFD74-0008-4AEA-8294-FEB481B72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AE5D6-24B5-4D3B-A065-86D9510FD6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810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76D1079-3506-44F1-A5D0-640CAAC05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2EF993-17AC-472E-861E-10E57B598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E528DA-0B93-4939-9042-A517EBDF1A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241A1-3DE0-42F7-9E4D-67F562A0F7BC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1A6138-41FD-4A1F-8489-C5D8EB9563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470B82-1BF2-442C-8049-43F41535C6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AE5D6-24B5-4D3B-A065-86D9510FD6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407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46A3CF-55E7-4B98-962F-6D3ABE20D9A7}"/>
              </a:ext>
            </a:extLst>
          </p:cNvPr>
          <p:cNvSpPr txBox="1"/>
          <p:nvPr/>
        </p:nvSpPr>
        <p:spPr>
          <a:xfrm>
            <a:off x="355002" y="311972"/>
            <a:ext cx="2973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날씨 정보 받아 오기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B387E7-A555-4400-9BB2-A5C627022C8A}"/>
              </a:ext>
            </a:extLst>
          </p:cNvPr>
          <p:cNvSpPr txBox="1"/>
          <p:nvPr/>
        </p:nvSpPr>
        <p:spPr>
          <a:xfrm>
            <a:off x="528918" y="1134053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∙ 기상청 </a:t>
            </a:r>
            <a:r>
              <a:rPr lang="en-US" altLang="ko-KR" dirty="0"/>
              <a:t>API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6BA299-9CDF-43E1-AF10-B29360ADC5A2}"/>
              </a:ext>
            </a:extLst>
          </p:cNvPr>
          <p:cNvSpPr txBox="1"/>
          <p:nvPr/>
        </p:nvSpPr>
        <p:spPr>
          <a:xfrm>
            <a:off x="528918" y="30014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∙ </a:t>
            </a:r>
            <a:r>
              <a:rPr lang="en-US" altLang="ko-KR" dirty="0"/>
              <a:t>open weather API</a:t>
            </a:r>
            <a:endParaRPr lang="ko-KR" altLang="en-US" dirty="0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6D5B5A4E-38FA-4EA1-8406-CE876281FA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975" y="1176582"/>
            <a:ext cx="4267570" cy="158509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F0C032C-7588-4965-8C49-8DF4461FA2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913" y="1343351"/>
            <a:ext cx="6378493" cy="32006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D66C487B-5A1B-4B31-9D37-411BAF0B8F2B}"/>
              </a:ext>
            </a:extLst>
          </p:cNvPr>
          <p:cNvSpPr/>
          <p:nvPr/>
        </p:nvSpPr>
        <p:spPr>
          <a:xfrm>
            <a:off x="3098800" y="2407920"/>
            <a:ext cx="2753360" cy="353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FD8963C-9D78-422F-BA85-D7BB45EBBB77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5852160" y="1757680"/>
            <a:ext cx="487682" cy="827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1F31227B-650F-4CD9-BF0A-67CB1D270F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04" y="3411577"/>
            <a:ext cx="7285351" cy="2979678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2FE474BA-411C-4D9A-8DD8-E1AD76A02974}"/>
              </a:ext>
            </a:extLst>
          </p:cNvPr>
          <p:cNvSpPr/>
          <p:nvPr/>
        </p:nvSpPr>
        <p:spPr>
          <a:xfrm>
            <a:off x="1066799" y="6037496"/>
            <a:ext cx="7051355" cy="353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3C3B7E47-528F-46A7-8B07-935CCC098E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458" y="3754426"/>
            <a:ext cx="6111770" cy="30482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381B232-AB4D-4479-B3C6-21D52997CBE6}"/>
              </a:ext>
            </a:extLst>
          </p:cNvPr>
          <p:cNvSpPr txBox="1"/>
          <p:nvPr/>
        </p:nvSpPr>
        <p:spPr>
          <a:xfrm>
            <a:off x="6502998" y="4868883"/>
            <a:ext cx="3964868" cy="646331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Code: 200 (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정상응답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error: Unexpected end of json input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273D902-5CC2-4E61-AAB4-FA773123939B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5232400" y="5192049"/>
            <a:ext cx="1270598" cy="732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F66F61D-6279-4D84-BE00-7176703EC14E}"/>
              </a:ext>
            </a:extLst>
          </p:cNvPr>
          <p:cNvSpPr txBox="1"/>
          <p:nvPr/>
        </p:nvSpPr>
        <p:spPr>
          <a:xfrm>
            <a:off x="8821538" y="2941314"/>
            <a:ext cx="29915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dataType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=‘json’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을 주석처리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→ success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안으로 들어갔으나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받아온 데이터가 비어 있음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BD64F56-6B63-45EA-B45F-EB5A867392EA}"/>
              </a:ext>
            </a:extLst>
          </p:cNvPr>
          <p:cNvSpPr txBox="1"/>
          <p:nvPr/>
        </p:nvSpPr>
        <p:spPr>
          <a:xfrm>
            <a:off x="8876966" y="865512"/>
            <a:ext cx="2991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→ success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안으로 들어갔으나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받아온 데이터가 비어 있음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B9EE262-1321-4AB5-9D54-FEA845F41950}"/>
              </a:ext>
            </a:extLst>
          </p:cNvPr>
          <p:cNvCxnSpPr>
            <a:cxnSpLocks/>
            <a:stCxn id="22" idx="0"/>
            <a:endCxn id="20" idx="2"/>
          </p:cNvCxnSpPr>
          <p:nvPr/>
        </p:nvCxnSpPr>
        <p:spPr>
          <a:xfrm flipH="1" flipV="1">
            <a:off x="8480343" y="4059252"/>
            <a:ext cx="5089" cy="809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0AAF1DA-7980-4F5A-A48E-A0D32635CE6D}"/>
              </a:ext>
            </a:extLst>
          </p:cNvPr>
          <p:cNvSpPr/>
          <p:nvPr/>
        </p:nvSpPr>
        <p:spPr>
          <a:xfrm>
            <a:off x="5232400" y="548641"/>
            <a:ext cx="6715760" cy="120904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7D07CF2-0DB9-4E75-BC6F-37924254E029}"/>
              </a:ext>
            </a:extLst>
          </p:cNvPr>
          <p:cNvSpPr/>
          <p:nvPr/>
        </p:nvSpPr>
        <p:spPr>
          <a:xfrm>
            <a:off x="5232400" y="2875140"/>
            <a:ext cx="6715760" cy="120904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BBA17FC-6636-46CE-85B9-4DD230CBA219}"/>
              </a:ext>
            </a:extLst>
          </p:cNvPr>
          <p:cNvSpPr txBox="1"/>
          <p:nvPr/>
        </p:nvSpPr>
        <p:spPr>
          <a:xfrm>
            <a:off x="9715040" y="6214375"/>
            <a:ext cx="247696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ko-KR" altLang="en-US" dirty="0"/>
              <a:t>날씨 정보를 </a:t>
            </a:r>
            <a:endParaRPr lang="en-US" altLang="ko-KR" dirty="0"/>
          </a:p>
          <a:p>
            <a:pPr algn="r"/>
            <a:r>
              <a:rPr lang="ko-KR" altLang="en-US" dirty="0"/>
              <a:t>제대로 받아오지 못함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4555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418A7E-290D-4B3E-A48C-728C0F4D256C}"/>
              </a:ext>
            </a:extLst>
          </p:cNvPr>
          <p:cNvSpPr txBox="1"/>
          <p:nvPr/>
        </p:nvSpPr>
        <p:spPr>
          <a:xfrm>
            <a:off x="537882" y="474532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알람 구현 상황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226473-9D18-4F96-BA41-3477BDA38CBF}"/>
              </a:ext>
            </a:extLst>
          </p:cNvPr>
          <p:cNvSpPr txBox="1"/>
          <p:nvPr/>
        </p:nvSpPr>
        <p:spPr>
          <a:xfrm>
            <a:off x="701040" y="1140333"/>
            <a:ext cx="1058174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∙ </a:t>
            </a:r>
            <a:r>
              <a:rPr lang="en-US" altLang="ko-KR" sz="2400" dirty="0" err="1"/>
              <a:t>tizen</a:t>
            </a:r>
            <a:r>
              <a:rPr lang="en-US" altLang="ko-KR" sz="2400" dirty="0"/>
              <a:t> </a:t>
            </a:r>
            <a:r>
              <a:rPr lang="ko-KR" altLang="en-US" sz="2400" dirty="0"/>
              <a:t>자체 </a:t>
            </a:r>
            <a:r>
              <a:rPr lang="en-US" altLang="ko-KR" sz="2400" dirty="0"/>
              <a:t>API</a:t>
            </a:r>
            <a:r>
              <a:rPr lang="ko-KR" altLang="en-US" sz="2400" dirty="0"/>
              <a:t>를 이용하여 </a:t>
            </a:r>
            <a:endParaRPr lang="en-US" altLang="ko-KR" sz="2400" dirty="0"/>
          </a:p>
          <a:p>
            <a:r>
              <a:rPr lang="en-US" altLang="ko-KR" sz="2400" dirty="0"/>
              <a:t>  </a:t>
            </a:r>
            <a:r>
              <a:rPr lang="ko-KR" altLang="en-US" sz="2400" dirty="0"/>
              <a:t>앱을 나가거나 종료하더라도 설정한 시간에 알람이 울림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∙ 소리 또는 진동으로 </a:t>
            </a:r>
            <a:r>
              <a:rPr lang="ko-KR" altLang="en-US" sz="2400" dirty="0" err="1"/>
              <a:t>워치에</a:t>
            </a:r>
            <a:r>
              <a:rPr lang="ko-KR" altLang="en-US" sz="2400" dirty="0"/>
              <a:t> 알람이 울리고</a:t>
            </a:r>
            <a:r>
              <a:rPr lang="en-US" altLang="ko-KR" sz="2400" dirty="0"/>
              <a:t>, </a:t>
            </a:r>
            <a:r>
              <a:rPr lang="ko-KR" altLang="en-US" sz="2400" dirty="0"/>
              <a:t>팝업 창이 뜨도록 함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en-US" altLang="ko-KR" sz="2400" dirty="0"/>
              <a:t>∙ on/off</a:t>
            </a:r>
            <a:r>
              <a:rPr lang="ko-KR" altLang="en-US" sz="2400" dirty="0"/>
              <a:t> 스위치로 알람을 켜고 끌 수 있음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en-US" altLang="ko-KR" sz="2400" dirty="0"/>
              <a:t>∙ </a:t>
            </a:r>
            <a:r>
              <a:rPr lang="ko-KR" altLang="en-US" sz="2400" dirty="0"/>
              <a:t>날씨 정보를 불러오지 못해 당일 비소식에 따른 알람 기능은 아직 미 구현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CF2BBE-A8B9-4E80-86D3-10D50E59D87C}"/>
              </a:ext>
            </a:extLst>
          </p:cNvPr>
          <p:cNvSpPr txBox="1"/>
          <p:nvPr/>
        </p:nvSpPr>
        <p:spPr>
          <a:xfrm>
            <a:off x="537882" y="470270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배터리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2527D8-D6EA-488E-93B5-097AB305070A}"/>
              </a:ext>
            </a:extLst>
          </p:cNvPr>
          <p:cNvSpPr txBox="1"/>
          <p:nvPr/>
        </p:nvSpPr>
        <p:spPr>
          <a:xfrm>
            <a:off x="701040" y="5364801"/>
            <a:ext cx="3685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∙ </a:t>
            </a:r>
            <a:r>
              <a:rPr lang="ko-KR" altLang="en-US" sz="2400" dirty="0" err="1"/>
              <a:t>블루이노에</a:t>
            </a:r>
            <a:r>
              <a:rPr lang="ko-KR" altLang="en-US" sz="2400" dirty="0"/>
              <a:t> 충전지 연결</a:t>
            </a:r>
          </a:p>
        </p:txBody>
      </p:sp>
    </p:spTree>
    <p:extLst>
      <p:ext uri="{BB962C8B-B14F-4D97-AF65-F5344CB8AC3E}">
        <p14:creationId xmlns:p14="http://schemas.microsoft.com/office/powerpoint/2010/main" val="2470595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D1C981-5233-4F6E-B348-EFE8F71FC52E}"/>
              </a:ext>
            </a:extLst>
          </p:cNvPr>
          <p:cNvSpPr txBox="1"/>
          <p:nvPr/>
        </p:nvSpPr>
        <p:spPr>
          <a:xfrm>
            <a:off x="355002" y="311972"/>
            <a:ext cx="2864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앱 백그라운드 실행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BBF9CABA-59FB-4BD3-B34E-857AAE3EA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146" y="773637"/>
            <a:ext cx="6046694" cy="205712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1F09166-15E1-450C-BD51-EE8F86E671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94" y="3093869"/>
            <a:ext cx="11217612" cy="34521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89FAE3-13EF-4ADB-B3DA-1C9C983C1896}"/>
              </a:ext>
            </a:extLst>
          </p:cNvPr>
          <p:cNvSpPr txBox="1"/>
          <p:nvPr/>
        </p:nvSpPr>
        <p:spPr>
          <a:xfrm>
            <a:off x="487194" y="1102755"/>
            <a:ext cx="520995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- Tizen 2.4</a:t>
            </a:r>
            <a:r>
              <a:rPr lang="ko-KR" altLang="en-US" sz="1600" dirty="0"/>
              <a:t>버전 이상에서는 백그라운드 프로세스를</a:t>
            </a:r>
            <a:endParaRPr lang="en-US" altLang="ko-KR" sz="1600" dirty="0"/>
          </a:p>
          <a:p>
            <a:r>
              <a:rPr lang="ko-KR" altLang="en-US" sz="1600" dirty="0"/>
              <a:t>   엄격하게 관리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- Background-category</a:t>
            </a:r>
            <a:r>
              <a:rPr lang="ko-KR" altLang="en-US" sz="1600" dirty="0"/>
              <a:t> 요소를 하나 이상</a:t>
            </a:r>
            <a:r>
              <a:rPr lang="en-US" altLang="ko-KR" sz="1600" dirty="0"/>
              <a:t> </a:t>
            </a:r>
            <a:r>
              <a:rPr lang="ko-KR" altLang="en-US" sz="1600" dirty="0"/>
              <a:t>추가해야 함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2204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D1C981-5233-4F6E-B348-EFE8F71FC52E}"/>
              </a:ext>
            </a:extLst>
          </p:cNvPr>
          <p:cNvSpPr txBox="1"/>
          <p:nvPr/>
        </p:nvSpPr>
        <p:spPr>
          <a:xfrm>
            <a:off x="355002" y="311972"/>
            <a:ext cx="2864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앱 백그라운드 실행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80B444-2FC1-4800-BA46-321A4DF977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103"/>
          <a:stretch/>
        </p:blipFill>
        <p:spPr>
          <a:xfrm>
            <a:off x="355002" y="2089442"/>
            <a:ext cx="4679577" cy="253371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199A4EF-2A7A-4AFD-8C8F-258E19FDF0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509" y="2166980"/>
            <a:ext cx="5532489" cy="2524039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1F81DF52-443E-448A-98B2-C389672AAD62}"/>
              </a:ext>
            </a:extLst>
          </p:cNvPr>
          <p:cNvSpPr/>
          <p:nvPr/>
        </p:nvSpPr>
        <p:spPr>
          <a:xfrm>
            <a:off x="5274911" y="3138950"/>
            <a:ext cx="1029598" cy="376517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9A7AA4-0992-41E3-B4ED-340BF646E366}"/>
              </a:ext>
            </a:extLst>
          </p:cNvPr>
          <p:cNvSpPr txBox="1"/>
          <p:nvPr/>
        </p:nvSpPr>
        <p:spPr>
          <a:xfrm>
            <a:off x="555958" y="5017340"/>
            <a:ext cx="94379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Background Support</a:t>
            </a:r>
            <a:r>
              <a:rPr lang="ko-KR" altLang="en-US" sz="2400" dirty="0"/>
              <a:t>가 </a:t>
            </a:r>
            <a:r>
              <a:rPr lang="en-US" altLang="ko-KR" sz="2400" b="1" dirty="0"/>
              <a:t>disable</a:t>
            </a:r>
            <a:r>
              <a:rPr lang="ko-KR" altLang="en-US" sz="2400" dirty="0"/>
              <a:t>에서</a:t>
            </a:r>
            <a:r>
              <a:rPr lang="en-US" altLang="ko-KR" sz="2400" dirty="0"/>
              <a:t> </a:t>
            </a:r>
            <a:r>
              <a:rPr lang="en-US" altLang="ko-KR" sz="2400" b="1" dirty="0"/>
              <a:t>enable</a:t>
            </a:r>
            <a:r>
              <a:rPr lang="ko-KR" altLang="en-US" sz="2400" dirty="0"/>
              <a:t>로 변경됨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실제로 </a:t>
            </a:r>
            <a:r>
              <a:rPr lang="ko-KR" altLang="en-US" sz="2400" dirty="0" err="1"/>
              <a:t>워치에서</a:t>
            </a:r>
            <a:r>
              <a:rPr lang="ko-KR" altLang="en-US" sz="2400" dirty="0"/>
              <a:t> </a:t>
            </a:r>
            <a:r>
              <a:rPr lang="en-US" altLang="ko-KR" sz="2400" dirty="0"/>
              <a:t>background</a:t>
            </a:r>
            <a:r>
              <a:rPr lang="ko-KR" altLang="en-US" sz="2400" dirty="0"/>
              <a:t> 실행이 되는지는 확인하지 못한 상태</a:t>
            </a:r>
            <a:r>
              <a:rPr lang="en-US" altLang="ko-KR" sz="2400" dirty="0"/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2CF8325-F714-4CC8-AC91-AD38201CC141}"/>
              </a:ext>
            </a:extLst>
          </p:cNvPr>
          <p:cNvSpPr/>
          <p:nvPr/>
        </p:nvSpPr>
        <p:spPr>
          <a:xfrm>
            <a:off x="647134" y="2996585"/>
            <a:ext cx="2280622" cy="4706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DD12E56-1F34-4E3C-A5A8-B20819C2F988}"/>
              </a:ext>
            </a:extLst>
          </p:cNvPr>
          <p:cNvSpPr/>
          <p:nvPr/>
        </p:nvSpPr>
        <p:spPr>
          <a:xfrm>
            <a:off x="6575458" y="2996584"/>
            <a:ext cx="2280622" cy="4706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C0AF650D-68D0-452D-A227-4C21ED0646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686" y="698283"/>
            <a:ext cx="4092295" cy="107451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669DC3D-A86A-49F7-82AD-EFFF5FB052E8}"/>
              </a:ext>
            </a:extLst>
          </p:cNvPr>
          <p:cNvSpPr txBox="1"/>
          <p:nvPr/>
        </p:nvSpPr>
        <p:spPr>
          <a:xfrm>
            <a:off x="10464369" y="59197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코드 추가</a:t>
            </a:r>
          </a:p>
        </p:txBody>
      </p:sp>
    </p:spTree>
    <p:extLst>
      <p:ext uri="{BB962C8B-B14F-4D97-AF65-F5344CB8AC3E}">
        <p14:creationId xmlns:p14="http://schemas.microsoft.com/office/powerpoint/2010/main" val="3560247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164</Words>
  <Application>Microsoft Office PowerPoint</Application>
  <PresentationFormat>와이드스크린</PresentationFormat>
  <Paragraphs>35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ji woo</dc:creator>
  <cp:lastModifiedBy>park ji woo</cp:lastModifiedBy>
  <cp:revision>77</cp:revision>
  <dcterms:created xsi:type="dcterms:W3CDTF">2021-03-29T15:05:35Z</dcterms:created>
  <dcterms:modified xsi:type="dcterms:W3CDTF">2021-03-30T23:54:43Z</dcterms:modified>
</cp:coreProperties>
</file>