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2" r:id="rId3"/>
    <p:sldId id="273" r:id="rId4"/>
    <p:sldId id="279" r:id="rId5"/>
    <p:sldId id="276" r:id="rId6"/>
    <p:sldId id="272" r:id="rId7"/>
    <p:sldId id="280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한나" initials="이한" lastIdx="1" clrIdx="0">
    <p:extLst>
      <p:ext uri="{19B8F6BF-5375-455C-9EA6-DF929625EA0E}">
        <p15:presenceInfo xmlns:p15="http://schemas.microsoft.com/office/powerpoint/2012/main" userId="15728e9ac4076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B683-24D7-4EDC-B9DE-0F660F6C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8771D-76F1-499D-AE70-46D757A99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2420-0664-4E50-88B9-9B14B634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6F6A6-E766-401F-8AA0-6B9ABBE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856A-D6B3-4D43-8924-FEF6BD9D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7FAAD-9928-43CD-84A8-7C31106F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EF0D9-940A-4C6C-AE1B-C2797E94A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EB247-7628-4B72-9A0E-DAB69E7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51E06-7D4A-4E28-9B15-C1471878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548A4-D95F-45BF-BF57-B4236419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A61AB-6951-4C9A-A65B-9EC28E941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0849-DDD5-42A6-8329-37630FA9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0ED26-7F82-4570-A11E-E0CE7BE9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9E55F-0D3F-4A0F-9A7B-3117C68F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6BE35-87B9-4B84-9E19-717350AE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38AA1-1551-412B-86EC-2B19B9E3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1E791-C42C-4672-92CB-42FC6C4B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C0E27-DF67-4EAF-BC16-78DAB121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E31AD-88CE-4EAE-BF9F-0F25772D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6B0B3-5D03-4134-9594-705DA543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04A12-8853-4C9E-83F6-843A45F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1568F-9491-4367-865B-1C24525F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53A40-488D-4AC0-B524-4FE94F32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5C435-00DA-4B4D-934D-B34A5972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D68A1-571F-46C9-B280-3D691F03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9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CC1EE-C2CF-4323-8AFD-4E80D61D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AA4E5-0D97-4E68-988A-BA4AFDC46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94E94-DC30-4148-9D82-1DEC6B8B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2C4C6-875A-40E6-A00C-E14126E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6B567-6009-400E-A7C6-2B979FF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0B583-5C89-4F53-A40B-4F6B420B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E95D-9A31-4736-AEC7-CD0139FC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8DAFD-B794-409A-947B-70A15EF4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C4215-906C-4074-8391-CB5F3103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497F6-A53C-4C2B-A9C1-FB2BD909B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796F4B-E7ED-4C2F-BB8B-F23F1098E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64902-D2B8-4AD6-A407-1D9B8CB2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474343-BB38-4205-816A-1FA7A3F3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B942B-2F94-455D-8FEE-959D6B4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0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B8EBC-BF9C-4C2B-9023-D289398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AE12DE-12EA-4B6C-BC32-1D971003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FFBD00-9F2C-4E7B-8FCA-EFBD862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75E88-FFB9-4115-8BC4-B3168349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8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4D615-B0DE-4FCB-90E8-91AF672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72EFEB-08D2-4A80-ABD4-34271220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6AB70-B804-4D5D-B558-E1FE94C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F193-7589-4308-BDDD-F70F9164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7410-1189-4841-8163-321298AA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B108E-5DB9-4EC1-8B14-0827181DF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6AD99-39B9-431C-9ECB-D542ECBA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4A7C9-2ACF-4288-B109-763BB2DB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746C9-C050-4099-9988-938D63E8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6DF9-7B53-4DC1-80DB-20FF8FA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C394B2-F2AC-446A-A7F5-6BFC33A9B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7B8F-4C24-4E03-8E9D-AE894BEA5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BB4C6-74BB-4918-BF27-308451E8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FF161-9AFC-4D1C-AB06-0BF2E43E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5D2BB-2B9A-40F2-A907-0CE3611D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4E437C-3CFB-4296-8F74-1A21B363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385E8-0BA7-4C09-9E3E-4CA817FA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0F20-16A1-4662-A024-647D73BE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DB86-DFE2-4AB1-8771-0B8F39FF46A2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5BDE1-4ED4-4299-8FA5-BCE743090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1DDD1-8EBD-4254-AC89-C471670E5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D665-6EC2-411F-98F3-EA84E08D6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6BB4-BDCB-4BE4-8CF4-9EDFF7A55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815"/>
            <a:ext cx="9144000" cy="1035211"/>
          </a:xfr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5C699-3CA5-4680-968D-FE2176FBE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208" y="4235480"/>
            <a:ext cx="3886721" cy="6385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및 기능 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46974-F9AB-40DA-921D-391FC54667AF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BF943B-3FB6-446C-813D-4FEF96B82EF8}"/>
              </a:ext>
            </a:extLst>
          </p:cNvPr>
          <p:cNvSpPr txBox="1"/>
          <p:nvPr/>
        </p:nvSpPr>
        <p:spPr>
          <a:xfrm>
            <a:off x="681897" y="348403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1) 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메인 화면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9C7E8-F54E-425E-AFB5-EA15B141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77" y="1483055"/>
            <a:ext cx="3627654" cy="4795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628A6-1BBC-4480-911C-3647A439672F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8D5C6-75CC-40BF-AB05-B77F690A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04" y="1904638"/>
            <a:ext cx="3454927" cy="4297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2108B-5871-407B-93ED-C9E23A255627}"/>
              </a:ext>
            </a:extLst>
          </p:cNvPr>
          <p:cNvSpPr txBox="1"/>
          <p:nvPr/>
        </p:nvSpPr>
        <p:spPr>
          <a:xfrm>
            <a:off x="6063354" y="3429000"/>
            <a:ext cx="70887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C0AE60-6919-4E9A-AA67-1FD4D078DC92}"/>
              </a:ext>
            </a:extLst>
          </p:cNvPr>
          <p:cNvSpPr/>
          <p:nvPr/>
        </p:nvSpPr>
        <p:spPr>
          <a:xfrm>
            <a:off x="8741328" y="3053593"/>
            <a:ext cx="536896" cy="5431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444871-B146-4F57-9B05-4A231A038E5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297070" y="2533475"/>
            <a:ext cx="1522885" cy="5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273A7E-C9A0-4770-9CF0-C6DC7BE9B73E}"/>
              </a:ext>
            </a:extLst>
          </p:cNvPr>
          <p:cNvSpPr txBox="1"/>
          <p:nvPr/>
        </p:nvSpPr>
        <p:spPr>
          <a:xfrm>
            <a:off x="5647565" y="2378388"/>
            <a:ext cx="17900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날씨 아이콘 자리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D49A9-215D-492C-B934-A8024AAA0516}"/>
              </a:ext>
            </a:extLst>
          </p:cNvPr>
          <p:cNvSpPr txBox="1"/>
          <p:nvPr/>
        </p:nvSpPr>
        <p:spPr>
          <a:xfrm>
            <a:off x="4224711" y="696250"/>
            <a:ext cx="3962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설정한 지역의 날씨정보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날씨아이콘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강수확률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360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손목시계, 장치이(가) 표시된 사진&#10;&#10;자동 생성된 설명">
            <a:extLst>
              <a:ext uri="{FF2B5EF4-FFF2-40B4-BE49-F238E27FC236}">
                <a16:creationId xmlns:a16="http://schemas.microsoft.com/office/drawing/2014/main" id="{1F01A0D3-2504-4593-B335-1625E3B80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3" b="-1"/>
          <a:stretch/>
        </p:blipFill>
        <p:spPr>
          <a:xfrm>
            <a:off x="4968269" y="3151870"/>
            <a:ext cx="2255462" cy="31552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55F283-1AD5-4638-ADEA-E0AFC6EEE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65" b="-1"/>
          <a:stretch/>
        </p:blipFill>
        <p:spPr>
          <a:xfrm>
            <a:off x="315715" y="3148392"/>
            <a:ext cx="2255462" cy="31552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6BC3270-8D56-4D23-A25E-8619563F31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" r="3542" b="-1"/>
          <a:stretch/>
        </p:blipFill>
        <p:spPr>
          <a:xfrm>
            <a:off x="2641992" y="3151870"/>
            <a:ext cx="2255462" cy="3155238"/>
          </a:xfrm>
          <a:prstGeom prst="rect">
            <a:avLst/>
          </a:prstGeom>
        </p:spPr>
      </p:pic>
      <p:pic>
        <p:nvPicPr>
          <p:cNvPr id="24" name="그림 23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3AAF8864-D6DD-4159-BCEC-136BEF3A4D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8208" b="-1"/>
          <a:stretch/>
        </p:blipFill>
        <p:spPr>
          <a:xfrm>
            <a:off x="9620823" y="3151870"/>
            <a:ext cx="2255462" cy="3155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F8C540-76EE-4910-870A-0CDB59C7FC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r="6371" b="-1"/>
          <a:stretch/>
        </p:blipFill>
        <p:spPr>
          <a:xfrm>
            <a:off x="7294546" y="3151870"/>
            <a:ext cx="2255462" cy="31552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BBC445-7388-4D95-A81C-146DDEC668EE}"/>
              </a:ext>
            </a:extLst>
          </p:cNvPr>
          <p:cNvSpPr txBox="1"/>
          <p:nvPr/>
        </p:nvSpPr>
        <p:spPr>
          <a:xfrm>
            <a:off x="1175630" y="2755129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①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4367A-EE9B-4EB7-8D62-89F5309B1E34}"/>
              </a:ext>
            </a:extLst>
          </p:cNvPr>
          <p:cNvSpPr txBox="1"/>
          <p:nvPr/>
        </p:nvSpPr>
        <p:spPr>
          <a:xfrm>
            <a:off x="3501000" y="2744459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②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94D63-5D96-4957-9883-3302D49F0350}"/>
              </a:ext>
            </a:extLst>
          </p:cNvPr>
          <p:cNvSpPr txBox="1"/>
          <p:nvPr/>
        </p:nvSpPr>
        <p:spPr>
          <a:xfrm>
            <a:off x="6035377" y="2749260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③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37BBA0-6A6E-4DC6-B91D-138D81624DDD}"/>
              </a:ext>
            </a:extLst>
          </p:cNvPr>
          <p:cNvSpPr txBox="1"/>
          <p:nvPr/>
        </p:nvSpPr>
        <p:spPr>
          <a:xfrm>
            <a:off x="8129732" y="2755129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④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DA511E-D7C5-4494-A903-EBC9A656045E}"/>
              </a:ext>
            </a:extLst>
          </p:cNvPr>
          <p:cNvSpPr txBox="1"/>
          <p:nvPr/>
        </p:nvSpPr>
        <p:spPr>
          <a:xfrm>
            <a:off x="10456009" y="2755129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⑤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EA3F9-7141-4193-9AC7-E7073C1F6BB3}"/>
              </a:ext>
            </a:extLst>
          </p:cNvPr>
          <p:cNvSpPr txBox="1"/>
          <p:nvPr/>
        </p:nvSpPr>
        <p:spPr>
          <a:xfrm>
            <a:off x="763396" y="815105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2</a:t>
            </a:r>
            <a:r>
              <a:rPr lang="en-US" altLang="ko-K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알림 설정 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0A943A-A7D6-4967-AC0C-EEEBF9D94099}"/>
              </a:ext>
            </a:extLst>
          </p:cNvPr>
          <p:cNvSpPr txBox="1"/>
          <p:nvPr/>
        </p:nvSpPr>
        <p:spPr>
          <a:xfrm>
            <a:off x="1414934" y="1501277"/>
            <a:ext cx="9359081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알림 </a:t>
            </a:r>
            <a:r>
              <a:rPr lang="en-US" altLang="ko-KR" dirty="0"/>
              <a:t>on/off</a:t>
            </a:r>
            <a:r>
              <a:rPr lang="ko-KR" altLang="en-US" dirty="0"/>
              <a:t>버튼 생성 </a:t>
            </a:r>
            <a:r>
              <a:rPr lang="en-US" altLang="ko-KR" dirty="0"/>
              <a:t>(</a:t>
            </a:r>
            <a:r>
              <a:rPr lang="ko-KR" altLang="en-US" dirty="0"/>
              <a:t>기능은 아직 구현 못함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구현 완료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알림 시간 설정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현재 설정된 시간이 선택한 시간으로 갱신됨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FDDA6-3D26-45B2-A25E-6E0650014FDA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FB3E3862-1B0C-4EFD-8680-2152884E4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r="4679" b="-1"/>
          <a:stretch/>
        </p:blipFill>
        <p:spPr>
          <a:xfrm>
            <a:off x="3577620" y="3425628"/>
            <a:ext cx="2091663" cy="292607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1C28090-B7AC-4CA1-B0C7-3B6004BBA74D}"/>
              </a:ext>
            </a:extLst>
          </p:cNvPr>
          <p:cNvSpPr txBox="1"/>
          <p:nvPr/>
        </p:nvSpPr>
        <p:spPr>
          <a:xfrm>
            <a:off x="6298035" y="696983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①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951D84-39E5-45E4-9156-B159AE6A7D7A}"/>
              </a:ext>
            </a:extLst>
          </p:cNvPr>
          <p:cNvSpPr txBox="1"/>
          <p:nvPr/>
        </p:nvSpPr>
        <p:spPr>
          <a:xfrm>
            <a:off x="8994187" y="696983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②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96111C-6A5C-4A35-B315-CFDC740672DA}"/>
              </a:ext>
            </a:extLst>
          </p:cNvPr>
          <p:cNvSpPr txBox="1"/>
          <p:nvPr/>
        </p:nvSpPr>
        <p:spPr>
          <a:xfrm>
            <a:off x="432792" y="3710838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③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8D45C6-3694-4A57-A82E-391AA83A17B4}"/>
              </a:ext>
            </a:extLst>
          </p:cNvPr>
          <p:cNvSpPr txBox="1"/>
          <p:nvPr/>
        </p:nvSpPr>
        <p:spPr>
          <a:xfrm>
            <a:off x="3308897" y="3710838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④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066B3B-0593-46F2-A58C-C363AF4BBE11}"/>
              </a:ext>
            </a:extLst>
          </p:cNvPr>
          <p:cNvSpPr txBox="1"/>
          <p:nvPr/>
        </p:nvSpPr>
        <p:spPr>
          <a:xfrm>
            <a:off x="6298035" y="3710838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⑤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6BD3F4-B3F8-4E4A-88FE-3805713A30A4}"/>
              </a:ext>
            </a:extLst>
          </p:cNvPr>
          <p:cNvSpPr txBox="1"/>
          <p:nvPr/>
        </p:nvSpPr>
        <p:spPr>
          <a:xfrm>
            <a:off x="8994187" y="3710838"/>
            <a:ext cx="5374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</a:rPr>
              <a:t>⑥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268639-D9F6-4335-94C2-8ECB342B76E9}"/>
              </a:ext>
            </a:extLst>
          </p:cNvPr>
          <p:cNvSpPr txBox="1"/>
          <p:nvPr/>
        </p:nvSpPr>
        <p:spPr>
          <a:xfrm>
            <a:off x="637834" y="332753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3)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지역 설정 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A0EB7C-72E7-408B-8059-89593F33F5B6}"/>
              </a:ext>
            </a:extLst>
          </p:cNvPr>
          <p:cNvSpPr txBox="1"/>
          <p:nvPr/>
        </p:nvSpPr>
        <p:spPr>
          <a:xfrm>
            <a:off x="1381921" y="1005538"/>
            <a:ext cx="4884927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도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/</a:t>
            </a:r>
            <a:r>
              <a:rPr lang="ko-KR" altLang="en-US" dirty="0"/>
              <a:t>군</a:t>
            </a:r>
            <a:r>
              <a:rPr lang="en-US" altLang="ko-KR" dirty="0"/>
              <a:t>/</a:t>
            </a:r>
            <a:r>
              <a:rPr lang="ko-KR" altLang="en-US" dirty="0"/>
              <a:t>구 선택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목적지가 선택한 지역으로 갱신됨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메인 화면의 날씨정보가 선택한 지역의 날씨정보로 갱신됨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67FB8-69E9-427F-BE74-BBA4FC7D407C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B72C-304F-4A28-BF67-FC37E0C8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475" y="356324"/>
            <a:ext cx="2194559" cy="2926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FB413-20BC-49B0-AD4C-432727B38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01" y="3369352"/>
            <a:ext cx="2350106" cy="30785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D07F83-52C0-4623-B50E-6A01AAEFD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633" y="3520981"/>
            <a:ext cx="2252522" cy="28080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4D6B05-513F-489E-89AE-5B347ECC5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7786" y="356324"/>
            <a:ext cx="2369711" cy="2926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E5F0D-DE65-4826-941D-97C3638EE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91" y="3310977"/>
            <a:ext cx="2394606" cy="2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5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8DBFF5-6173-4EEA-87E9-34302F4C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41" y="1629514"/>
            <a:ext cx="3348645" cy="446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B5790-3D71-4BA6-AFC4-88B822CFD4B6}"/>
              </a:ext>
            </a:extLst>
          </p:cNvPr>
          <p:cNvSpPr txBox="1"/>
          <p:nvPr/>
        </p:nvSpPr>
        <p:spPr>
          <a:xfrm>
            <a:off x="763396" y="815105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4)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우산 관리 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80034-78AA-4093-8D19-D8825C64C6BE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1C3BE-8E7F-4AE3-A570-E76354DD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91" y="1737705"/>
            <a:ext cx="3071768" cy="4243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09D0E-BE35-4F45-A385-5EB36C84840A}"/>
              </a:ext>
            </a:extLst>
          </p:cNvPr>
          <p:cNvSpPr txBox="1"/>
          <p:nvPr/>
        </p:nvSpPr>
        <p:spPr>
          <a:xfrm>
            <a:off x="6037975" y="3429000"/>
            <a:ext cx="70887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03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E5AB32-7654-4281-A7EB-92BDCADC9856}"/>
              </a:ext>
            </a:extLst>
          </p:cNvPr>
          <p:cNvSpPr txBox="1"/>
          <p:nvPr/>
        </p:nvSpPr>
        <p:spPr>
          <a:xfrm>
            <a:off x="763396" y="815105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7)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날씨 정보 </a:t>
            </a:r>
            <a:r>
              <a:rPr lang="ko-KR" altLang="en-US" sz="3000" dirty="0" err="1">
                <a:latin typeface="+mj-lt"/>
                <a:ea typeface="+mj-ea"/>
                <a:cs typeface="+mj-cs"/>
              </a:rPr>
              <a:t>받아오기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FEF52-49B8-455C-8BBC-4ABA3AD99F34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42984-3D87-46ED-BEC0-7EA312C72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16"/>
          <a:stretch/>
        </p:blipFill>
        <p:spPr>
          <a:xfrm>
            <a:off x="763396" y="1902389"/>
            <a:ext cx="4912732" cy="1411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760E39-18A8-43AF-BF0C-C965D0F8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79" y="1902389"/>
            <a:ext cx="5924778" cy="4140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719C7-8805-4F8A-B4E8-B9FEDFD646D6}"/>
              </a:ext>
            </a:extLst>
          </p:cNvPr>
          <p:cNvSpPr txBox="1"/>
          <p:nvPr/>
        </p:nvSpPr>
        <p:spPr>
          <a:xfrm>
            <a:off x="1054710" y="3711826"/>
            <a:ext cx="403411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기상청 오픈 </a:t>
            </a:r>
            <a:r>
              <a:rPr lang="en-US" altLang="ko-KR" dirty="0"/>
              <a:t>API</a:t>
            </a:r>
            <a:r>
              <a:rPr lang="ko-KR" altLang="en-US" dirty="0"/>
              <a:t>활용 신청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인증키 받음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JSON</a:t>
            </a:r>
            <a:r>
              <a:rPr lang="ko-KR" altLang="en-US" dirty="0"/>
              <a:t>형식으로 자료 요청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3A223D-C734-4758-A209-62798B12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80" y="1194452"/>
            <a:ext cx="5438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E5AB32-7654-4281-A7EB-92BDCADC9856}"/>
              </a:ext>
            </a:extLst>
          </p:cNvPr>
          <p:cNvSpPr txBox="1"/>
          <p:nvPr/>
        </p:nvSpPr>
        <p:spPr>
          <a:xfrm>
            <a:off x="352335" y="185931"/>
            <a:ext cx="5629014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7) </a:t>
            </a:r>
            <a:r>
              <a:rPr lang="ko-KR" altLang="en-US" sz="3000" dirty="0">
                <a:latin typeface="+mj-lt"/>
                <a:ea typeface="+mj-ea"/>
                <a:cs typeface="+mj-cs"/>
              </a:rPr>
              <a:t>날씨 정보 </a:t>
            </a:r>
            <a:r>
              <a:rPr lang="ko-KR" altLang="en-US" sz="3000" dirty="0" err="1">
                <a:latin typeface="+mj-lt"/>
                <a:ea typeface="+mj-ea"/>
                <a:cs typeface="+mj-cs"/>
              </a:rPr>
              <a:t>받아오기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FEF52-49B8-455C-8BBC-4ABA3AD99F34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DB6D05-BC13-4D60-B3EA-A32A39C3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6" y="1567809"/>
            <a:ext cx="91440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5CA38-7653-4B19-8F9D-1A28EA1E97C8}"/>
              </a:ext>
            </a:extLst>
          </p:cNvPr>
          <p:cNvSpPr txBox="1"/>
          <p:nvPr/>
        </p:nvSpPr>
        <p:spPr>
          <a:xfrm>
            <a:off x="352335" y="890636"/>
            <a:ext cx="403411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JSON </a:t>
            </a:r>
            <a:r>
              <a:rPr lang="ko-KR" altLang="en-US" dirty="0"/>
              <a:t>자료형식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AD3842-9DC3-4712-A9A0-B6DBB6B7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6" y="3585038"/>
            <a:ext cx="3748923" cy="2933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1C7F19-02A7-4866-B30B-38BC6A7196FD}"/>
              </a:ext>
            </a:extLst>
          </p:cNvPr>
          <p:cNvSpPr txBox="1"/>
          <p:nvPr/>
        </p:nvSpPr>
        <p:spPr>
          <a:xfrm>
            <a:off x="5254357" y="3626113"/>
            <a:ext cx="6070779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POP:</a:t>
            </a:r>
            <a:r>
              <a:rPr lang="ko-KR" altLang="en-US" dirty="0"/>
              <a:t> 강수확률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%)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PTY: </a:t>
            </a:r>
            <a:r>
              <a:rPr lang="ko-KR" altLang="en-US" dirty="0">
                <a:solidFill>
                  <a:srgbClr val="FF0000"/>
                </a:solidFill>
              </a:rPr>
              <a:t>강수형태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없음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(0),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비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(1),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비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눈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(2),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눈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(3),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소나기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(4),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빗방울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(5), </a:t>
            </a:r>
            <a:r>
              <a:rPr lang="ko-KR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빗방울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300" kern="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눈날림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(6), </a:t>
            </a:r>
            <a:r>
              <a:rPr lang="ko-KR" altLang="ko-KR" sz="1300" kern="0" dirty="0" err="1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눈날림</a:t>
            </a:r>
            <a:r>
              <a:rPr lang="en-US" altLang="ko-KR" sz="13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(7) </a:t>
            </a:r>
            <a:r>
              <a:rPr lang="en-US" altLang="ko-KR" sz="1800" kern="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SKY:</a:t>
            </a:r>
            <a:r>
              <a:rPr lang="ko-KR" altLang="en-US" dirty="0">
                <a:solidFill>
                  <a:srgbClr val="FF0000"/>
                </a:solidFill>
              </a:rPr>
              <a:t> 하늘상태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sz="1300" dirty="0">
                <a:solidFill>
                  <a:srgbClr val="FF0000"/>
                </a:solidFill>
              </a:rPr>
              <a:t>맑음</a:t>
            </a:r>
            <a:r>
              <a:rPr lang="en-US" altLang="ko-KR" sz="1300" dirty="0">
                <a:solidFill>
                  <a:srgbClr val="FF0000"/>
                </a:solidFill>
              </a:rPr>
              <a:t>(1), </a:t>
            </a:r>
            <a:r>
              <a:rPr lang="ko-KR" altLang="en-US" sz="1300" dirty="0">
                <a:solidFill>
                  <a:srgbClr val="FF0000"/>
                </a:solidFill>
              </a:rPr>
              <a:t>구름많음</a:t>
            </a:r>
            <a:r>
              <a:rPr lang="en-US" altLang="ko-KR" sz="1300" dirty="0">
                <a:solidFill>
                  <a:srgbClr val="FF0000"/>
                </a:solidFill>
              </a:rPr>
              <a:t>(3), </a:t>
            </a:r>
            <a:r>
              <a:rPr lang="ko-KR" altLang="en-US" sz="1300" dirty="0">
                <a:solidFill>
                  <a:srgbClr val="FF0000"/>
                </a:solidFill>
              </a:rPr>
              <a:t>흐림</a:t>
            </a:r>
            <a:r>
              <a:rPr lang="en-US" altLang="ko-KR" sz="1300" dirty="0">
                <a:solidFill>
                  <a:srgbClr val="FF0000"/>
                </a:solidFill>
              </a:rPr>
              <a:t>(4)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T3H: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시간 기온</a:t>
            </a:r>
            <a:endParaRPr lang="en-US" altLang="ko-KR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DB0C29-574D-4883-95D0-73E0A1997AAC}"/>
              </a:ext>
            </a:extLst>
          </p:cNvPr>
          <p:cNvSpPr/>
          <p:nvPr/>
        </p:nvSpPr>
        <p:spPr>
          <a:xfrm>
            <a:off x="4714613" y="1753299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691C88-0EFA-4CB7-A2E3-4F9F39DB46F8}"/>
              </a:ext>
            </a:extLst>
          </p:cNvPr>
          <p:cNvSpPr/>
          <p:nvPr/>
        </p:nvSpPr>
        <p:spPr>
          <a:xfrm>
            <a:off x="4653094" y="1914088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FF92BD-FE52-44E8-90C7-AFA50C03311F}"/>
              </a:ext>
            </a:extLst>
          </p:cNvPr>
          <p:cNvSpPr/>
          <p:nvPr/>
        </p:nvSpPr>
        <p:spPr>
          <a:xfrm>
            <a:off x="4653094" y="2200875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45BD76-7355-4CE3-904C-D0F73D049076}"/>
              </a:ext>
            </a:extLst>
          </p:cNvPr>
          <p:cNvSpPr/>
          <p:nvPr/>
        </p:nvSpPr>
        <p:spPr>
          <a:xfrm>
            <a:off x="4653093" y="2347490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6290A6-48CA-4EB7-942C-CA892C386D3C}"/>
              </a:ext>
            </a:extLst>
          </p:cNvPr>
          <p:cNvSpPr/>
          <p:nvPr/>
        </p:nvSpPr>
        <p:spPr>
          <a:xfrm>
            <a:off x="8481272" y="1753299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232FB0-254E-4EA5-AD42-AD69712C552A}"/>
              </a:ext>
            </a:extLst>
          </p:cNvPr>
          <p:cNvSpPr/>
          <p:nvPr/>
        </p:nvSpPr>
        <p:spPr>
          <a:xfrm>
            <a:off x="8446316" y="1921079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1C47B77-9B74-479A-B782-02B45966D5CD}"/>
              </a:ext>
            </a:extLst>
          </p:cNvPr>
          <p:cNvSpPr/>
          <p:nvPr/>
        </p:nvSpPr>
        <p:spPr>
          <a:xfrm>
            <a:off x="8446315" y="2200875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E6D808-65C1-4C91-94F1-D8629F3E6349}"/>
              </a:ext>
            </a:extLst>
          </p:cNvPr>
          <p:cNvSpPr/>
          <p:nvPr/>
        </p:nvSpPr>
        <p:spPr>
          <a:xfrm>
            <a:off x="8446314" y="2347490"/>
            <a:ext cx="310393" cy="16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BF943B-3FB6-446C-813D-4FEF96B82EF8}"/>
              </a:ext>
            </a:extLst>
          </p:cNvPr>
          <p:cNvSpPr txBox="1"/>
          <p:nvPr/>
        </p:nvSpPr>
        <p:spPr>
          <a:xfrm>
            <a:off x="649004" y="445328"/>
            <a:ext cx="7726263" cy="814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dirty="0">
                <a:latin typeface="+mj-lt"/>
                <a:ea typeface="+mj-ea"/>
                <a:cs typeface="+mj-cs"/>
              </a:rPr>
              <a:t>8) 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지역 설정 후 날씨정보를 받아온 </a:t>
            </a:r>
            <a:r>
              <a:rPr lang="ko-KR" alt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메인화면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628A6-1BBC-4480-911C-3647A439672F}"/>
              </a:ext>
            </a:extLst>
          </p:cNvPr>
          <p:cNvSpPr txBox="1"/>
          <p:nvPr/>
        </p:nvSpPr>
        <p:spPr>
          <a:xfrm>
            <a:off x="8556770" y="6534835"/>
            <a:ext cx="37442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Oh My Umbrella!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이한나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임유경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박지우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김민중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 descr="사람, 쥐고있는, 실내, 손이(가) 표시된 사진&#10;&#10;자동 생성된 설명">
            <a:extLst>
              <a:ext uri="{FF2B5EF4-FFF2-40B4-BE49-F238E27FC236}">
                <a16:creationId xmlns:a16="http://schemas.microsoft.com/office/drawing/2014/main" id="{7F50928F-6D78-4087-87DC-70F862209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0" t="15102" r="25432" b="13128"/>
          <a:stretch/>
        </p:blipFill>
        <p:spPr>
          <a:xfrm rot="5400000">
            <a:off x="6569376" y="1350632"/>
            <a:ext cx="4914897" cy="4914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EDA06-4604-4C35-95C2-60EB8FC41D5B}"/>
              </a:ext>
            </a:extLst>
          </p:cNvPr>
          <p:cNvSpPr txBox="1"/>
          <p:nvPr/>
        </p:nvSpPr>
        <p:spPr>
          <a:xfrm>
            <a:off x="1375904" y="2232358"/>
            <a:ext cx="4887877" cy="2393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오후</a:t>
            </a:r>
            <a:r>
              <a:rPr lang="en-US" altLang="ko-KR" dirty="0"/>
              <a:t>10</a:t>
            </a:r>
            <a:r>
              <a:rPr lang="ko-KR" altLang="en-US" dirty="0"/>
              <a:t>시 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서울특별시 강남구 지역 설정 후 메인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날씨아이콘 </a:t>
            </a:r>
            <a:r>
              <a:rPr lang="en-US" altLang="ko-KR" dirty="0"/>
              <a:t>: </a:t>
            </a:r>
            <a:r>
              <a:rPr lang="ko-KR" altLang="en-US" dirty="0"/>
              <a:t>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기온 </a:t>
            </a:r>
            <a:r>
              <a:rPr lang="en-US" altLang="ko-KR" dirty="0"/>
              <a:t>: 16</a:t>
            </a:r>
            <a:r>
              <a:rPr lang="ko-KR" altLang="en-US" dirty="0"/>
              <a:t>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강수확률 </a:t>
            </a:r>
            <a:r>
              <a:rPr lang="en-US" altLang="ko-KR" dirty="0"/>
              <a:t>: 98%</a:t>
            </a:r>
          </a:p>
        </p:txBody>
      </p:sp>
    </p:spTree>
    <p:extLst>
      <p:ext uri="{BB962C8B-B14F-4D97-AF65-F5344CB8AC3E}">
        <p14:creationId xmlns:p14="http://schemas.microsoft.com/office/powerpoint/2010/main" val="220618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326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진행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진행 상황</dc:title>
  <dc:creator>이 한나</dc:creator>
  <cp:lastModifiedBy>이 한나</cp:lastModifiedBy>
  <cp:revision>7</cp:revision>
  <dcterms:created xsi:type="dcterms:W3CDTF">2021-04-13T04:42:38Z</dcterms:created>
  <dcterms:modified xsi:type="dcterms:W3CDTF">2021-04-13T06:32:51Z</dcterms:modified>
</cp:coreProperties>
</file>