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7" r:id="rId3"/>
    <p:sldId id="263" r:id="rId4"/>
    <p:sldId id="264" r:id="rId5"/>
    <p:sldId id="261" r:id="rId6"/>
    <p:sldId id="26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9" autoAdjust="0"/>
    <p:restoredTop sz="89029" autoAdjust="0"/>
  </p:normalViewPr>
  <p:slideViewPr>
    <p:cSldViewPr>
      <p:cViewPr varScale="1">
        <p:scale>
          <a:sx n="83" d="100"/>
          <a:sy n="83" d="100"/>
        </p:scale>
        <p:origin x="90" y="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16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308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792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36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16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08920"/>
            <a:ext cx="9144000" cy="41490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95736" y="2340169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latin typeface="나눔바른고딕OTF Light" pitchFamily="50" charset="-127"/>
                <a:ea typeface="나눔바른고딕OTF Light" pitchFamily="50" charset="-127"/>
              </a:rPr>
              <a:t>Capstone</a:t>
            </a:r>
            <a:r>
              <a:rPr lang="ko-KR" altLang="en-US" sz="1600" dirty="0"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en-US" altLang="ko-KR" sz="1600" dirty="0">
                <a:latin typeface="나눔바른고딕OTF Light" pitchFamily="50" charset="-127"/>
                <a:ea typeface="나눔바른고딕OTF Light" pitchFamily="50" charset="-127"/>
              </a:rPr>
              <a:t>design(1)</a:t>
            </a:r>
            <a:endParaRPr lang="ko-KR" altLang="en-US" sz="16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736" y="2700209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아이디어 발표 </a:t>
            </a:r>
            <a:r>
              <a:rPr lang="en-US" altLang="ko-KR" sz="3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64288" y="2060848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39552" y="2060848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700672" y="6381328"/>
            <a:ext cx="24482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인천대학교 컴퓨터공학부</a:t>
            </a:r>
            <a:endParaRPr lang="en-US" altLang="ko-KR" sz="13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A3808-491D-4FCA-BE46-CF77BDFF9FA2}"/>
              </a:ext>
            </a:extLst>
          </p:cNvPr>
          <p:cNvSpPr txBox="1"/>
          <p:nvPr/>
        </p:nvSpPr>
        <p:spPr>
          <a:xfrm>
            <a:off x="6300192" y="3263364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이한나</a:t>
            </a:r>
            <a:r>
              <a:rPr lang="en-US" altLang="ko-KR" sz="1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임유경</a:t>
            </a:r>
            <a:r>
              <a:rPr lang="en-US" altLang="ko-KR" sz="1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박지우</a:t>
            </a:r>
            <a:r>
              <a:rPr lang="en-US" altLang="ko-KR" sz="1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김민중</a:t>
            </a:r>
            <a:endParaRPr lang="ko-KR" altLang="en-US" sz="12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OTF Light" pitchFamily="50" charset="-127"/>
                <a:ea typeface="나눔바른고딕OTF Light" pitchFamily="50" charset="-127"/>
              </a:rPr>
              <a:t>CONTENTS</a:t>
            </a:r>
            <a:endParaRPr lang="ko-KR" altLang="en-US" sz="24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452320" y="5229200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0" y="5877272"/>
            <a:ext cx="9144000" cy="10801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843808" y="5994429"/>
            <a:ext cx="36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인천대학교</a:t>
            </a:r>
            <a:r>
              <a:rPr lang="en-US" altLang="ko-KR" sz="1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컴퓨터공학부</a:t>
            </a:r>
            <a:endParaRPr lang="en-US" altLang="ko-KR" sz="12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Capstone design(1)</a:t>
            </a:r>
            <a:endParaRPr lang="ko-KR" altLang="en-US" sz="10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D54AEC-1B7A-4462-A4D5-3987BB35ACDC}"/>
              </a:ext>
            </a:extLst>
          </p:cNvPr>
          <p:cNvSpPr txBox="1"/>
          <p:nvPr/>
        </p:nvSpPr>
        <p:spPr>
          <a:xfrm>
            <a:off x="1636823" y="3072341"/>
            <a:ext cx="19270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latin typeface="나눔바른고딕OTF Light" pitchFamily="50" charset="-127"/>
                <a:ea typeface="나눔바른고딕OTF Light" pitchFamily="50" charset="-127"/>
              </a:rPr>
              <a:t>NEW </a:t>
            </a:r>
            <a:r>
              <a:rPr lang="ko-KR" altLang="en-US" b="1" spc="-150" dirty="0">
                <a:latin typeface="나눔바른고딕OTF Light" pitchFamily="50" charset="-127"/>
                <a:ea typeface="나눔바른고딕OTF Light" pitchFamily="50" charset="-127"/>
              </a:rPr>
              <a:t>저금통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E66C23-A492-4B91-B9EF-BCF8B728F204}"/>
              </a:ext>
            </a:extLst>
          </p:cNvPr>
          <p:cNvSpPr txBox="1"/>
          <p:nvPr/>
        </p:nvSpPr>
        <p:spPr>
          <a:xfrm>
            <a:off x="614766" y="2733960"/>
            <a:ext cx="1368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HY헤드라인M" pitchFamily="18" charset="-127"/>
                <a:ea typeface="HY헤드라인M" pitchFamily="18" charset="-127"/>
              </a:rPr>
              <a:t>02  </a:t>
            </a:r>
            <a:endParaRPr lang="ko-KR" altLang="en-US" sz="5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739FB9-08E2-4FD1-8DDF-0F3246FA5C76}"/>
              </a:ext>
            </a:extLst>
          </p:cNvPr>
          <p:cNvSpPr txBox="1"/>
          <p:nvPr/>
        </p:nvSpPr>
        <p:spPr>
          <a:xfrm>
            <a:off x="637819" y="1412776"/>
            <a:ext cx="1125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HY헤드라인M" pitchFamily="18" charset="-127"/>
                <a:ea typeface="HY헤드라인M" pitchFamily="18" charset="-127"/>
              </a:rPr>
              <a:t>01   </a:t>
            </a:r>
            <a:endParaRPr lang="ko-KR" altLang="en-US" sz="5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6B2405-F7AA-4073-B187-1AC85D2DB726}"/>
              </a:ext>
            </a:extLst>
          </p:cNvPr>
          <p:cNvSpPr txBox="1"/>
          <p:nvPr/>
        </p:nvSpPr>
        <p:spPr>
          <a:xfrm>
            <a:off x="1913651" y="1752632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latin typeface="나눔바른고딕OTF Light" pitchFamily="50" charset="-127"/>
                <a:ea typeface="나눔바른고딕OTF Light" pitchFamily="50" charset="-127"/>
              </a:rPr>
              <a:t>노래 찾기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26B1AB-5718-4189-B885-0A1CD48CE076}"/>
              </a:ext>
            </a:extLst>
          </p:cNvPr>
          <p:cNvSpPr txBox="1"/>
          <p:nvPr/>
        </p:nvSpPr>
        <p:spPr>
          <a:xfrm>
            <a:off x="3432589" y="1675688"/>
            <a:ext cx="5184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Whitney"/>
              </a:rPr>
              <a:t>찾고 싶은 노래가 있을 때</a:t>
            </a:r>
            <a:r>
              <a:rPr lang="en-US" altLang="ko-KR" sz="1400" b="0" i="0" dirty="0">
                <a:effectLst/>
                <a:latin typeface="Whitney"/>
              </a:rPr>
              <a:t>, </a:t>
            </a:r>
            <a:r>
              <a:rPr lang="ko-KR" altLang="en-US" sz="1400" b="0" i="0" dirty="0">
                <a:effectLst/>
                <a:latin typeface="Whitney"/>
              </a:rPr>
              <a:t>가사도 모르고 음만 아는 상태라면</a:t>
            </a:r>
            <a:r>
              <a:rPr lang="en-US" altLang="ko-KR" sz="1400" b="0" i="0" dirty="0">
                <a:effectLst/>
                <a:latin typeface="Whitney"/>
              </a:rPr>
              <a:t>? </a:t>
            </a:r>
            <a:r>
              <a:rPr lang="ko-KR" altLang="en-US" sz="1400" b="0" i="0" dirty="0">
                <a:effectLst/>
                <a:latin typeface="Whitney"/>
              </a:rPr>
              <a:t>어떻게 찾을 수 있을까</a:t>
            </a:r>
            <a:r>
              <a:rPr lang="en-US" altLang="ko-KR" sz="1400" b="0" i="0" dirty="0">
                <a:effectLst/>
                <a:latin typeface="Whitney"/>
              </a:rPr>
              <a:t>?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508E27-DCED-42CC-87A6-4ED524EB9578}"/>
              </a:ext>
            </a:extLst>
          </p:cNvPr>
          <p:cNvSpPr txBox="1"/>
          <p:nvPr/>
        </p:nvSpPr>
        <p:spPr>
          <a:xfrm>
            <a:off x="1701498" y="4379120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latin typeface="나눔바른고딕OTF Light" pitchFamily="50" charset="-127"/>
                <a:ea typeface="나눔바른고딕OTF Light" pitchFamily="50" charset="-127"/>
              </a:rPr>
              <a:t>스마트 우산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DFC6CB-975C-4AE8-919F-794F3E7B4E91}"/>
              </a:ext>
            </a:extLst>
          </p:cNvPr>
          <p:cNvSpPr txBox="1"/>
          <p:nvPr/>
        </p:nvSpPr>
        <p:spPr>
          <a:xfrm>
            <a:off x="657382" y="4055700"/>
            <a:ext cx="1368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HY헤드라인M" pitchFamily="18" charset="-127"/>
                <a:ea typeface="HY헤드라인M" pitchFamily="18" charset="-127"/>
              </a:rPr>
              <a:t>03   </a:t>
            </a:r>
            <a:endParaRPr lang="ko-KR" altLang="en-US" sz="5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800B24-2FCB-4C37-BE62-A899BCB14ED2}"/>
              </a:ext>
            </a:extLst>
          </p:cNvPr>
          <p:cNvSpPr txBox="1"/>
          <p:nvPr/>
        </p:nvSpPr>
        <p:spPr>
          <a:xfrm>
            <a:off x="3432589" y="4319307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비오는</a:t>
            </a:r>
            <a:r>
              <a:rPr lang="ko-KR" altLang="en-US" sz="1400" dirty="0"/>
              <a:t> 날 우산을 챙기지 못하는 경우가 많음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우산을 자주 잃어버림</a:t>
            </a:r>
            <a:endParaRPr lang="en-US" altLang="ko-KR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876366-BA04-4069-BBB6-A3E3DDF11C2E}"/>
              </a:ext>
            </a:extLst>
          </p:cNvPr>
          <p:cNvSpPr txBox="1"/>
          <p:nvPr/>
        </p:nvSpPr>
        <p:spPr>
          <a:xfrm>
            <a:off x="3432589" y="2767978"/>
            <a:ext cx="545949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Whitney"/>
              </a:rPr>
              <a:t>일반 저금통은 얼마정도 모았는지 알 수 없음</a:t>
            </a:r>
            <a:endParaRPr lang="en-US" altLang="ko-KR" sz="1400" dirty="0">
              <a:latin typeface="Whitne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동전과 지폐를 구분하지 못함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돈이 모이기도 전에 저금통을 </a:t>
            </a:r>
            <a:r>
              <a:rPr lang="ko-KR" altLang="en-US" sz="1400" dirty="0" err="1"/>
              <a:t>열어버림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돈을 모으는 목적이 없으면 동기부여가 되지 않고 저금통</a:t>
            </a:r>
            <a:r>
              <a:rPr lang="en-US" altLang="ko-KR" sz="1400" dirty="0"/>
              <a:t> </a:t>
            </a:r>
            <a:r>
              <a:rPr lang="ko-KR" altLang="en-US" sz="1400" dirty="0"/>
              <a:t>사용에 소홀해짐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073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14465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OTF Light" pitchFamily="50" charset="-127"/>
                <a:ea typeface="나눔바른고딕OTF Light" pitchFamily="50" charset="-127"/>
              </a:rPr>
              <a:t>CONTENTS</a:t>
            </a:r>
            <a:endParaRPr lang="ko-KR" altLang="en-US" sz="24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101" y="576700"/>
            <a:ext cx="11250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HY헤드라인M" pitchFamily="18" charset="-127"/>
                <a:ea typeface="HY헤드라인M" pitchFamily="18" charset="-127"/>
              </a:rPr>
              <a:t>01     </a:t>
            </a:r>
            <a:endParaRPr lang="ko-KR" altLang="en-US" sz="4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54002" y="820133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latin typeface="나눔바른고딕OTF Light" pitchFamily="50" charset="-127"/>
                <a:ea typeface="나눔바른고딕OTF Light" pitchFamily="50" charset="-127"/>
              </a:rPr>
              <a:t>노래 찾기</a:t>
            </a:r>
          </a:p>
        </p:txBody>
      </p:sp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843808" y="6022449"/>
            <a:ext cx="36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인천대학교</a:t>
            </a:r>
            <a:r>
              <a:rPr lang="en-US" altLang="ko-KR" sz="1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컴퓨터공학부</a:t>
            </a:r>
            <a:endParaRPr lang="en-US" altLang="ko-KR" sz="12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Capstone design(1)</a:t>
            </a:r>
            <a:endParaRPr lang="ko-KR" altLang="en-US" sz="10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DA05A-0F9C-494E-8047-56BDDA4CCE1D}"/>
              </a:ext>
            </a:extLst>
          </p:cNvPr>
          <p:cNvSpPr txBox="1"/>
          <p:nvPr/>
        </p:nvSpPr>
        <p:spPr>
          <a:xfrm>
            <a:off x="3419872" y="792724"/>
            <a:ext cx="5184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Whitney"/>
              </a:rPr>
              <a:t>찾고 싶은 노래가 있을 때</a:t>
            </a:r>
            <a:r>
              <a:rPr lang="en-US" altLang="ko-KR" sz="1400" b="0" i="0" dirty="0">
                <a:effectLst/>
                <a:latin typeface="Whitney"/>
              </a:rPr>
              <a:t>, </a:t>
            </a:r>
            <a:r>
              <a:rPr lang="ko-KR" altLang="en-US" sz="1400" b="0" i="0" dirty="0">
                <a:effectLst/>
                <a:latin typeface="Whitney"/>
              </a:rPr>
              <a:t>가사도 모르고 음만 아는 상태라면</a:t>
            </a:r>
            <a:r>
              <a:rPr lang="en-US" altLang="ko-KR" sz="1400" b="0" i="0" dirty="0">
                <a:effectLst/>
                <a:latin typeface="Whitney"/>
              </a:rPr>
              <a:t>? </a:t>
            </a:r>
            <a:r>
              <a:rPr lang="ko-KR" altLang="en-US" sz="1400" b="0" i="0" dirty="0">
                <a:effectLst/>
                <a:latin typeface="Whitney"/>
              </a:rPr>
              <a:t>어떻게 찾을 수 있을까</a:t>
            </a:r>
            <a:r>
              <a:rPr lang="en-US" altLang="ko-KR" sz="1400" b="0" i="0" dirty="0">
                <a:effectLst/>
                <a:latin typeface="Whitney"/>
              </a:rPr>
              <a:t>?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0D30DC-0C7D-47B3-B817-FCAEB9A7CE31}"/>
              </a:ext>
            </a:extLst>
          </p:cNvPr>
          <p:cNvSpPr/>
          <p:nvPr/>
        </p:nvSpPr>
        <p:spPr>
          <a:xfrm>
            <a:off x="0" y="1383677"/>
            <a:ext cx="8964488" cy="526150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indent="508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해결 방안</a:t>
            </a: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</a:p>
          <a:p>
            <a:pPr indent="508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(1) </a:t>
            </a:r>
            <a:r>
              <a:rPr lang="ko-KR" altLang="ko-KR" sz="13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커뮤니티를 만들어 집단지성 이용하기</a:t>
            </a:r>
          </a:p>
          <a:p>
            <a:pPr marL="1085850" lvl="2" indent="-17145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목소리를 녹음해서 올릴 때</a:t>
            </a: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그것을 부끄러워 하는 사람이 있을 수 있음</a:t>
            </a: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lvl="3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녹음한 멜로디를 기계음으로 바꿔주거나 </a:t>
            </a: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피아노 프로그램으로 멜로디를 연주할 수 있는 기능</a:t>
            </a:r>
            <a:endParaRPr lang="en-US" altLang="ko-KR" sz="13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085850" lvl="2" indent="-17145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커뮤니티에 상주하며 노래 제목을 알려주는 사람들이 있어야함</a:t>
            </a:r>
            <a:endParaRPr lang="en-US" altLang="ko-KR" sz="13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3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적절한 보상 </a:t>
            </a: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현금으로 바꿀 수 있는 포인트 </a:t>
            </a: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네이버 지식</a:t>
            </a: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in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내공같은 것 </a:t>
            </a: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곡 맞추면 </a:t>
            </a: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원 지급하고</a:t>
            </a: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모아서 </a:t>
            </a:r>
            <a:r>
              <a:rPr lang="ko-KR" altLang="en-US" sz="13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기프티콘을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살 수 있게 하는 것 등</a:t>
            </a: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지급</a:t>
            </a:r>
            <a:endParaRPr lang="en-US" altLang="ko-KR" sz="13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3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-&gt;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커뮤니티가 활발히 굴러갈 수 있는 동기를 제공</a:t>
            </a:r>
            <a:endParaRPr lang="en-US" altLang="ko-KR" sz="13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085850" lvl="2" indent="-17145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노래를 맞췄는지 어떻게 알까</a:t>
            </a: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? -&gt; 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댓글과 채택 시스템 도입</a:t>
            </a: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1085850" lvl="2" indent="-17145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만약 보상을 얻기 위해 짜고 친다면</a:t>
            </a: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? -&gt; 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질문자가 보상을 거는 시스템 도입</a:t>
            </a: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많이 걸어서 답변 받을 수 있는 확률을 올릴 수 있음</a:t>
            </a: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-&gt;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3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보싱이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많이 걸린 질문 순으로 검색할 수 있는 기능 추가</a:t>
            </a:r>
            <a:endParaRPr lang="en-US" altLang="ko-KR" sz="13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085850" lvl="2" indent="-17145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답만 받고 채택 안해주는 경우</a:t>
            </a: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? -&gt; 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신고기능 </a:t>
            </a: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질문자가 건 보상은 답변 달리는 순간 못 돌려받게 하기</a:t>
            </a:r>
            <a:endParaRPr lang="en-US" altLang="ko-KR" sz="13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085850" lvl="2" indent="-17145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엉뚱한 답변만 달려서 보상을 날리게 된다면</a:t>
            </a: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-&gt; 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보상을 돈이 아닌 점수같은 것으로 주기</a:t>
            </a: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점수가 쌓일수록 </a:t>
            </a:r>
            <a:r>
              <a:rPr lang="ko-KR" altLang="en-US" sz="1300" kern="100" dirty="0">
                <a:ln w="3175">
                  <a:noFill/>
                </a:ln>
                <a:latin typeface="맑은 고딕" panose="020B0503020000020004" pitchFamily="50" charset="-127"/>
                <a:cs typeface="Times New Roman" panose="02020603050405020304" pitchFamily="18" charset="0"/>
              </a:rPr>
              <a:t>랭킹이 오르고 차별화된 컨텐츠에 접근할 수 있게 하기 </a:t>
            </a:r>
            <a:r>
              <a:rPr lang="en-US" altLang="ko-KR" sz="1300" kern="100" dirty="0">
                <a:ln w="3175">
                  <a:noFill/>
                </a:ln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300" kern="100" dirty="0">
                <a:ln w="3175">
                  <a:noFill/>
                </a:ln>
                <a:latin typeface="맑은 고딕" panose="020B0503020000020004" pitchFamily="50" charset="-127"/>
                <a:cs typeface="Times New Roman" panose="02020603050405020304" pitchFamily="18" charset="0"/>
              </a:rPr>
              <a:t>프로필 꾸미는 스티커</a:t>
            </a:r>
            <a:r>
              <a:rPr lang="en-US" altLang="ko-KR" sz="1300" kern="100" dirty="0">
                <a:ln w="3175">
                  <a:noFill/>
                </a:ln>
                <a:latin typeface="맑은 고딕" panose="020B0503020000020004" pitchFamily="50" charset="-127"/>
                <a:cs typeface="Times New Roman" panose="02020603050405020304" pitchFamily="18" charset="0"/>
              </a:rPr>
              <a:t>•</a:t>
            </a:r>
            <a:r>
              <a:rPr lang="ko-KR" altLang="en-US" sz="1300" kern="100" dirty="0">
                <a:ln w="3175">
                  <a:noFill/>
                </a:ln>
                <a:latin typeface="맑은 고딕" panose="020B0503020000020004" pitchFamily="50" charset="-127"/>
                <a:cs typeface="Times New Roman" panose="02020603050405020304" pitchFamily="18" charset="0"/>
              </a:rPr>
              <a:t>효과 </a:t>
            </a:r>
            <a:r>
              <a:rPr lang="en-US" altLang="ko-KR" sz="1300" kern="100" dirty="0">
                <a:ln w="3175">
                  <a:noFill/>
                </a:ln>
                <a:latin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en-US" sz="1300" kern="100" dirty="0">
                <a:ln w="3175">
                  <a:noFill/>
                </a:ln>
                <a:latin typeface="맑은 고딕" panose="020B0503020000020004" pitchFamily="50" charset="-127"/>
                <a:cs typeface="Times New Roman" panose="02020603050405020304" pitchFamily="18" charset="0"/>
              </a:rPr>
              <a:t>많이 맞춘 노래의 장르가 특별 해시태그로 프로필에 생성 </a:t>
            </a:r>
            <a:r>
              <a:rPr lang="en-US" altLang="ko-KR" sz="1300" kern="100" dirty="0">
                <a:ln w="3175">
                  <a:noFill/>
                </a:ln>
                <a:latin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en-US" sz="1300" kern="100" dirty="0" err="1">
                <a:ln w="3175">
                  <a:noFill/>
                </a:ln>
                <a:latin typeface="맑은 고딕" panose="020B0503020000020004" pitchFamily="50" charset="-127"/>
                <a:cs typeface="Times New Roman" panose="02020603050405020304" pitchFamily="18" charset="0"/>
              </a:rPr>
              <a:t>랭커의</a:t>
            </a:r>
            <a:r>
              <a:rPr lang="ko-KR" altLang="en-US" sz="1300" kern="100" dirty="0">
                <a:ln w="3175">
                  <a:noFill/>
                </a:ln>
                <a:latin typeface="맑은 고딕" panose="020B0503020000020004" pitchFamily="50" charset="-127"/>
                <a:cs typeface="Times New Roman" panose="02020603050405020304" pitchFamily="18" charset="0"/>
              </a:rPr>
              <a:t> 플레이리스트를 회원들에게 추천</a:t>
            </a:r>
            <a:r>
              <a:rPr lang="en-US" altLang="ko-KR" sz="1300" kern="100" dirty="0">
                <a:ln w="3175">
                  <a:noFill/>
                </a:ln>
                <a:latin typeface="맑은 고딕" panose="020B0503020000020004" pitchFamily="50" charset="-127"/>
                <a:cs typeface="Times New Roman" panose="02020603050405020304" pitchFamily="18" charset="0"/>
              </a:rPr>
              <a:t>•</a:t>
            </a:r>
            <a:r>
              <a:rPr lang="ko-KR" altLang="en-US" sz="1300" kern="100" dirty="0">
                <a:ln w="3175">
                  <a:noFill/>
                </a:ln>
                <a:latin typeface="맑은 고딕" panose="020B0503020000020004" pitchFamily="50" charset="-127"/>
                <a:cs typeface="Times New Roman" panose="02020603050405020304" pitchFamily="18" charset="0"/>
              </a:rPr>
              <a:t>홍보 등</a:t>
            </a:r>
            <a:r>
              <a:rPr lang="en-US" altLang="ko-KR" sz="1300" kern="100" dirty="0">
                <a:ln w="3175">
                  <a:noFill/>
                </a:ln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indent="508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ln w="3175">
                  <a:noFill/>
                </a:ln>
                <a:latin typeface="맑은 고딕" panose="020B0503020000020004" pitchFamily="50" charset="-127"/>
                <a:cs typeface="Times New Roman" panose="02020603050405020304" pitchFamily="18" charset="0"/>
              </a:rPr>
              <a:t>	+) </a:t>
            </a:r>
            <a:r>
              <a:rPr lang="ko-KR" altLang="en-US" sz="1300" kern="100" dirty="0">
                <a:ln w="3175">
                  <a:noFill/>
                </a:ln>
                <a:latin typeface="맑은 고딕" panose="020B0503020000020004" pitchFamily="50" charset="-127"/>
                <a:cs typeface="Times New Roman" panose="02020603050405020304" pitchFamily="18" charset="0"/>
              </a:rPr>
              <a:t>단순히 노래를 찾아주는 것을 넘어서 좀 더 큰 서비스를 제공하는 음악 플랫폼으로 확장 가능</a:t>
            </a:r>
            <a:r>
              <a:rPr lang="en-US" altLang="ko-KR" sz="1300" kern="100" dirty="0">
                <a:ln w="3175">
                  <a:noFill/>
                </a:ln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1543050" lvl="3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ko-KR" altLang="en-US" sz="1300" kern="100" dirty="0">
                <a:ln w="3175">
                  <a:noFill/>
                </a:ln>
                <a:latin typeface="맑은 고딕" panose="020B0503020000020004" pitchFamily="50" charset="-127"/>
                <a:cs typeface="Times New Roman" panose="02020603050405020304" pitchFamily="18" charset="0"/>
              </a:rPr>
              <a:t>음악 지식 공유</a:t>
            </a:r>
            <a:r>
              <a:rPr lang="en-US" altLang="ko-KR" sz="1300" kern="100" dirty="0">
                <a:ln w="3175">
                  <a:noFill/>
                </a:ln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300" kern="100" dirty="0" err="1">
                <a:ln w="3175">
                  <a:noFill/>
                </a:ln>
                <a:latin typeface="맑은 고딕" panose="020B0503020000020004" pitchFamily="50" charset="-127"/>
                <a:cs typeface="Times New Roman" panose="02020603050405020304" pitchFamily="18" charset="0"/>
              </a:rPr>
              <a:t>유튜버</a:t>
            </a:r>
            <a:r>
              <a:rPr lang="ko-KR" altLang="en-US" sz="1300" kern="100" dirty="0">
                <a:ln w="3175">
                  <a:noFill/>
                </a:ln>
                <a:latin typeface="맑은 고딕" panose="020B0503020000020004" pitchFamily="50" charset="-127"/>
                <a:cs typeface="Times New Roman" panose="02020603050405020304" pitchFamily="18" charset="0"/>
              </a:rPr>
              <a:t> 커버영상 추천</a:t>
            </a:r>
            <a:r>
              <a:rPr lang="en-US" altLang="ko-KR" sz="1300" kern="100" dirty="0">
                <a:ln w="3175">
                  <a:noFill/>
                </a:ln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300" kern="100" dirty="0">
                <a:ln w="3175">
                  <a:noFill/>
                </a:ln>
                <a:latin typeface="맑은 고딕" panose="020B0503020000020004" pitchFamily="50" charset="-127"/>
                <a:cs typeface="Times New Roman" panose="02020603050405020304" pitchFamily="18" charset="0"/>
              </a:rPr>
              <a:t> 비슷한 분위기의 음악 추천 기능 등</a:t>
            </a:r>
            <a:endParaRPr lang="en-US" altLang="ko-KR" sz="1300" kern="100" dirty="0">
              <a:ln w="3175">
                <a:noFill/>
              </a:ln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508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ln w="3175">
                  <a:noFill/>
                </a:ln>
                <a:latin typeface="맑은 고딕" panose="020B0503020000020004" pitchFamily="50" charset="-127"/>
                <a:cs typeface="Times New Roman" panose="02020603050405020304" pitchFamily="18" charset="0"/>
              </a:rPr>
              <a:t>	+) </a:t>
            </a:r>
            <a:r>
              <a:rPr lang="ko-KR" altLang="en-US" sz="1300" kern="100" dirty="0">
                <a:ln w="3175">
                  <a:noFill/>
                </a:ln>
                <a:latin typeface="맑은 고딕" panose="020B0503020000020004" pitchFamily="50" charset="-127"/>
                <a:cs typeface="Times New Roman" panose="02020603050405020304" pitchFamily="18" charset="0"/>
              </a:rPr>
              <a:t>질문 올릴 때 가수의 성별</a:t>
            </a:r>
            <a:r>
              <a:rPr lang="en-US" altLang="ko-KR" sz="1300" kern="100" dirty="0">
                <a:ln w="3175">
                  <a:noFill/>
                </a:ln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300" kern="100" dirty="0">
                <a:ln w="3175">
                  <a:noFill/>
                </a:ln>
                <a:latin typeface="맑은 고딕" panose="020B0503020000020004" pitchFamily="50" charset="-127"/>
                <a:cs typeface="Times New Roman" panose="02020603050405020304" pitchFamily="18" charset="0"/>
              </a:rPr>
              <a:t>장르</a:t>
            </a:r>
            <a:r>
              <a:rPr lang="en-US" altLang="ko-KR" sz="1300" kern="100" dirty="0">
                <a:ln w="3175">
                  <a:noFill/>
                </a:ln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300" kern="100" dirty="0">
                <a:ln w="3175">
                  <a:noFill/>
                </a:ln>
                <a:latin typeface="맑은 고딕" panose="020B0503020000020004" pitchFamily="50" charset="-127"/>
                <a:cs typeface="Times New Roman" panose="02020603050405020304" pitchFamily="18" charset="0"/>
              </a:rPr>
              <a:t>등 카테고리를 선택할 수 있게 하는 기능 추가</a:t>
            </a:r>
            <a:endParaRPr lang="en-US" altLang="ko-KR" sz="1300" kern="100" dirty="0">
              <a:ln w="3175">
                <a:noFill/>
              </a:ln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59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3326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OTF Light" pitchFamily="50" charset="-127"/>
                <a:ea typeface="나눔바른고딕OTF Light" pitchFamily="50" charset="-127"/>
              </a:rPr>
              <a:t>CONTENTS</a:t>
            </a:r>
            <a:endParaRPr lang="ko-KR" altLang="en-US" sz="24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101" y="900807"/>
            <a:ext cx="11250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HY헤드라인M" pitchFamily="18" charset="-127"/>
                <a:ea typeface="HY헤드라인M" pitchFamily="18" charset="-127"/>
              </a:rPr>
              <a:t>01     </a:t>
            </a:r>
            <a:endParaRPr lang="ko-KR" altLang="en-US" sz="4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54002" y="1177806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latin typeface="나눔바른고딕OTF Light" pitchFamily="50" charset="-127"/>
                <a:ea typeface="나눔바른고딕OTF Light" pitchFamily="50" charset="-127"/>
              </a:rPr>
              <a:t>노래 찾기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0" y="5877272"/>
            <a:ext cx="9144000" cy="10801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843808" y="5994429"/>
            <a:ext cx="36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인천대학교</a:t>
            </a:r>
            <a:r>
              <a:rPr lang="en-US" altLang="ko-KR" sz="1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컴퓨터공학부</a:t>
            </a:r>
            <a:endParaRPr lang="en-US" altLang="ko-KR" sz="12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Capstone design(1)</a:t>
            </a:r>
            <a:endParaRPr lang="ko-KR" altLang="en-US" sz="10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DA05A-0F9C-494E-8047-56BDDA4CCE1D}"/>
              </a:ext>
            </a:extLst>
          </p:cNvPr>
          <p:cNvSpPr txBox="1"/>
          <p:nvPr/>
        </p:nvSpPr>
        <p:spPr>
          <a:xfrm>
            <a:off x="3419872" y="1150397"/>
            <a:ext cx="5184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Whitney"/>
              </a:rPr>
              <a:t>찾고 싶은 노래가 있을 때</a:t>
            </a:r>
            <a:r>
              <a:rPr lang="en-US" altLang="ko-KR" sz="1400" b="0" i="0" dirty="0">
                <a:effectLst/>
                <a:latin typeface="Whitney"/>
              </a:rPr>
              <a:t>, </a:t>
            </a:r>
            <a:r>
              <a:rPr lang="ko-KR" altLang="en-US" sz="1400" b="0" i="0" dirty="0">
                <a:effectLst/>
                <a:latin typeface="Whitney"/>
              </a:rPr>
              <a:t>가사도 모르고 음만 아는 상태라면</a:t>
            </a:r>
            <a:r>
              <a:rPr lang="en-US" altLang="ko-KR" sz="1400" b="0" i="0" dirty="0">
                <a:effectLst/>
                <a:latin typeface="Whitney"/>
              </a:rPr>
              <a:t>? </a:t>
            </a:r>
            <a:r>
              <a:rPr lang="ko-KR" altLang="en-US" sz="1400" b="0" i="0" dirty="0">
                <a:effectLst/>
                <a:latin typeface="Whitney"/>
              </a:rPr>
              <a:t>어떻게 찾을 수 있을까</a:t>
            </a:r>
            <a:r>
              <a:rPr lang="en-US" altLang="ko-KR" sz="1400" b="0" i="0" dirty="0">
                <a:effectLst/>
                <a:latin typeface="Whitney"/>
              </a:rPr>
              <a:t>?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0D30DC-0C7D-47B3-B817-FCAEB9A7CE31}"/>
              </a:ext>
            </a:extLst>
          </p:cNvPr>
          <p:cNvSpPr/>
          <p:nvPr/>
        </p:nvSpPr>
        <p:spPr>
          <a:xfrm>
            <a:off x="103727" y="2145341"/>
            <a:ext cx="8500721" cy="187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8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1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(2) </a:t>
            </a:r>
            <a:r>
              <a:rPr lang="ko-KR" altLang="ko-KR" sz="1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멜로디를 인식해서 찾아주는 소프트웨어</a:t>
            </a:r>
            <a:endParaRPr lang="en-US" altLang="ko-KR" sz="1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085850" lvl="2" indent="-1714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멜로디만으로 검색하기는 너무 광범위해서 찾기 힘들 수 있음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(-&gt;</a:t>
            </a:r>
            <a:r>
              <a:rPr lang="ko-KR" altLang="en-US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가수의 성별이나 노래 장르 정도는 범위를 좁혀서 찾게 한다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1085850" lvl="2" indent="-1714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노래 데이터베이스를 어디서 어떻게 구할지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??</a:t>
            </a:r>
            <a:r>
              <a:rPr lang="ko-KR" altLang="en-US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남녀의 옥타브가 다른데 멜로디를 어떻게 인식하고 찾아줄 수 있을까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.. </a:t>
            </a:r>
            <a:r>
              <a:rPr lang="ko-KR" altLang="en-US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그리고 기술적으로 구현이 가능할까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BBE827D-0C3F-442A-B06C-6DDC96ED4443}"/>
              </a:ext>
            </a:extLst>
          </p:cNvPr>
          <p:cNvSpPr/>
          <p:nvPr/>
        </p:nvSpPr>
        <p:spPr>
          <a:xfrm>
            <a:off x="7452320" y="5229200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6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2753" y="178658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OTF Light" pitchFamily="50" charset="-127"/>
                <a:ea typeface="나눔바른고딕OTF Light" pitchFamily="50" charset="-127"/>
              </a:rPr>
              <a:t>CONTENTS</a:t>
            </a:r>
            <a:endParaRPr lang="ko-KR" altLang="en-US" sz="24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452320" y="5301208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0" y="5949280"/>
            <a:ext cx="9144000" cy="10801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39552" y="5301208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843808" y="6066437"/>
            <a:ext cx="36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인천대학교</a:t>
            </a:r>
            <a:r>
              <a:rPr lang="en-US" altLang="ko-KR" sz="1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컴퓨터공학부</a:t>
            </a:r>
            <a:endParaRPr lang="en-US" altLang="ko-KR" sz="12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Capstone design(1)</a:t>
            </a:r>
            <a:endParaRPr lang="ko-KR" altLang="en-US" sz="10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0D30DC-0C7D-47B3-B817-FCAEB9A7CE31}"/>
              </a:ext>
            </a:extLst>
          </p:cNvPr>
          <p:cNvSpPr/>
          <p:nvPr/>
        </p:nvSpPr>
        <p:spPr>
          <a:xfrm>
            <a:off x="169934" y="1514181"/>
            <a:ext cx="8496944" cy="4301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8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ko-KR" altLang="en-US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해결 방안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</a:p>
          <a:p>
            <a:pPr indent="508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(1)</a:t>
            </a:r>
            <a:r>
              <a:rPr lang="ko-KR" altLang="en-US" sz="1400" b="1" dirty="0"/>
              <a:t> 센서로 동전과 지폐를 인식하여 금액 계산</a:t>
            </a:r>
            <a:endParaRPr lang="en-US" altLang="ko-KR" sz="1400" b="1" dirty="0"/>
          </a:p>
          <a:p>
            <a:pPr indent="508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/>
              <a:t>	- </a:t>
            </a:r>
            <a:r>
              <a:rPr lang="ko-KR" altLang="en-US" sz="1400" dirty="0"/>
              <a:t>적외선 센서를 이용하여 크기를 감지해 동전의 금액을 구분함</a:t>
            </a:r>
            <a:endParaRPr lang="en-US" altLang="ko-KR" sz="1400" dirty="0"/>
          </a:p>
          <a:p>
            <a:pPr indent="508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/>
              <a:t>	- </a:t>
            </a:r>
            <a:r>
              <a:rPr lang="ko-KR" altLang="en-US" sz="1400" dirty="0"/>
              <a:t>지폐의 금액은 색깔로 구분함</a:t>
            </a:r>
            <a:endParaRPr lang="en-US" altLang="ko-KR" sz="1400" dirty="0"/>
          </a:p>
          <a:p>
            <a:pPr indent="508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(2) </a:t>
            </a:r>
            <a:r>
              <a:rPr lang="ko-KR" altLang="en-US" sz="1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돈을 모으기 위한 동기부여 제공</a:t>
            </a:r>
            <a:endParaRPr lang="en-US" altLang="ko-KR" sz="1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508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- </a:t>
            </a:r>
            <a:r>
              <a:rPr lang="ko-KR" altLang="en-US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저금통 안의 정확한 금액을 보여주는 버전 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&amp; </a:t>
            </a:r>
            <a:r>
              <a:rPr lang="ko-KR" altLang="en-US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정확한 금액을 보여주지 않는 버전 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선택가능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sz="1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508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- </a:t>
            </a:r>
            <a:r>
              <a:rPr lang="ko-KR" altLang="en-US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저금한 날짜와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저금통 안의 금액으로 살 수 있는 상품을 글이나 이미지로 띄워 줌</a:t>
            </a:r>
            <a:endParaRPr lang="en-US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508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- </a:t>
            </a:r>
            <a:r>
              <a:rPr lang="ko-KR" altLang="en-US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음성기능을 추가하여 저금한 지 오래되었으면 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sz="14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배고파요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＂</a:t>
            </a:r>
            <a:r>
              <a:rPr lang="ko-KR" altLang="en-US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소리나 배고픈 이모티콘 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표시</a:t>
            </a:r>
            <a:endParaRPr lang="en-US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508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(3) </a:t>
            </a:r>
            <a:r>
              <a:rPr lang="ko-KR" altLang="en-US" sz="1400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잠금기능</a:t>
            </a:r>
            <a:r>
              <a:rPr lang="ko-KR" altLang="en-US" sz="1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특정 금액을 넘지 않으면 열리지 않는 저금통</a:t>
            </a:r>
            <a:endParaRPr lang="en-US" altLang="ko-KR" sz="1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508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- </a:t>
            </a:r>
            <a:r>
              <a:rPr lang="ko-KR" altLang="en-US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금액에 도달하지 않았는데 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en-US" sz="14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원짜리로</a:t>
            </a:r>
            <a:r>
              <a:rPr lang="ko-KR" altLang="en-US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저금통이 다 차버린다면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indent="508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     -&gt; </a:t>
            </a:r>
            <a:r>
              <a:rPr lang="ko-KR" altLang="en-US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저금통의 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90%</a:t>
            </a:r>
            <a:r>
              <a:rPr lang="ko-KR" altLang="en-US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이상 채워진다면 금액과 관련없이 열 수 있도록 설계</a:t>
            </a:r>
            <a:endParaRPr lang="en-US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508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(4) </a:t>
            </a:r>
            <a:r>
              <a:rPr lang="ko-KR" altLang="en-US" sz="1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입금 패턴을 분석하여 목표 금액에 도달할 날짜를 예상 후 알려줌</a:t>
            </a:r>
            <a:endParaRPr lang="en-US" altLang="ko-KR" sz="1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508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- </a:t>
            </a:r>
            <a:r>
              <a:rPr lang="ko-KR" altLang="en-US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수요가 있다면 디스플레이나 기기에 연동하여 저금 패턴을 그래프로 표시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E79F3D-A0BA-401D-9594-7211CCA5D59E}"/>
              </a:ext>
            </a:extLst>
          </p:cNvPr>
          <p:cNvSpPr txBox="1"/>
          <p:nvPr/>
        </p:nvSpPr>
        <p:spPr>
          <a:xfrm>
            <a:off x="1676048" y="865674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latin typeface="나눔바른고딕OTF Light" pitchFamily="50" charset="-127"/>
                <a:ea typeface="나눔바른고딕OTF Light" pitchFamily="50" charset="-127"/>
              </a:rPr>
              <a:t>NEW</a:t>
            </a:r>
            <a:r>
              <a:rPr lang="ko-KR" altLang="en-US" b="1" spc="-150" dirty="0">
                <a:latin typeface="나눔바른고딕OTF Light" pitchFamily="50" charset="-127"/>
                <a:ea typeface="나눔바른고딕OTF Light" pitchFamily="50" charset="-127"/>
              </a:rPr>
              <a:t> 저금통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5CF33B-EC1C-4B9E-B10F-9A9A3C1092E4}"/>
              </a:ext>
            </a:extLst>
          </p:cNvPr>
          <p:cNvSpPr txBox="1"/>
          <p:nvPr/>
        </p:nvSpPr>
        <p:spPr>
          <a:xfrm>
            <a:off x="629285" y="566027"/>
            <a:ext cx="1022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HY헤드라인M" pitchFamily="18" charset="-127"/>
                <a:ea typeface="HY헤드라인M" pitchFamily="18" charset="-127"/>
              </a:rPr>
              <a:t>02 </a:t>
            </a:r>
            <a:endParaRPr lang="ko-KR" altLang="en-US" sz="4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C60059-2D92-4137-8101-E26B36C91A0C}"/>
              </a:ext>
            </a:extLst>
          </p:cNvPr>
          <p:cNvSpPr txBox="1"/>
          <p:nvPr/>
        </p:nvSpPr>
        <p:spPr>
          <a:xfrm>
            <a:off x="3554638" y="549823"/>
            <a:ext cx="545949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Whitney"/>
              </a:rPr>
              <a:t>일반 저금통은 얼마정도 모았는지 알 수 없음</a:t>
            </a:r>
            <a:endParaRPr lang="en-US" altLang="ko-KR" sz="1400" dirty="0">
              <a:latin typeface="Whitne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동전과 지폐를 구분하지 못함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돈이 모이기도 전에 저금통을 </a:t>
            </a:r>
            <a:r>
              <a:rPr lang="ko-KR" altLang="en-US" sz="1400" dirty="0" err="1"/>
              <a:t>열어버림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돈을 모으는 목적이 없으면 동기부여가 되지 않고 저금통</a:t>
            </a:r>
            <a:r>
              <a:rPr lang="en-US" altLang="ko-KR" sz="1400" dirty="0"/>
              <a:t> </a:t>
            </a:r>
            <a:r>
              <a:rPr lang="ko-KR" altLang="en-US" sz="1400" dirty="0"/>
              <a:t>사용에 소홀해짐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F912B4-1244-430E-8DDB-4BC09D5A2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62" t="30725" r="30217" b="22172"/>
          <a:stretch/>
        </p:blipFill>
        <p:spPr>
          <a:xfrm>
            <a:off x="7599844" y="1595310"/>
            <a:ext cx="1162253" cy="141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7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346669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OTF Light" pitchFamily="50" charset="-127"/>
                <a:ea typeface="나눔바른고딕OTF Light" pitchFamily="50" charset="-127"/>
              </a:rPr>
              <a:t>CONTENTS</a:t>
            </a:r>
            <a:endParaRPr lang="ko-KR" altLang="en-US" sz="24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87152" y="4977408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691408" y="5742637"/>
            <a:ext cx="36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인천대학교</a:t>
            </a:r>
            <a:r>
              <a:rPr lang="en-US" altLang="ko-KR" sz="1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컴퓨터공학부</a:t>
            </a:r>
            <a:endParaRPr lang="en-US" altLang="ko-KR" sz="12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Capstone design(1)</a:t>
            </a:r>
            <a:endParaRPr lang="ko-KR" altLang="en-US" sz="10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0D30DC-0C7D-47B3-B817-FCAEB9A7CE31}"/>
              </a:ext>
            </a:extLst>
          </p:cNvPr>
          <p:cNvSpPr/>
          <p:nvPr/>
        </p:nvSpPr>
        <p:spPr>
          <a:xfrm>
            <a:off x="611560" y="1865351"/>
            <a:ext cx="7920880" cy="3464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해결방안</a:t>
            </a: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Both"/>
            </a:pPr>
            <a:r>
              <a:rPr lang="ko-KR" altLang="en-US" sz="13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우산이 필요한 날의 경우 핸드폰에 우산을 챙기라는 알람 울림</a:t>
            </a:r>
            <a:endParaRPr lang="en-US" altLang="ko-KR" sz="13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- 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당일의 날씨 정보를 불러와 현재 비가 오고있지 않더라도 그 날에 비가 온다면 우산을 챙</a:t>
            </a: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기도록 함</a:t>
            </a:r>
            <a:endParaRPr lang="en-US" altLang="ko-KR" sz="13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Both"/>
            </a:pPr>
            <a:r>
              <a:rPr lang="ko-KR" altLang="en-US" sz="13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밖으로 우산을 챙겨 나간 경우</a:t>
            </a:r>
            <a:r>
              <a:rPr lang="en-US" altLang="ko-KR" sz="13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3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우산과의 거리가 멀어지면 알람을 보내주어 잃어버리지 않게 함</a:t>
            </a:r>
            <a:endParaRPr lang="en-US" altLang="ko-KR" sz="13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- 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위치 혹은 거리를 측정할 장치나 센서를 우산에 부착</a:t>
            </a: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블루투스</a:t>
            </a: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3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아두이노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센서 등</a:t>
            </a: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),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핸드폰</a:t>
            </a: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과 연동하여 거리가 멀어질 시 알람을 받음</a:t>
            </a:r>
            <a:endParaRPr lang="en-US" altLang="ko-KR" sz="13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- 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하나의 우산을 한명에게만 적용할 것인지 </a:t>
            </a:r>
            <a:r>
              <a:rPr lang="ko-KR" altLang="en-US" sz="13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여러명에게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적용할 것인지 선택</a:t>
            </a:r>
            <a:endParaRPr lang="en-US" altLang="ko-KR" sz="13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(3) </a:t>
            </a:r>
            <a:r>
              <a:rPr lang="ko-KR" altLang="en-US" sz="13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불필요한 알람이 울리지 않도록 세부 사항 설정 기능 추가</a:t>
            </a:r>
            <a:endParaRPr lang="en-US" altLang="ko-KR" sz="13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- 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날씨 정보를 통해 비가 오는 날에만 알람 활성화</a:t>
            </a: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비가 오지 않는 날에는 알람 비활성화</a:t>
            </a:r>
            <a:endParaRPr lang="en-US" altLang="ko-KR" sz="13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- 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핸드폰의 </a:t>
            </a: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GPS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기능을 사용하여 집 밖에 있을 때에만 우산과 핸드폰과의 거리를 측정하</a:t>
            </a:r>
            <a:r>
              <a:rPr lang="en-US" altLang="ko-KR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ko-KR" altLang="en-US" sz="13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는 기능이 활성화</a:t>
            </a:r>
            <a:endParaRPr lang="en-US" altLang="ko-KR" sz="13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78EFE-0212-4324-9277-C0BC75177F06}"/>
              </a:ext>
            </a:extLst>
          </p:cNvPr>
          <p:cNvSpPr txBox="1"/>
          <p:nvPr/>
        </p:nvSpPr>
        <p:spPr>
          <a:xfrm>
            <a:off x="1655676" y="1156084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latin typeface="나눔바른고딕OTF Light" pitchFamily="50" charset="-127"/>
                <a:ea typeface="나눔바른고딕OTF Light" pitchFamily="50" charset="-127"/>
              </a:rPr>
              <a:t>스마트 우산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62814-EAC2-4C07-AAA3-34C5DB6DA45D}"/>
              </a:ext>
            </a:extLst>
          </p:cNvPr>
          <p:cNvSpPr txBox="1"/>
          <p:nvPr/>
        </p:nvSpPr>
        <p:spPr>
          <a:xfrm>
            <a:off x="611560" y="832664"/>
            <a:ext cx="1368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5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847E24-510C-4BA1-BC2B-1D0EBF1B6759}"/>
              </a:ext>
            </a:extLst>
          </p:cNvPr>
          <p:cNvSpPr txBox="1"/>
          <p:nvPr/>
        </p:nvSpPr>
        <p:spPr>
          <a:xfrm>
            <a:off x="3653165" y="978849"/>
            <a:ext cx="44644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/>
              <a:t>비오는</a:t>
            </a:r>
            <a:r>
              <a:rPr lang="ko-KR" altLang="en-US" sz="1500" dirty="0"/>
              <a:t> 날 우산을 챙기지 못하는 경우가 많음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우산을 자주 잃어버림</a:t>
            </a:r>
            <a:endParaRPr lang="en-US" altLang="ko-KR" sz="15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FBF2C51-C5A3-47DA-B726-E835D34770D8}"/>
              </a:ext>
            </a:extLst>
          </p:cNvPr>
          <p:cNvSpPr/>
          <p:nvPr/>
        </p:nvSpPr>
        <p:spPr>
          <a:xfrm>
            <a:off x="7452320" y="5129808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A4D169-F965-4999-B182-D8B82AE26981}"/>
              </a:ext>
            </a:extLst>
          </p:cNvPr>
          <p:cNvSpPr/>
          <p:nvPr/>
        </p:nvSpPr>
        <p:spPr>
          <a:xfrm>
            <a:off x="0" y="5777880"/>
            <a:ext cx="9144000" cy="10801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CD627E8-6225-4FA5-B404-BCA6A903D94C}"/>
              </a:ext>
            </a:extLst>
          </p:cNvPr>
          <p:cNvSpPr/>
          <p:nvPr/>
        </p:nvSpPr>
        <p:spPr>
          <a:xfrm>
            <a:off x="539552" y="5129808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F0745-A6B5-4E00-8D5C-1929DF7AF3AF}"/>
              </a:ext>
            </a:extLst>
          </p:cNvPr>
          <p:cNvSpPr txBox="1"/>
          <p:nvPr/>
        </p:nvSpPr>
        <p:spPr>
          <a:xfrm>
            <a:off x="2843808" y="5895037"/>
            <a:ext cx="36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인천대학교</a:t>
            </a:r>
            <a:r>
              <a:rPr lang="en-US" altLang="ko-KR" sz="1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컴퓨터공학부</a:t>
            </a:r>
            <a:endParaRPr lang="en-US" altLang="ko-KR" sz="12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Capstone design(1)</a:t>
            </a:r>
            <a:endParaRPr lang="ko-KR" altLang="en-US" sz="10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564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792</Words>
  <Application>Microsoft Office PowerPoint</Application>
  <PresentationFormat>화면 슬라이드 쇼(4:3)</PresentationFormat>
  <Paragraphs>96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HY헤드라인M</vt:lpstr>
      <vt:lpstr>Whitney</vt:lpstr>
      <vt:lpstr>나눔바른고딕OTF 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이 한나</cp:lastModifiedBy>
  <cp:revision>81</cp:revision>
  <dcterms:created xsi:type="dcterms:W3CDTF">2016-11-03T20:47:04Z</dcterms:created>
  <dcterms:modified xsi:type="dcterms:W3CDTF">2020-09-23T15:40:37Z</dcterms:modified>
</cp:coreProperties>
</file>