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599"/>
  </p:normalViewPr>
  <p:slideViewPr>
    <p:cSldViewPr showGuides="1">
      <p:cViewPr>
        <p:scale>
          <a:sx n="125" d="100"/>
          <a:sy n="125" d="100"/>
        </p:scale>
        <p:origin x="776" y="-6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9101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d</a:t>
            </a:r>
            <a:r>
              <a:rPr lang="en-US" sz="1400" smtClean="0"/>
              <a:t>elete-</a:t>
            </a:r>
            <a:r>
              <a:rPr lang="en-US" sz="1400" dirty="0" err="1" smtClean="0"/>
              <a:t>hw</a:t>
            </a:r>
            <a:r>
              <a:rPr lang="en-US" sz="1400" dirty="0" smtClean="0"/>
              <a:t> </a:t>
            </a:r>
            <a:r>
              <a:rPr lang="en-US" sz="1400" dirty="0"/>
              <a:t>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6121" y="3082866"/>
            <a:ext cx="153094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70C0"/>
                </a:solidFill>
              </a:rPr>
              <a:t>execute(“delete-</a:t>
            </a:r>
            <a:r>
              <a:rPr lang="en-US" sz="1300" dirty="0" err="1" smtClean="0">
                <a:solidFill>
                  <a:srgbClr val="0070C0"/>
                </a:solidFill>
              </a:rPr>
              <a:t>hw</a:t>
            </a:r>
            <a:r>
              <a:rPr lang="en-US" sz="1300" dirty="0" smtClean="0">
                <a:solidFill>
                  <a:srgbClr val="0070C0"/>
                </a:solidFill>
              </a:rPr>
              <a:t> 1”)</a:t>
            </a:r>
            <a:endParaRPr lang="en-US" sz="13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3335" y="3150453"/>
            <a:ext cx="1563351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7030A0"/>
                </a:solidFill>
              </a:rPr>
              <a:t>deleteHomework</a:t>
            </a:r>
            <a:r>
              <a:rPr lang="en-US" sz="1300" dirty="0" smtClean="0">
                <a:solidFill>
                  <a:srgbClr val="7030A0"/>
                </a:solidFill>
              </a:rPr>
              <a:t>(</a:t>
            </a:r>
            <a:r>
              <a:rPr lang="en-US" sz="1300" dirty="0" err="1" smtClean="0">
                <a:solidFill>
                  <a:srgbClr val="7030A0"/>
                </a:solidFill>
              </a:rPr>
              <a:t>hw</a:t>
            </a:r>
            <a:r>
              <a:rPr lang="en-US" sz="1300" dirty="0" smtClean="0">
                <a:solidFill>
                  <a:srgbClr val="7030A0"/>
                </a:solidFill>
              </a:rPr>
              <a:t>)</a:t>
            </a:r>
            <a:endParaRPr lang="en-US" sz="13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saveUltiStudent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UltiStudent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2019-04-13T12:42:18Z</dcterms:modified>
</cp:coreProperties>
</file>