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5"/>
    <p:restoredTop sz="94599"/>
  </p:normalViewPr>
  <p:slideViewPr>
    <p:cSldViewPr showGuides="1">
      <p:cViewPr varScale="1">
        <p:scale>
          <a:sx n="106" d="100"/>
          <a:sy n="106" d="100"/>
        </p:scale>
        <p:origin x="1576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367;p30"/>
          <p:cNvSpPr/>
          <p:nvPr/>
        </p:nvSpPr>
        <p:spPr>
          <a:xfrm>
            <a:off x="503025" y="1488300"/>
            <a:ext cx="8445900" cy="3236100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2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368;p30"/>
          <p:cNvSpPr/>
          <p:nvPr/>
        </p:nvSpPr>
        <p:spPr>
          <a:xfrm>
            <a:off x="2208430" y="3544830"/>
            <a:ext cx="8781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UserPrefs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369;p30"/>
          <p:cNvSpPr/>
          <p:nvPr/>
        </p:nvSpPr>
        <p:spPr>
          <a:xfrm rot="-5400000">
            <a:off x="1064875" y="3227150"/>
            <a:ext cx="1053300" cy="346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  <a:endParaRPr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370;p30"/>
          <p:cNvCxnSpPr/>
          <p:nvPr/>
        </p:nvCxnSpPr>
        <p:spPr>
          <a:xfrm rot="-5400000">
            <a:off x="3699175" y="1243250"/>
            <a:ext cx="576300" cy="4791600"/>
          </a:xfrm>
          <a:prstGeom prst="bentConnector3">
            <a:avLst>
              <a:gd name="adj1" fmla="val -4132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52" name="Google Shape;372;p30"/>
          <p:cNvSpPr/>
          <p:nvPr/>
        </p:nvSpPr>
        <p:spPr>
          <a:xfrm rot="-5400000">
            <a:off x="381450" y="3144675"/>
            <a:ext cx="1009500" cy="346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373;p30"/>
          <p:cNvSpPr/>
          <p:nvPr/>
        </p:nvSpPr>
        <p:spPr>
          <a:xfrm rot="-5400000">
            <a:off x="1043901" y="3139728"/>
            <a:ext cx="202800" cy="1755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374;p30"/>
          <p:cNvCxnSpPr/>
          <p:nvPr/>
        </p:nvCxnSpPr>
        <p:spPr>
          <a:xfrm>
            <a:off x="1992978" y="3674865"/>
            <a:ext cx="2154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5" name="Google Shape;376;p30"/>
          <p:cNvCxnSpPr/>
          <p:nvPr/>
        </p:nvCxnSpPr>
        <p:spPr>
          <a:xfrm>
            <a:off x="293241" y="3227440"/>
            <a:ext cx="419400" cy="24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BFBFBF"/>
            </a:solidFill>
            <a:prstDash val="dot"/>
            <a:round/>
            <a:headEnd type="none" w="sm" len="sm"/>
            <a:tailEnd type="stealth" w="med" len="med"/>
          </a:ln>
        </p:spPr>
      </p:cxnSp>
      <p:cxnSp>
        <p:nvCxnSpPr>
          <p:cNvPr id="256" name="Google Shape;377;p30"/>
          <p:cNvCxnSpPr/>
          <p:nvPr/>
        </p:nvCxnSpPr>
        <p:spPr>
          <a:xfrm>
            <a:off x="1233051" y="3227478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7" name="Google Shape;375;p30"/>
          <p:cNvSpPr/>
          <p:nvPr/>
        </p:nvSpPr>
        <p:spPr>
          <a:xfrm>
            <a:off x="1756930" y="3609848"/>
            <a:ext cx="236048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378;p30"/>
          <p:cNvSpPr/>
          <p:nvPr/>
        </p:nvSpPr>
        <p:spPr>
          <a:xfrm>
            <a:off x="2172043" y="2854309"/>
            <a:ext cx="1490700" cy="251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VersionedUltiStudent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379;p30"/>
          <p:cNvCxnSpPr/>
          <p:nvPr/>
        </p:nvCxnSpPr>
        <p:spPr>
          <a:xfrm>
            <a:off x="2007510" y="2971075"/>
            <a:ext cx="164400" cy="87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0" name="Google Shape;380;p30"/>
          <p:cNvSpPr/>
          <p:nvPr/>
        </p:nvSpPr>
        <p:spPr>
          <a:xfrm>
            <a:off x="1771462" y="2906057"/>
            <a:ext cx="236048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381;p30"/>
          <p:cNvSpPr/>
          <p:nvPr/>
        </p:nvSpPr>
        <p:spPr>
          <a:xfrm>
            <a:off x="4075800" y="3082025"/>
            <a:ext cx="14436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UniqueCapEntryList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382;p30"/>
          <p:cNvSpPr/>
          <p:nvPr/>
        </p:nvSpPr>
        <p:spPr>
          <a:xfrm>
            <a:off x="3662747" y="2910412"/>
            <a:ext cx="236048" cy="130035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371;p30"/>
          <p:cNvSpPr/>
          <p:nvPr/>
        </p:nvSpPr>
        <p:spPr>
          <a:xfrm>
            <a:off x="5969825" y="3090950"/>
            <a:ext cx="8265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CapEntry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383;p30"/>
          <p:cNvSpPr/>
          <p:nvPr/>
        </p:nvSpPr>
        <p:spPr>
          <a:xfrm>
            <a:off x="5547476" y="3153657"/>
            <a:ext cx="236048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384;p30"/>
          <p:cNvCxnSpPr/>
          <p:nvPr/>
        </p:nvCxnSpPr>
        <p:spPr>
          <a:xfrm>
            <a:off x="5783524" y="3218674"/>
            <a:ext cx="186300" cy="24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6" name="Google Shape;385;p30"/>
          <p:cNvSpPr/>
          <p:nvPr/>
        </p:nvSpPr>
        <p:spPr>
          <a:xfrm>
            <a:off x="6806097" y="3158551"/>
            <a:ext cx="236048" cy="130035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386;p30"/>
          <p:cNvCxnSpPr/>
          <p:nvPr/>
        </p:nvCxnSpPr>
        <p:spPr>
          <a:xfrm>
            <a:off x="7042145" y="3223568"/>
            <a:ext cx="471900" cy="420300"/>
          </a:xfrm>
          <a:prstGeom prst="bentConnector3">
            <a:avLst>
              <a:gd name="adj1" fmla="val 5001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8" name="Google Shape;388;p30"/>
          <p:cNvCxnSpPr/>
          <p:nvPr/>
        </p:nvCxnSpPr>
        <p:spPr>
          <a:xfrm>
            <a:off x="7042145" y="3223568"/>
            <a:ext cx="484800" cy="690900"/>
          </a:xfrm>
          <a:prstGeom prst="bentConnector3">
            <a:avLst>
              <a:gd name="adj1" fmla="val 5000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9" name="Google Shape;390;p30"/>
          <p:cNvCxnSpPr/>
          <p:nvPr/>
        </p:nvCxnSpPr>
        <p:spPr>
          <a:xfrm>
            <a:off x="7042145" y="3223568"/>
            <a:ext cx="484800" cy="961500"/>
          </a:xfrm>
          <a:prstGeom prst="bentConnector3">
            <a:avLst>
              <a:gd name="adj1" fmla="val 5000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0" name="Google Shape;392;p30"/>
          <p:cNvCxnSpPr/>
          <p:nvPr/>
        </p:nvCxnSpPr>
        <p:spPr>
          <a:xfrm rot="-5400000" flipH="1">
            <a:off x="2907586" y="2686140"/>
            <a:ext cx="358800" cy="33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1" name="Google Shape;393;p30"/>
          <p:cNvSpPr/>
          <p:nvPr/>
        </p:nvSpPr>
        <p:spPr>
          <a:xfrm flipH="1">
            <a:off x="2945836" y="2447440"/>
            <a:ext cx="282300" cy="117900"/>
          </a:xfrm>
          <a:prstGeom prst="triangle">
            <a:avLst>
              <a:gd name="adj" fmla="val 50000"/>
            </a:avLst>
          </a:prstGeom>
          <a:solidFill>
            <a:srgbClr val="E5DFEC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394;p30"/>
          <p:cNvSpPr/>
          <p:nvPr/>
        </p:nvSpPr>
        <p:spPr>
          <a:xfrm>
            <a:off x="658300" y="2129678"/>
            <a:ext cx="1443600" cy="3285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ReadOnlyUltiStudent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395;p30"/>
          <p:cNvSpPr/>
          <p:nvPr/>
        </p:nvSpPr>
        <p:spPr>
          <a:xfrm>
            <a:off x="1897750" y="4279427"/>
            <a:ext cx="1066800" cy="3285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ObservableList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396;p30"/>
          <p:cNvCxnSpPr/>
          <p:nvPr/>
        </p:nvCxnSpPr>
        <p:spPr>
          <a:xfrm rot="-5400000" flipH="1">
            <a:off x="1081500" y="3627525"/>
            <a:ext cx="621000" cy="1011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dot"/>
            <a:round/>
            <a:headEnd type="none" w="sm" len="sm"/>
            <a:tailEnd type="stealth" w="med" len="med"/>
          </a:ln>
        </p:spPr>
      </p:cxnSp>
      <p:sp>
        <p:nvSpPr>
          <p:cNvPr id="275" name="Google Shape;397;p30"/>
          <p:cNvSpPr txBox="1"/>
          <p:nvPr/>
        </p:nvSpPr>
        <p:spPr>
          <a:xfrm>
            <a:off x="3813129" y="3281009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398;p30"/>
          <p:cNvSpPr txBox="1"/>
          <p:nvPr/>
        </p:nvSpPr>
        <p:spPr>
          <a:xfrm>
            <a:off x="1956544" y="3014936"/>
            <a:ext cx="170100" cy="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399;p30"/>
          <p:cNvSpPr txBox="1"/>
          <p:nvPr/>
        </p:nvSpPr>
        <p:spPr>
          <a:xfrm>
            <a:off x="2013341" y="3698203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400;p30"/>
          <p:cNvSpPr txBox="1"/>
          <p:nvPr/>
        </p:nvSpPr>
        <p:spPr>
          <a:xfrm>
            <a:off x="5833046" y="3351019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401;p30"/>
          <p:cNvSpPr/>
          <p:nvPr/>
        </p:nvSpPr>
        <p:spPr>
          <a:xfrm>
            <a:off x="2586394" y="2157263"/>
            <a:ext cx="1060800" cy="2733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UltiStudent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402;p30"/>
          <p:cNvSpPr/>
          <p:nvPr/>
        </p:nvSpPr>
        <p:spPr>
          <a:xfrm rot="-5400000">
            <a:off x="2093946" y="2197305"/>
            <a:ext cx="203400" cy="187500"/>
          </a:xfrm>
          <a:prstGeom prst="triangle">
            <a:avLst>
              <a:gd name="adj" fmla="val 44517"/>
            </a:avLst>
          </a:prstGeom>
          <a:solidFill>
            <a:srgbClr val="E5DFEC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403;p30"/>
          <p:cNvCxnSpPr/>
          <p:nvPr/>
        </p:nvCxnSpPr>
        <p:spPr>
          <a:xfrm rot="10800000" flipH="1">
            <a:off x="2289396" y="2293808"/>
            <a:ext cx="297000" cy="84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82" name="Google Shape;404;p30"/>
          <p:cNvSpPr/>
          <p:nvPr/>
        </p:nvSpPr>
        <p:spPr>
          <a:xfrm>
            <a:off x="3622050" y="3543051"/>
            <a:ext cx="1293600" cy="3285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ReadOnlyUserPrefs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405;p30"/>
          <p:cNvSpPr/>
          <p:nvPr/>
        </p:nvSpPr>
        <p:spPr>
          <a:xfrm rot="5400000" flipH="1">
            <a:off x="3409641" y="3555502"/>
            <a:ext cx="203400" cy="221400"/>
          </a:xfrm>
          <a:prstGeom prst="triangle">
            <a:avLst>
              <a:gd name="adj" fmla="val 44517"/>
            </a:avLst>
          </a:prstGeom>
          <a:solidFill>
            <a:srgbClr val="E5DFEC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406;p30"/>
          <p:cNvCxnSpPr/>
          <p:nvPr/>
        </p:nvCxnSpPr>
        <p:spPr>
          <a:xfrm rot="10800000">
            <a:off x="3086541" y="3674955"/>
            <a:ext cx="314100" cy="2400"/>
          </a:xfrm>
          <a:prstGeom prst="bentConnector3">
            <a:avLst>
              <a:gd name="adj1" fmla="val 5000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85" name="Google Shape;407;p30"/>
          <p:cNvSpPr/>
          <p:nvPr/>
        </p:nvSpPr>
        <p:spPr>
          <a:xfrm>
            <a:off x="4079775" y="2548375"/>
            <a:ext cx="14436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UniqueNotesList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408;p30"/>
          <p:cNvSpPr/>
          <p:nvPr/>
        </p:nvSpPr>
        <p:spPr>
          <a:xfrm>
            <a:off x="4079625" y="2014725"/>
            <a:ext cx="14436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UniqueHomeworkList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409;p30"/>
          <p:cNvSpPr/>
          <p:nvPr/>
        </p:nvSpPr>
        <p:spPr>
          <a:xfrm>
            <a:off x="7514150" y="1638975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ModuleCode</a:t>
            </a:r>
            <a:endParaRPr sz="105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410;p30"/>
          <p:cNvSpPr/>
          <p:nvPr/>
        </p:nvSpPr>
        <p:spPr>
          <a:xfrm>
            <a:off x="6806103" y="2079758"/>
            <a:ext cx="236048" cy="130035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411;p30"/>
          <p:cNvSpPr/>
          <p:nvPr/>
        </p:nvSpPr>
        <p:spPr>
          <a:xfrm>
            <a:off x="7501000" y="1972613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HomeworkName</a:t>
            </a:r>
            <a:endParaRPr sz="105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412;p30"/>
          <p:cNvSpPr/>
          <p:nvPr/>
        </p:nvSpPr>
        <p:spPr>
          <a:xfrm>
            <a:off x="7500948" y="2264338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Deadline</a:t>
            </a:r>
            <a:endParaRPr sz="105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413;p30"/>
          <p:cNvCxnSpPr/>
          <p:nvPr/>
        </p:nvCxnSpPr>
        <p:spPr>
          <a:xfrm rot="10800000" flipH="1">
            <a:off x="7042151" y="1746076"/>
            <a:ext cx="471900" cy="398700"/>
          </a:xfrm>
          <a:prstGeom prst="bentConnector3">
            <a:avLst>
              <a:gd name="adj1" fmla="val 5001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2" name="Google Shape;414;p30"/>
          <p:cNvSpPr/>
          <p:nvPr/>
        </p:nvSpPr>
        <p:spPr>
          <a:xfrm>
            <a:off x="5978275" y="2014725"/>
            <a:ext cx="8163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105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415;p30"/>
          <p:cNvCxnSpPr/>
          <p:nvPr/>
        </p:nvCxnSpPr>
        <p:spPr>
          <a:xfrm rot="10800000" flipH="1">
            <a:off x="7042151" y="2079676"/>
            <a:ext cx="458700" cy="65100"/>
          </a:xfrm>
          <a:prstGeom prst="bentConnector3">
            <a:avLst>
              <a:gd name="adj1" fmla="val 50016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4" name="Google Shape;416;p30"/>
          <p:cNvCxnSpPr/>
          <p:nvPr/>
        </p:nvCxnSpPr>
        <p:spPr>
          <a:xfrm>
            <a:off x="7042151" y="2144776"/>
            <a:ext cx="458700" cy="226800"/>
          </a:xfrm>
          <a:prstGeom prst="bentConnector3">
            <a:avLst>
              <a:gd name="adj1" fmla="val 5001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5" name="Google Shape;417;p30"/>
          <p:cNvSpPr txBox="1"/>
          <p:nvPr/>
        </p:nvSpPr>
        <p:spPr>
          <a:xfrm>
            <a:off x="5703968" y="3060463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418;p30"/>
          <p:cNvSpPr/>
          <p:nvPr/>
        </p:nvSpPr>
        <p:spPr>
          <a:xfrm>
            <a:off x="5523226" y="2089532"/>
            <a:ext cx="236048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419;p30"/>
          <p:cNvCxnSpPr/>
          <p:nvPr/>
        </p:nvCxnSpPr>
        <p:spPr>
          <a:xfrm>
            <a:off x="5759274" y="2154549"/>
            <a:ext cx="219000" cy="24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8" name="Google Shape;420;p30"/>
          <p:cNvSpPr txBox="1"/>
          <p:nvPr/>
        </p:nvSpPr>
        <p:spPr>
          <a:xfrm>
            <a:off x="5707706" y="1945563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421;p30"/>
          <p:cNvSpPr/>
          <p:nvPr/>
        </p:nvSpPr>
        <p:spPr>
          <a:xfrm>
            <a:off x="5523226" y="2621594"/>
            <a:ext cx="236048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87;p30"/>
          <p:cNvSpPr/>
          <p:nvPr/>
        </p:nvSpPr>
        <p:spPr>
          <a:xfrm>
            <a:off x="7514150" y="3536825"/>
            <a:ext cx="11697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ModuleCode</a:t>
            </a:r>
            <a:endParaRPr sz="105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89;p30"/>
          <p:cNvSpPr/>
          <p:nvPr/>
        </p:nvSpPr>
        <p:spPr>
          <a:xfrm>
            <a:off x="7526975" y="3807338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ModuleGrade</a:t>
            </a:r>
            <a:endParaRPr sz="105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91;p30"/>
          <p:cNvSpPr/>
          <p:nvPr/>
        </p:nvSpPr>
        <p:spPr>
          <a:xfrm>
            <a:off x="7526975" y="4077863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ModuleCredits</a:t>
            </a:r>
            <a:endParaRPr sz="105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422;p30"/>
          <p:cNvSpPr/>
          <p:nvPr/>
        </p:nvSpPr>
        <p:spPr>
          <a:xfrm>
            <a:off x="7526975" y="4348388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ModuleSemester</a:t>
            </a:r>
            <a:endParaRPr sz="105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423;p30"/>
          <p:cNvCxnSpPr/>
          <p:nvPr/>
        </p:nvCxnSpPr>
        <p:spPr>
          <a:xfrm>
            <a:off x="7042145" y="3223568"/>
            <a:ext cx="484800" cy="1231800"/>
          </a:xfrm>
          <a:prstGeom prst="bentConnector3">
            <a:avLst>
              <a:gd name="adj1" fmla="val 5000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05" name="Google Shape;424;p30"/>
          <p:cNvSpPr txBox="1"/>
          <p:nvPr/>
        </p:nvSpPr>
        <p:spPr>
          <a:xfrm>
            <a:off x="5707693" y="2502433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425;p30"/>
          <p:cNvSpPr/>
          <p:nvPr/>
        </p:nvSpPr>
        <p:spPr>
          <a:xfrm>
            <a:off x="5978275" y="2552838"/>
            <a:ext cx="816300" cy="260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endParaRPr sz="105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426;p30"/>
          <p:cNvCxnSpPr/>
          <p:nvPr/>
        </p:nvCxnSpPr>
        <p:spPr>
          <a:xfrm>
            <a:off x="5744649" y="2686612"/>
            <a:ext cx="219000" cy="24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8" name="Google Shape;427;p30"/>
          <p:cNvCxnSpPr/>
          <p:nvPr/>
        </p:nvCxnSpPr>
        <p:spPr>
          <a:xfrm rot="10800000" flipH="1">
            <a:off x="3898795" y="2144729"/>
            <a:ext cx="180900" cy="830700"/>
          </a:xfrm>
          <a:prstGeom prst="bentConnector3">
            <a:avLst>
              <a:gd name="adj1" fmla="val 1658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09" name="Google Shape;428;p30"/>
          <p:cNvSpPr/>
          <p:nvPr/>
        </p:nvSpPr>
        <p:spPr>
          <a:xfrm>
            <a:off x="6809203" y="2620658"/>
            <a:ext cx="236048" cy="130035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429;p30"/>
          <p:cNvSpPr/>
          <p:nvPr/>
        </p:nvSpPr>
        <p:spPr>
          <a:xfrm>
            <a:off x="7662200" y="2575800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ModuleCode</a:t>
            </a:r>
            <a:endParaRPr sz="105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430;p30"/>
          <p:cNvSpPr/>
          <p:nvPr/>
        </p:nvSpPr>
        <p:spPr>
          <a:xfrm>
            <a:off x="7653400" y="2845338"/>
            <a:ext cx="11568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NoteName</a:t>
            </a:r>
            <a:endParaRPr sz="105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431;p30"/>
          <p:cNvSpPr/>
          <p:nvPr/>
        </p:nvSpPr>
        <p:spPr>
          <a:xfrm>
            <a:off x="7669875" y="3114900"/>
            <a:ext cx="1140300" cy="214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sz="105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432;p30"/>
          <p:cNvCxnSpPr/>
          <p:nvPr/>
        </p:nvCxnSpPr>
        <p:spPr>
          <a:xfrm rot="10800000" flipH="1">
            <a:off x="7045251" y="2682976"/>
            <a:ext cx="616800" cy="2700"/>
          </a:xfrm>
          <a:prstGeom prst="bentConnector3">
            <a:avLst>
              <a:gd name="adj1" fmla="val 5001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4" name="Google Shape;433;p30"/>
          <p:cNvCxnSpPr/>
          <p:nvPr/>
        </p:nvCxnSpPr>
        <p:spPr>
          <a:xfrm>
            <a:off x="7045251" y="2685676"/>
            <a:ext cx="608100" cy="266700"/>
          </a:xfrm>
          <a:prstGeom prst="bentConnector3">
            <a:avLst>
              <a:gd name="adj1" fmla="val 5000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5" name="Google Shape;434;p30"/>
          <p:cNvCxnSpPr/>
          <p:nvPr/>
        </p:nvCxnSpPr>
        <p:spPr>
          <a:xfrm>
            <a:off x="7045251" y="2685676"/>
            <a:ext cx="624600" cy="536400"/>
          </a:xfrm>
          <a:prstGeom prst="bentConnector3">
            <a:avLst>
              <a:gd name="adj1" fmla="val 5000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6" name="Google Shape;435;p30"/>
          <p:cNvSpPr txBox="1"/>
          <p:nvPr/>
        </p:nvSpPr>
        <p:spPr>
          <a:xfrm>
            <a:off x="5774346" y="2739069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436;p30"/>
          <p:cNvSpPr txBox="1"/>
          <p:nvPr/>
        </p:nvSpPr>
        <p:spPr>
          <a:xfrm>
            <a:off x="5774121" y="2223994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437;p30"/>
          <p:cNvCxnSpPr/>
          <p:nvPr/>
        </p:nvCxnSpPr>
        <p:spPr>
          <a:xfrm rot="10800000">
            <a:off x="6386425" y="2812938"/>
            <a:ext cx="759300" cy="19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9" name="Google Shape;438;p30"/>
          <p:cNvCxnSpPr/>
          <p:nvPr/>
        </p:nvCxnSpPr>
        <p:spPr>
          <a:xfrm rot="10800000">
            <a:off x="6386425" y="2274825"/>
            <a:ext cx="768900" cy="181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0" name="Google Shape;439;p30"/>
          <p:cNvCxnSpPr/>
          <p:nvPr/>
        </p:nvCxnSpPr>
        <p:spPr>
          <a:xfrm>
            <a:off x="6319950" y="4164450"/>
            <a:ext cx="8355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440;p30"/>
          <p:cNvCxnSpPr/>
          <p:nvPr/>
        </p:nvCxnSpPr>
        <p:spPr>
          <a:xfrm rot="10800000">
            <a:off x="7145250" y="2445750"/>
            <a:ext cx="600" cy="17187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441;p30"/>
          <p:cNvSpPr txBox="1"/>
          <p:nvPr/>
        </p:nvSpPr>
        <p:spPr>
          <a:xfrm>
            <a:off x="6433740" y="3773352"/>
            <a:ext cx="660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442;p30"/>
          <p:cNvCxnSpPr/>
          <p:nvPr/>
        </p:nvCxnSpPr>
        <p:spPr>
          <a:xfrm>
            <a:off x="3898795" y="2975429"/>
            <a:ext cx="177000" cy="236700"/>
          </a:xfrm>
          <a:prstGeom prst="bentConnector3">
            <a:avLst>
              <a:gd name="adj1" fmla="val 1695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4" name="Google Shape;443;p30"/>
          <p:cNvCxnSpPr/>
          <p:nvPr/>
        </p:nvCxnSpPr>
        <p:spPr>
          <a:xfrm rot="10800000" flipH="1">
            <a:off x="3898795" y="2678429"/>
            <a:ext cx="180900" cy="297000"/>
          </a:xfrm>
          <a:prstGeom prst="bentConnector3">
            <a:avLst>
              <a:gd name="adj1" fmla="val 2183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25" name="Google Shape;444;p30"/>
          <p:cNvSpPr txBox="1"/>
          <p:nvPr/>
        </p:nvSpPr>
        <p:spPr>
          <a:xfrm>
            <a:off x="3965529" y="2823809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445;p30"/>
          <p:cNvSpPr txBox="1"/>
          <p:nvPr/>
        </p:nvSpPr>
        <p:spPr>
          <a:xfrm>
            <a:off x="3889329" y="1909409"/>
            <a:ext cx="189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2019-04-13T13:02:48Z</dcterms:modified>
</cp:coreProperties>
</file>