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EB1-DD8D-4BEE-894E-BF901A21741B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F12A-E1DA-4F9D-B247-6B89A8EC2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81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EB1-DD8D-4BEE-894E-BF901A21741B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F12A-E1DA-4F9D-B247-6B89A8EC2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87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EB1-DD8D-4BEE-894E-BF901A21741B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F12A-E1DA-4F9D-B247-6B89A8EC2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73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EB1-DD8D-4BEE-894E-BF901A21741B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F12A-E1DA-4F9D-B247-6B89A8EC2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8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EB1-DD8D-4BEE-894E-BF901A21741B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F12A-E1DA-4F9D-B247-6B89A8EC2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04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EB1-DD8D-4BEE-894E-BF901A21741B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F12A-E1DA-4F9D-B247-6B89A8EC2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EB1-DD8D-4BEE-894E-BF901A21741B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F12A-E1DA-4F9D-B247-6B89A8EC2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5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EB1-DD8D-4BEE-894E-BF901A21741B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F12A-E1DA-4F9D-B247-6B89A8EC2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9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EB1-DD8D-4BEE-894E-BF901A21741B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F12A-E1DA-4F9D-B247-6B89A8EC2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1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EB1-DD8D-4BEE-894E-BF901A21741B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F12A-E1DA-4F9D-B247-6B89A8EC2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2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EB1-DD8D-4BEE-894E-BF901A21741B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F12A-E1DA-4F9D-B247-6B89A8EC2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13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1EB1-DD8D-4BEE-894E-BF901A21741B}" type="datetimeFigureOut">
              <a:rPr lang="pt-BR" smtClean="0"/>
              <a:t>12/03/2019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0F12A-E1DA-4F9D-B247-6B89A8EC21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91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acesso a oportunidades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Cronograma inicial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45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err="1" smtClean="0"/>
              <a:t>OSM.pbf</a:t>
            </a:r>
            <a:endParaRPr lang="pt-BR" b="1" dirty="0" smtClean="0"/>
          </a:p>
          <a:p>
            <a:r>
              <a:rPr lang="pt-BR" b="1" dirty="0" smtClean="0"/>
              <a:t>GTFS</a:t>
            </a:r>
          </a:p>
          <a:p>
            <a:r>
              <a:rPr lang="pt-BR" dirty="0" smtClean="0"/>
              <a:t>Empregos</a:t>
            </a:r>
          </a:p>
          <a:p>
            <a:r>
              <a:rPr lang="pt-BR" b="1" dirty="0" smtClean="0"/>
              <a:t>Hospitais</a:t>
            </a:r>
          </a:p>
          <a:p>
            <a:r>
              <a:rPr lang="pt-BR" b="1" dirty="0" smtClean="0"/>
              <a:t>Escolas</a:t>
            </a:r>
          </a:p>
          <a:p>
            <a:r>
              <a:rPr lang="pt-BR" b="1" dirty="0" smtClean="0"/>
              <a:t>População</a:t>
            </a:r>
            <a:r>
              <a:rPr lang="pt-BR" dirty="0" smtClean="0"/>
              <a:t> (200 x 200)</a:t>
            </a:r>
          </a:p>
          <a:p>
            <a:r>
              <a:rPr lang="pt-BR" b="1" dirty="0" smtClean="0"/>
              <a:t>Renda</a:t>
            </a:r>
          </a:p>
          <a:p>
            <a:r>
              <a:rPr lang="pt-BR" dirty="0" smtClean="0"/>
              <a:t>Elevação</a:t>
            </a:r>
          </a:p>
          <a:p>
            <a:r>
              <a:rPr lang="pt-BR" b="1" dirty="0" smtClean="0"/>
              <a:t>Grid Hexagonal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18172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</Words>
  <Application>Microsoft Office PowerPoint</Application>
  <PresentationFormat>Apresentação na tela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Projeto acesso a oportunidades</vt:lpstr>
      <vt:lpstr>Base de dados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acesso a oportunidades</dc:title>
  <dc:creator>Carlos Kaue Vieira Braga</dc:creator>
  <cp:lastModifiedBy>Carlos Kaue Vieira Braga</cp:lastModifiedBy>
  <cp:revision>3</cp:revision>
  <dcterms:created xsi:type="dcterms:W3CDTF">2019-03-12T13:34:00Z</dcterms:created>
  <dcterms:modified xsi:type="dcterms:W3CDTF">2019-03-12T14:05:07Z</dcterms:modified>
</cp:coreProperties>
</file>