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85" r:id="rId6"/>
    <p:sldId id="286" r:id="rId7"/>
    <p:sldId id="26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ali Light" panose="020B0604020202020204" charset="-34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DFB9D-784E-4D7C-9CCB-A91BA11A0CA4}" v="583" dt="2022-12-02T21:13:15.856"/>
    <p1510:client id="{D657E318-FB83-4F67-9F85-4D5BD53DF9B3}" v="924" dt="2022-12-02T21:57:08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73adb8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1073adb8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073adb8a7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g1073adb8a7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73adb8a7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1073adb8a7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073adb8a7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1073adb8a7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073adb8a7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1073adb8a7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96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073adb8a7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g1073adb8a7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39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073adb8a7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g1073adb8a7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13288" y="587428"/>
            <a:ext cx="3931022" cy="3968649"/>
            <a:chOff x="6626575" y="1174856"/>
            <a:chExt cx="7862043" cy="7937298"/>
          </a:xfrm>
        </p:grpSpPr>
        <p:sp>
          <p:nvSpPr>
            <p:cNvPr id="10" name="Google Shape;10;p2"/>
            <p:cNvSpPr/>
            <p:nvPr/>
          </p:nvSpPr>
          <p:spPr>
            <a:xfrm>
              <a:off x="6636954" y="1174856"/>
              <a:ext cx="7840848" cy="7937298"/>
            </a:xfrm>
            <a:custGeom>
              <a:avLst/>
              <a:gdLst/>
              <a:ahLst/>
              <a:cxnLst/>
              <a:rect l="l" t="t" r="r" b="b"/>
              <a:pathLst>
                <a:path w="7840848" h="7937298" extrusionOk="0">
                  <a:moveTo>
                    <a:pt x="2" y="7807818"/>
                  </a:moveTo>
                  <a:cubicBezTo>
                    <a:pt x="-395" y="7880159"/>
                    <a:pt x="58903" y="7938625"/>
                    <a:pt x="131294" y="7937276"/>
                  </a:cubicBezTo>
                  <a:cubicBezTo>
                    <a:pt x="7967245" y="7791023"/>
                    <a:pt x="7833808" y="7928291"/>
                    <a:pt x="7835063" y="7703618"/>
                  </a:cubicBezTo>
                  <a:cubicBezTo>
                    <a:pt x="7836874" y="7376522"/>
                    <a:pt x="7840847" y="130485"/>
                    <a:pt x="7840847" y="131548"/>
                  </a:cubicBezTo>
                  <a:cubicBezTo>
                    <a:pt x="7841244" y="59874"/>
                    <a:pt x="7782978" y="1678"/>
                    <a:pt x="7711254" y="2075"/>
                  </a:cubicBezTo>
                  <a:cubicBezTo>
                    <a:pt x="-120581" y="45206"/>
                    <a:pt x="7025" y="-91172"/>
                    <a:pt x="5770" y="135850"/>
                  </a:cubicBezTo>
                  <a:cubicBezTo>
                    <a:pt x="3958" y="467534"/>
                    <a:pt x="-14" y="7808866"/>
                    <a:pt x="2" y="7807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6626575" y="1709497"/>
              <a:ext cx="7862043" cy="6953680"/>
              <a:chOff x="6626575" y="1709497"/>
              <a:chExt cx="7862043" cy="695368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630764" y="3558125"/>
                <a:ext cx="7853863" cy="72377"/>
              </a:xfrm>
              <a:custGeom>
                <a:avLst/>
                <a:gdLst/>
                <a:ahLst/>
                <a:cxnLst/>
                <a:rect l="l" t="t" r="r" b="b"/>
                <a:pathLst>
                  <a:path w="7853863" h="72377" extrusionOk="0">
                    <a:moveTo>
                      <a:pt x="7844542" y="29426"/>
                    </a:moveTo>
                    <a:cubicBezTo>
                      <a:pt x="7844240" y="-17864"/>
                      <a:pt x="8447028" y="-4355"/>
                      <a:pt x="9322" y="42951"/>
                    </a:cubicBezTo>
                    <a:cubicBezTo>
                      <a:pt x="9624" y="90241"/>
                      <a:pt x="-593179" y="76732"/>
                      <a:pt x="7844542" y="294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34789" y="4173722"/>
                <a:ext cx="7853829" cy="85569"/>
              </a:xfrm>
              <a:custGeom>
                <a:avLst/>
                <a:gdLst/>
                <a:ahLst/>
                <a:cxnLst/>
                <a:rect l="l" t="t" r="r" b="b"/>
                <a:pathLst>
                  <a:path w="7853829" h="85569" extrusionOk="0">
                    <a:moveTo>
                      <a:pt x="7844506" y="28700"/>
                    </a:moveTo>
                    <a:cubicBezTo>
                      <a:pt x="7844204" y="-18607"/>
                      <a:pt x="8447055" y="-6209"/>
                      <a:pt x="9318" y="56877"/>
                    </a:cubicBezTo>
                    <a:cubicBezTo>
                      <a:pt x="9635" y="104167"/>
                      <a:pt x="-593184" y="91785"/>
                      <a:pt x="7844506" y="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632129" y="4789249"/>
                <a:ext cx="7854106" cy="98995"/>
              </a:xfrm>
              <a:custGeom>
                <a:avLst/>
                <a:gdLst/>
                <a:ahLst/>
                <a:cxnLst/>
                <a:rect l="l" t="t" r="r" b="b"/>
                <a:pathLst>
                  <a:path w="7854106" h="98995" extrusionOk="0">
                    <a:moveTo>
                      <a:pt x="7844592" y="28091"/>
                    </a:moveTo>
                    <a:cubicBezTo>
                      <a:pt x="7844894" y="-19215"/>
                      <a:pt x="8447554" y="-7960"/>
                      <a:pt x="9515" y="70905"/>
                    </a:cubicBezTo>
                    <a:cubicBezTo>
                      <a:pt x="9213" y="118211"/>
                      <a:pt x="-593448" y="106956"/>
                      <a:pt x="7844592" y="28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631022" y="1709497"/>
                <a:ext cx="7853862" cy="36278"/>
              </a:xfrm>
              <a:custGeom>
                <a:avLst/>
                <a:gdLst/>
                <a:ahLst/>
                <a:cxnLst/>
                <a:rect l="l" t="t" r="r" b="b"/>
                <a:pathLst>
                  <a:path w="7853862" h="36278" extrusionOk="0">
                    <a:moveTo>
                      <a:pt x="9335" y="33347"/>
                    </a:moveTo>
                    <a:cubicBezTo>
                      <a:pt x="8447119" y="33347"/>
                      <a:pt x="7844269" y="50238"/>
                      <a:pt x="7844523" y="2931"/>
                    </a:cubicBezTo>
                    <a:cubicBezTo>
                      <a:pt x="-593246" y="2931"/>
                      <a:pt x="9605" y="-13959"/>
                      <a:pt x="9335" y="333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6744" y="2942333"/>
                <a:ext cx="7853911" cy="59553"/>
              </a:xfrm>
              <a:custGeom>
                <a:avLst/>
                <a:gdLst/>
                <a:ahLst/>
                <a:cxnLst/>
                <a:rect l="l" t="t" r="r" b="b"/>
                <a:pathLst>
                  <a:path w="7853911" h="59553" extrusionOk="0">
                    <a:moveTo>
                      <a:pt x="7844590" y="30332"/>
                    </a:moveTo>
                    <a:cubicBezTo>
                      <a:pt x="7844288" y="-16958"/>
                      <a:pt x="8447091" y="-2322"/>
                      <a:pt x="9322" y="29221"/>
                    </a:cubicBezTo>
                    <a:cubicBezTo>
                      <a:pt x="9624" y="76511"/>
                      <a:pt x="-593179" y="61875"/>
                      <a:pt x="7844590" y="303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27581" y="2326214"/>
                <a:ext cx="7853917" cy="47308"/>
              </a:xfrm>
              <a:custGeom>
                <a:avLst/>
                <a:gdLst/>
                <a:ahLst/>
                <a:cxnLst/>
                <a:rect l="l" t="t" r="r" b="b"/>
                <a:pathLst>
                  <a:path w="7853917" h="47308" extrusionOk="0">
                    <a:moveTo>
                      <a:pt x="7844421" y="31533"/>
                    </a:moveTo>
                    <a:cubicBezTo>
                      <a:pt x="7844675" y="-15757"/>
                      <a:pt x="8447287" y="-10"/>
                      <a:pt x="9503" y="15769"/>
                    </a:cubicBezTo>
                    <a:cubicBezTo>
                      <a:pt x="9233" y="63076"/>
                      <a:pt x="-593380" y="47312"/>
                      <a:pt x="7844421" y="315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630606" y="6635368"/>
                <a:ext cx="7853655" cy="140133"/>
              </a:xfrm>
              <a:custGeom>
                <a:avLst/>
                <a:gdLst/>
                <a:ahLst/>
                <a:cxnLst/>
                <a:rect l="l" t="t" r="r" b="b"/>
                <a:pathLst>
                  <a:path w="7853655" h="140133" extrusionOk="0">
                    <a:moveTo>
                      <a:pt x="7844335" y="26695"/>
                    </a:moveTo>
                    <a:cubicBezTo>
                      <a:pt x="7844033" y="-20612"/>
                      <a:pt x="8446804" y="-12738"/>
                      <a:pt x="9321" y="113449"/>
                    </a:cubicBezTo>
                    <a:cubicBezTo>
                      <a:pt x="9623" y="160740"/>
                      <a:pt x="-593148" y="152866"/>
                      <a:pt x="7844335" y="266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632765" y="7865824"/>
                <a:ext cx="7854236" cy="168038"/>
              </a:xfrm>
              <a:custGeom>
                <a:avLst/>
                <a:gdLst/>
                <a:ahLst/>
                <a:cxnLst/>
                <a:rect l="l" t="t" r="r" b="b"/>
                <a:pathLst>
                  <a:path w="7854236" h="168038" extrusionOk="0">
                    <a:moveTo>
                      <a:pt x="7844734" y="25996"/>
                    </a:moveTo>
                    <a:cubicBezTo>
                      <a:pt x="7845004" y="-21310"/>
                      <a:pt x="8447633" y="-15675"/>
                      <a:pt x="9498" y="142039"/>
                    </a:cubicBezTo>
                    <a:cubicBezTo>
                      <a:pt x="9244" y="189345"/>
                      <a:pt x="-593401" y="183726"/>
                      <a:pt x="7844734" y="259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628101" y="5404711"/>
                <a:ext cx="7854142" cy="112592"/>
              </a:xfrm>
              <a:custGeom>
                <a:avLst/>
                <a:gdLst/>
                <a:ahLst/>
                <a:cxnLst/>
                <a:rect l="l" t="t" r="r" b="b"/>
                <a:pathLst>
                  <a:path w="7854142" h="112592" extrusionOk="0">
                    <a:moveTo>
                      <a:pt x="7844631" y="27563"/>
                    </a:moveTo>
                    <a:cubicBezTo>
                      <a:pt x="7844933" y="-19743"/>
                      <a:pt x="8447514" y="-9615"/>
                      <a:pt x="9507" y="85029"/>
                    </a:cubicBezTo>
                    <a:cubicBezTo>
                      <a:pt x="9221" y="132335"/>
                      <a:pt x="-593376" y="122208"/>
                      <a:pt x="7844631" y="275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629331" y="8481087"/>
                <a:ext cx="7854256" cy="182090"/>
              </a:xfrm>
              <a:custGeom>
                <a:avLst/>
                <a:gdLst/>
                <a:ahLst/>
                <a:cxnLst/>
                <a:rect l="l" t="t" r="r" b="b"/>
                <a:pathLst>
                  <a:path w="7854256" h="182090" extrusionOk="0">
                    <a:moveTo>
                      <a:pt x="7844752" y="25699"/>
                    </a:moveTo>
                    <a:cubicBezTo>
                      <a:pt x="7845022" y="-21607"/>
                      <a:pt x="8447697" y="-17114"/>
                      <a:pt x="9500" y="156395"/>
                    </a:cubicBezTo>
                    <a:cubicBezTo>
                      <a:pt x="9246" y="203701"/>
                      <a:pt x="-593446" y="199193"/>
                      <a:pt x="7844752" y="25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634639" y="7250576"/>
                <a:ext cx="7853614" cy="154036"/>
              </a:xfrm>
              <a:custGeom>
                <a:avLst/>
                <a:gdLst/>
                <a:ahLst/>
                <a:cxnLst/>
                <a:rect l="l" t="t" r="r" b="b"/>
                <a:pathLst>
                  <a:path w="7853614" h="154036" extrusionOk="0">
                    <a:moveTo>
                      <a:pt x="7844290" y="26326"/>
                    </a:moveTo>
                    <a:cubicBezTo>
                      <a:pt x="7843988" y="-20980"/>
                      <a:pt x="8446839" y="-14218"/>
                      <a:pt x="9325" y="127717"/>
                    </a:cubicBezTo>
                    <a:cubicBezTo>
                      <a:pt x="9627" y="175007"/>
                      <a:pt x="-593224" y="168261"/>
                      <a:pt x="7844290" y="263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626575" y="6020109"/>
                <a:ext cx="7853699" cy="126304"/>
              </a:xfrm>
              <a:custGeom>
                <a:avLst/>
                <a:gdLst/>
                <a:ahLst/>
                <a:cxnLst/>
                <a:rect l="l" t="t" r="r" b="b"/>
                <a:pathLst>
                  <a:path w="7853699" h="126304" extrusionOk="0">
                    <a:moveTo>
                      <a:pt x="7844378" y="27099"/>
                    </a:moveTo>
                    <a:cubicBezTo>
                      <a:pt x="7844076" y="-20207"/>
                      <a:pt x="8446863" y="-11191"/>
                      <a:pt x="9317" y="99202"/>
                    </a:cubicBezTo>
                    <a:cubicBezTo>
                      <a:pt x="9634" y="146508"/>
                      <a:pt x="-593153" y="137507"/>
                      <a:pt x="7844378" y="27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24;p2"/>
          <p:cNvGrpSpPr/>
          <p:nvPr/>
        </p:nvGrpSpPr>
        <p:grpSpPr>
          <a:xfrm>
            <a:off x="2066128" y="850684"/>
            <a:ext cx="5011929" cy="3442131"/>
            <a:chOff x="4132255" y="1701369"/>
            <a:chExt cx="10023857" cy="6884261"/>
          </a:xfrm>
        </p:grpSpPr>
        <p:sp>
          <p:nvSpPr>
            <p:cNvPr id="25" name="Google Shape;25;p2"/>
            <p:cNvSpPr/>
            <p:nvPr/>
          </p:nvSpPr>
          <p:spPr>
            <a:xfrm>
              <a:off x="4575588" y="2102542"/>
              <a:ext cx="9122749" cy="6103943"/>
            </a:xfrm>
            <a:custGeom>
              <a:avLst/>
              <a:gdLst/>
              <a:ahLst/>
              <a:cxnLst/>
              <a:rect l="l" t="t" r="r" b="b"/>
              <a:pathLst>
                <a:path w="9122749" h="6103943" extrusionOk="0">
                  <a:moveTo>
                    <a:pt x="9062085" y="3798047"/>
                  </a:moveTo>
                  <a:cubicBezTo>
                    <a:pt x="9095749" y="4505405"/>
                    <a:pt x="9102042" y="5266102"/>
                    <a:pt x="9122749" y="5968310"/>
                  </a:cubicBezTo>
                  <a:cubicBezTo>
                    <a:pt x="8601501" y="6018717"/>
                    <a:pt x="7613279" y="5991221"/>
                    <a:pt x="6106204" y="5991221"/>
                  </a:cubicBezTo>
                  <a:cubicBezTo>
                    <a:pt x="2955388" y="5991221"/>
                    <a:pt x="641684" y="6103944"/>
                    <a:pt x="196382" y="6103944"/>
                  </a:cubicBezTo>
                  <a:cubicBezTo>
                    <a:pt x="196382" y="5378371"/>
                    <a:pt x="-72806" y="815482"/>
                    <a:pt x="19140" y="214638"/>
                  </a:cubicBezTo>
                  <a:cubicBezTo>
                    <a:pt x="1558199" y="53573"/>
                    <a:pt x="6116654" y="269120"/>
                    <a:pt x="8849747" y="0"/>
                  </a:cubicBezTo>
                  <a:cubicBezTo>
                    <a:pt x="8970511" y="1446218"/>
                    <a:pt x="8943607" y="2522435"/>
                    <a:pt x="9062085" y="379804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2255" y="1701369"/>
              <a:ext cx="10023857" cy="6884261"/>
            </a:xfrm>
            <a:custGeom>
              <a:avLst/>
              <a:gdLst/>
              <a:ahLst/>
              <a:cxnLst/>
              <a:rect l="l" t="t" r="r" b="b"/>
              <a:pathLst>
                <a:path w="10023857" h="6884261" extrusionOk="0">
                  <a:moveTo>
                    <a:pt x="197470" y="6884261"/>
                  </a:moveTo>
                  <a:cubicBezTo>
                    <a:pt x="197470" y="5479955"/>
                    <a:pt x="-108907" y="1250154"/>
                    <a:pt x="41583" y="266930"/>
                  </a:cubicBezTo>
                  <a:cubicBezTo>
                    <a:pt x="2123287" y="49043"/>
                    <a:pt x="6320732" y="333845"/>
                    <a:pt x="9710968" y="0"/>
                  </a:cubicBezTo>
                  <a:cubicBezTo>
                    <a:pt x="9825881" y="1375586"/>
                    <a:pt x="9970973" y="4927796"/>
                    <a:pt x="10023858" y="6720085"/>
                  </a:cubicBezTo>
                  <a:cubicBezTo>
                    <a:pt x="9689723" y="6752400"/>
                    <a:pt x="9542703" y="6773962"/>
                    <a:pt x="8659384" y="6773962"/>
                  </a:cubicBezTo>
                  <a:cubicBezTo>
                    <a:pt x="1837618" y="6773975"/>
                    <a:pt x="1467988" y="6884261"/>
                    <a:pt x="197470" y="6884261"/>
                  </a:cubicBezTo>
                  <a:close/>
                  <a:moveTo>
                    <a:pt x="464525" y="692515"/>
                  </a:moveTo>
                  <a:cubicBezTo>
                    <a:pt x="430282" y="2087707"/>
                    <a:pt x="627145" y="5192413"/>
                    <a:pt x="659129" y="6414617"/>
                  </a:cubicBezTo>
                  <a:cubicBezTo>
                    <a:pt x="8514347" y="6206024"/>
                    <a:pt x="8326393" y="6355853"/>
                    <a:pt x="9546091" y="6293234"/>
                  </a:cubicBezTo>
                  <a:cubicBezTo>
                    <a:pt x="9449917" y="2533532"/>
                    <a:pt x="9485701" y="5143452"/>
                    <a:pt x="9377220" y="2291247"/>
                  </a:cubicBezTo>
                  <a:cubicBezTo>
                    <a:pt x="9355892" y="1730703"/>
                    <a:pt x="9333932" y="1153141"/>
                    <a:pt x="9285369" y="508086"/>
                  </a:cubicBezTo>
                  <a:cubicBezTo>
                    <a:pt x="6510889" y="746419"/>
                    <a:pt x="2156924" y="566327"/>
                    <a:pt x="464525" y="6925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5884" y="1907356"/>
              <a:ext cx="9627515" cy="6463071"/>
            </a:xfrm>
            <a:custGeom>
              <a:avLst/>
              <a:gdLst/>
              <a:ahLst/>
              <a:cxnLst/>
              <a:rect l="l" t="t" r="r" b="b"/>
              <a:pathLst>
                <a:path w="9627515" h="6463071" extrusionOk="0">
                  <a:moveTo>
                    <a:pt x="221384" y="6463072"/>
                  </a:moveTo>
                  <a:lnTo>
                    <a:pt x="206239" y="6463072"/>
                  </a:lnTo>
                  <a:lnTo>
                    <a:pt x="206239" y="6447926"/>
                  </a:lnTo>
                  <a:cubicBezTo>
                    <a:pt x="206239" y="4859728"/>
                    <a:pt x="129548" y="3551635"/>
                    <a:pt x="67934" y="2500546"/>
                  </a:cubicBezTo>
                  <a:cubicBezTo>
                    <a:pt x="29974" y="1853040"/>
                    <a:pt x="0" y="1341595"/>
                    <a:pt x="0" y="955704"/>
                  </a:cubicBezTo>
                  <a:cubicBezTo>
                    <a:pt x="0" y="897436"/>
                    <a:pt x="12006" y="836262"/>
                    <a:pt x="23613" y="777099"/>
                  </a:cubicBezTo>
                  <a:cubicBezTo>
                    <a:pt x="34642" y="720937"/>
                    <a:pt x="46028" y="662875"/>
                    <a:pt x="46620" y="608958"/>
                  </a:cubicBezTo>
                  <a:cubicBezTo>
                    <a:pt x="47474" y="530849"/>
                    <a:pt x="38387" y="451625"/>
                    <a:pt x="31089" y="387973"/>
                  </a:cubicBezTo>
                  <a:cubicBezTo>
                    <a:pt x="23888" y="325202"/>
                    <a:pt x="18202" y="275622"/>
                    <a:pt x="23007" y="244271"/>
                  </a:cubicBezTo>
                  <a:lnTo>
                    <a:pt x="24770" y="232719"/>
                  </a:lnTo>
                  <a:lnTo>
                    <a:pt x="36390" y="231494"/>
                  </a:lnTo>
                  <a:cubicBezTo>
                    <a:pt x="68278" y="228162"/>
                    <a:pt x="151633" y="227074"/>
                    <a:pt x="399094" y="223893"/>
                  </a:cubicBezTo>
                  <a:cubicBezTo>
                    <a:pt x="613594" y="221126"/>
                    <a:pt x="937733" y="216940"/>
                    <a:pt x="1448394" y="208500"/>
                  </a:cubicBezTo>
                  <a:cubicBezTo>
                    <a:pt x="1594009" y="206091"/>
                    <a:pt x="1758502" y="196480"/>
                    <a:pt x="1932632" y="186305"/>
                  </a:cubicBezTo>
                  <a:cubicBezTo>
                    <a:pt x="2198351" y="170774"/>
                    <a:pt x="2499510" y="153178"/>
                    <a:pt x="2844384" y="153178"/>
                  </a:cubicBezTo>
                  <a:cubicBezTo>
                    <a:pt x="3285555" y="153178"/>
                    <a:pt x="3702328" y="162527"/>
                    <a:pt x="4143568" y="172413"/>
                  </a:cubicBezTo>
                  <a:cubicBezTo>
                    <a:pt x="5509378" y="203007"/>
                    <a:pt x="6921698" y="234674"/>
                    <a:pt x="9304451" y="72"/>
                  </a:cubicBezTo>
                  <a:cubicBezTo>
                    <a:pt x="9308884" y="-341"/>
                    <a:pt x="9313207" y="1022"/>
                    <a:pt x="9316622" y="4010"/>
                  </a:cubicBezTo>
                  <a:cubicBezTo>
                    <a:pt x="9324608" y="10949"/>
                    <a:pt x="9331492" y="16939"/>
                    <a:pt x="9346788" y="311296"/>
                  </a:cubicBezTo>
                  <a:cubicBezTo>
                    <a:pt x="9356151" y="491333"/>
                    <a:pt x="9366574" y="739332"/>
                    <a:pt x="9378649" y="1026488"/>
                  </a:cubicBezTo>
                  <a:cubicBezTo>
                    <a:pt x="9391536" y="1333003"/>
                    <a:pt x="9406145" y="1680410"/>
                    <a:pt x="9422929" y="2026895"/>
                  </a:cubicBezTo>
                  <a:cubicBezTo>
                    <a:pt x="9453136" y="2650623"/>
                    <a:pt x="9505980" y="3269559"/>
                    <a:pt x="9540953" y="3679118"/>
                  </a:cubicBezTo>
                  <a:cubicBezTo>
                    <a:pt x="9553454" y="3825560"/>
                    <a:pt x="9563327" y="3941216"/>
                    <a:pt x="9568531" y="4015345"/>
                  </a:cubicBezTo>
                  <a:cubicBezTo>
                    <a:pt x="9583952" y="4235049"/>
                    <a:pt x="9577825" y="4464860"/>
                    <a:pt x="9571904" y="4687111"/>
                  </a:cubicBezTo>
                  <a:cubicBezTo>
                    <a:pt x="9567815" y="4840493"/>
                    <a:pt x="9563588" y="4999092"/>
                    <a:pt x="9566300" y="5154952"/>
                  </a:cubicBezTo>
                  <a:cubicBezTo>
                    <a:pt x="9569921" y="5362251"/>
                    <a:pt x="9584310" y="5575746"/>
                    <a:pt x="9598216" y="5782191"/>
                  </a:cubicBezTo>
                  <a:cubicBezTo>
                    <a:pt x="9609947" y="5956308"/>
                    <a:pt x="9622090" y="6136331"/>
                    <a:pt x="9627102" y="6306262"/>
                  </a:cubicBezTo>
                  <a:lnTo>
                    <a:pt x="9627515" y="6320416"/>
                  </a:lnTo>
                  <a:lnTo>
                    <a:pt x="9613417" y="6321779"/>
                  </a:lnTo>
                  <a:cubicBezTo>
                    <a:pt x="9398049" y="6342625"/>
                    <a:pt x="9101612" y="6335754"/>
                    <a:pt x="8726310" y="6327066"/>
                  </a:cubicBezTo>
                  <a:cubicBezTo>
                    <a:pt x="8515087" y="6322178"/>
                    <a:pt x="8275680" y="6316630"/>
                    <a:pt x="8014147" y="6315322"/>
                  </a:cubicBezTo>
                  <a:cubicBezTo>
                    <a:pt x="7799813" y="6314179"/>
                    <a:pt x="7565734" y="6323170"/>
                    <a:pt x="7317846" y="6332615"/>
                  </a:cubicBezTo>
                  <a:cubicBezTo>
                    <a:pt x="7038551" y="6343258"/>
                    <a:pt x="6749743" y="6354259"/>
                    <a:pt x="6433053" y="6354259"/>
                  </a:cubicBezTo>
                  <a:cubicBezTo>
                    <a:pt x="5969811" y="6354259"/>
                    <a:pt x="5526630" y="6349316"/>
                    <a:pt x="5098029" y="6344525"/>
                  </a:cubicBezTo>
                  <a:cubicBezTo>
                    <a:pt x="4467073" y="6337489"/>
                    <a:pt x="3871130" y="6330839"/>
                    <a:pt x="3335686" y="6342102"/>
                  </a:cubicBezTo>
                  <a:cubicBezTo>
                    <a:pt x="2269369" y="6364517"/>
                    <a:pt x="1420154" y="6407681"/>
                    <a:pt x="858220" y="6436251"/>
                  </a:cubicBezTo>
                  <a:cubicBezTo>
                    <a:pt x="551829" y="6451823"/>
                    <a:pt x="330445" y="6463072"/>
                    <a:pt x="221384" y="6463072"/>
                  </a:cubicBezTo>
                  <a:close/>
                  <a:moveTo>
                    <a:pt x="51783" y="260655"/>
                  </a:moveTo>
                  <a:cubicBezTo>
                    <a:pt x="50255" y="289404"/>
                    <a:pt x="55377" y="333973"/>
                    <a:pt x="61174" y="384545"/>
                  </a:cubicBezTo>
                  <a:cubicBezTo>
                    <a:pt x="68567" y="449036"/>
                    <a:pt x="77778" y="529293"/>
                    <a:pt x="76911" y="609302"/>
                  </a:cubicBezTo>
                  <a:cubicBezTo>
                    <a:pt x="76291" y="666001"/>
                    <a:pt x="64629" y="725453"/>
                    <a:pt x="53339" y="782950"/>
                  </a:cubicBezTo>
                  <a:cubicBezTo>
                    <a:pt x="42008" y="840696"/>
                    <a:pt x="30291" y="900396"/>
                    <a:pt x="30291" y="955718"/>
                  </a:cubicBezTo>
                  <a:cubicBezTo>
                    <a:pt x="30291" y="1340727"/>
                    <a:pt x="60251" y="1851773"/>
                    <a:pt x="98183" y="2498784"/>
                  </a:cubicBezTo>
                  <a:cubicBezTo>
                    <a:pt x="159632" y="3546926"/>
                    <a:pt x="236048" y="4850461"/>
                    <a:pt x="236529" y="6432726"/>
                  </a:cubicBezTo>
                  <a:cubicBezTo>
                    <a:pt x="349541" y="6431776"/>
                    <a:pt x="564372" y="6420857"/>
                    <a:pt x="856719" y="6406001"/>
                  </a:cubicBezTo>
                  <a:cubicBezTo>
                    <a:pt x="1418832" y="6377432"/>
                    <a:pt x="2268323" y="6334254"/>
                    <a:pt x="3335094" y="6311811"/>
                  </a:cubicBezTo>
                  <a:cubicBezTo>
                    <a:pt x="3871006" y="6300548"/>
                    <a:pt x="4467211" y="6307199"/>
                    <a:pt x="5098401" y="6314248"/>
                  </a:cubicBezTo>
                  <a:cubicBezTo>
                    <a:pt x="5526919" y="6319025"/>
                    <a:pt x="5970031" y="6323968"/>
                    <a:pt x="6433094" y="6323968"/>
                  </a:cubicBezTo>
                  <a:cubicBezTo>
                    <a:pt x="6749192" y="6323968"/>
                    <a:pt x="7037712" y="6312981"/>
                    <a:pt x="7316731" y="6302352"/>
                  </a:cubicBezTo>
                  <a:cubicBezTo>
                    <a:pt x="7564949" y="6292893"/>
                    <a:pt x="7799427" y="6283943"/>
                    <a:pt x="8014340" y="6285045"/>
                  </a:cubicBezTo>
                  <a:cubicBezTo>
                    <a:pt x="8276163" y="6286353"/>
                    <a:pt x="8515707" y="6291901"/>
                    <a:pt x="8727054" y="6296789"/>
                  </a:cubicBezTo>
                  <a:cubicBezTo>
                    <a:pt x="9093159" y="6305257"/>
                    <a:pt x="9384032" y="6311990"/>
                    <a:pt x="9596439" y="6292948"/>
                  </a:cubicBezTo>
                  <a:cubicBezTo>
                    <a:pt x="9591235" y="6128208"/>
                    <a:pt x="9579958" y="5960975"/>
                    <a:pt x="9568049" y="5784229"/>
                  </a:cubicBezTo>
                  <a:cubicBezTo>
                    <a:pt x="9554101" y="5577398"/>
                    <a:pt x="9539686" y="5363531"/>
                    <a:pt x="9536064" y="5155475"/>
                  </a:cubicBezTo>
                  <a:cubicBezTo>
                    <a:pt x="9533338" y="4998968"/>
                    <a:pt x="9537565" y="4840011"/>
                    <a:pt x="9541668" y="4686299"/>
                  </a:cubicBezTo>
                  <a:cubicBezTo>
                    <a:pt x="9547575" y="4464777"/>
                    <a:pt x="9553674" y="4235710"/>
                    <a:pt x="9538364" y="4017452"/>
                  </a:cubicBezTo>
                  <a:cubicBezTo>
                    <a:pt x="9533174" y="3943556"/>
                    <a:pt x="9523315" y="3827997"/>
                    <a:pt x="9510813" y="3681679"/>
                  </a:cubicBezTo>
                  <a:cubicBezTo>
                    <a:pt x="9475827" y="3271900"/>
                    <a:pt x="9422942" y="2652633"/>
                    <a:pt x="9392720" y="2028355"/>
                  </a:cubicBezTo>
                  <a:cubicBezTo>
                    <a:pt x="9375936" y="1681773"/>
                    <a:pt x="9361328" y="1334311"/>
                    <a:pt x="9348427" y="1027755"/>
                  </a:cubicBezTo>
                  <a:cubicBezTo>
                    <a:pt x="9327595" y="532432"/>
                    <a:pt x="9309476" y="101285"/>
                    <a:pt x="9296079" y="31313"/>
                  </a:cubicBezTo>
                  <a:cubicBezTo>
                    <a:pt x="6918352" y="264910"/>
                    <a:pt x="5507437" y="233284"/>
                    <a:pt x="4142894" y="202704"/>
                  </a:cubicBezTo>
                  <a:cubicBezTo>
                    <a:pt x="3701832" y="192818"/>
                    <a:pt x="3285225" y="183483"/>
                    <a:pt x="2844398" y="183483"/>
                  </a:cubicBezTo>
                  <a:cubicBezTo>
                    <a:pt x="2500405" y="183483"/>
                    <a:pt x="2199714" y="201051"/>
                    <a:pt x="1934409" y="216569"/>
                  </a:cubicBezTo>
                  <a:cubicBezTo>
                    <a:pt x="1759934" y="226757"/>
                    <a:pt x="1595152" y="236395"/>
                    <a:pt x="1448903" y="238818"/>
                  </a:cubicBezTo>
                  <a:cubicBezTo>
                    <a:pt x="938173" y="247259"/>
                    <a:pt x="613994" y="251430"/>
                    <a:pt x="399480" y="254212"/>
                  </a:cubicBezTo>
                  <a:cubicBezTo>
                    <a:pt x="185958" y="256952"/>
                    <a:pt x="91451" y="258177"/>
                    <a:pt x="51783" y="2606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6540201" y="1793051"/>
            <a:ext cx="1005011" cy="360189"/>
            <a:chOff x="6540201" y="1793051"/>
            <a:chExt cx="1005011" cy="360189"/>
          </a:xfrm>
        </p:grpSpPr>
        <p:sp>
          <p:nvSpPr>
            <p:cNvPr id="29" name="Google Shape;29;p2"/>
            <p:cNvSpPr/>
            <p:nvPr/>
          </p:nvSpPr>
          <p:spPr>
            <a:xfrm rot="-85926">
              <a:off x="6544235" y="1805457"/>
              <a:ext cx="996942" cy="335307"/>
            </a:xfrm>
            <a:custGeom>
              <a:avLst/>
              <a:gdLst/>
              <a:ahLst/>
              <a:cxnLst/>
              <a:rect l="l" t="t" r="r" b="b"/>
              <a:pathLst>
                <a:path w="1993262" h="670405" extrusionOk="0">
                  <a:moveTo>
                    <a:pt x="1912298" y="549926"/>
                  </a:moveTo>
                  <a:cubicBezTo>
                    <a:pt x="1998355" y="500459"/>
                    <a:pt x="1990079" y="507260"/>
                    <a:pt x="1965267" y="470839"/>
                  </a:cubicBezTo>
                  <a:cubicBezTo>
                    <a:pt x="1944489" y="442109"/>
                    <a:pt x="1919669" y="416995"/>
                    <a:pt x="1894654" y="392040"/>
                  </a:cubicBezTo>
                  <a:cubicBezTo>
                    <a:pt x="1995377" y="318888"/>
                    <a:pt x="1983765" y="345990"/>
                    <a:pt x="1900111" y="227542"/>
                  </a:cubicBezTo>
                  <a:cubicBezTo>
                    <a:pt x="1947802" y="199458"/>
                    <a:pt x="1983900" y="186771"/>
                    <a:pt x="1964079" y="164897"/>
                  </a:cubicBezTo>
                  <a:cubicBezTo>
                    <a:pt x="1910217" y="87359"/>
                    <a:pt x="1929181" y="110654"/>
                    <a:pt x="1938175" y="80060"/>
                  </a:cubicBezTo>
                  <a:cubicBezTo>
                    <a:pt x="1942576" y="70626"/>
                    <a:pt x="1947651" y="62249"/>
                    <a:pt x="1952885" y="53118"/>
                  </a:cubicBezTo>
                  <a:cubicBezTo>
                    <a:pt x="1963314" y="37741"/>
                    <a:pt x="1974484" y="575"/>
                    <a:pt x="1945837" y="0"/>
                  </a:cubicBezTo>
                  <a:cubicBezTo>
                    <a:pt x="1660848" y="15700"/>
                    <a:pt x="231292" y="50680"/>
                    <a:pt x="231025" y="50672"/>
                  </a:cubicBezTo>
                  <a:cubicBezTo>
                    <a:pt x="181556" y="53445"/>
                    <a:pt x="79931" y="31308"/>
                    <a:pt x="42972" y="63889"/>
                  </a:cubicBezTo>
                  <a:cubicBezTo>
                    <a:pt x="31124" y="74453"/>
                    <a:pt x="39635" y="86956"/>
                    <a:pt x="53728" y="120787"/>
                  </a:cubicBezTo>
                  <a:cubicBezTo>
                    <a:pt x="63307" y="149916"/>
                    <a:pt x="50423" y="143143"/>
                    <a:pt x="19834" y="155894"/>
                  </a:cubicBezTo>
                  <a:cubicBezTo>
                    <a:pt x="-24887" y="171023"/>
                    <a:pt x="40987" y="203700"/>
                    <a:pt x="69722" y="249775"/>
                  </a:cubicBezTo>
                  <a:cubicBezTo>
                    <a:pt x="-6281" y="347007"/>
                    <a:pt x="-28941" y="305914"/>
                    <a:pt x="85078" y="423672"/>
                  </a:cubicBezTo>
                  <a:cubicBezTo>
                    <a:pt x="-15905" y="542243"/>
                    <a:pt x="-38389" y="489109"/>
                    <a:pt x="80322" y="570794"/>
                  </a:cubicBezTo>
                  <a:cubicBezTo>
                    <a:pt x="40839" y="624746"/>
                    <a:pt x="14225" y="657251"/>
                    <a:pt x="25563" y="670405"/>
                  </a:cubicBezTo>
                  <a:cubicBezTo>
                    <a:pt x="234509" y="601631"/>
                    <a:pt x="1464878" y="647362"/>
                    <a:pt x="1952403" y="648344"/>
                  </a:cubicBezTo>
                  <a:cubicBezTo>
                    <a:pt x="2033118" y="628713"/>
                    <a:pt x="1980635" y="597409"/>
                    <a:pt x="1912298" y="549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-83194">
              <a:off x="6544750" y="1808211"/>
              <a:ext cx="962211" cy="333435"/>
              <a:chOff x="13088213" y="3615325"/>
              <a:chExt cx="1924244" cy="66680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3327181" y="3658335"/>
                <a:ext cx="192562" cy="593665"/>
              </a:xfrm>
              <a:custGeom>
                <a:avLst/>
                <a:gdLst/>
                <a:ahLst/>
                <a:cxnLst/>
                <a:rect l="l" t="t" r="r" b="b"/>
                <a:pathLst>
                  <a:path w="192562" h="593665" extrusionOk="0">
                    <a:moveTo>
                      <a:pt x="191741" y="537973"/>
                    </a:moveTo>
                    <a:cubicBezTo>
                      <a:pt x="186722" y="533392"/>
                      <a:pt x="178131" y="521766"/>
                      <a:pt x="140550" y="488998"/>
                    </a:cubicBezTo>
                    <a:cubicBezTo>
                      <a:pt x="134945" y="484113"/>
                      <a:pt x="119980" y="476155"/>
                      <a:pt x="125123" y="463488"/>
                    </a:cubicBezTo>
                    <a:cubicBezTo>
                      <a:pt x="135217" y="438621"/>
                      <a:pt x="141898" y="439882"/>
                      <a:pt x="177677" y="387930"/>
                    </a:cubicBezTo>
                    <a:cubicBezTo>
                      <a:pt x="179212" y="385711"/>
                      <a:pt x="178610" y="388077"/>
                      <a:pt x="186459" y="380846"/>
                    </a:cubicBezTo>
                    <a:cubicBezTo>
                      <a:pt x="137122" y="339313"/>
                      <a:pt x="150441" y="338044"/>
                      <a:pt x="129755" y="328043"/>
                    </a:cubicBezTo>
                    <a:cubicBezTo>
                      <a:pt x="126410" y="326427"/>
                      <a:pt x="118202" y="314638"/>
                      <a:pt x="117516" y="306201"/>
                    </a:cubicBezTo>
                    <a:cubicBezTo>
                      <a:pt x="116643" y="295482"/>
                      <a:pt x="120642" y="295310"/>
                      <a:pt x="123508" y="291192"/>
                    </a:cubicBezTo>
                    <a:cubicBezTo>
                      <a:pt x="126040" y="279594"/>
                      <a:pt x="141069" y="265790"/>
                      <a:pt x="144382" y="256423"/>
                    </a:cubicBezTo>
                    <a:cubicBezTo>
                      <a:pt x="146243" y="251155"/>
                      <a:pt x="151784" y="251730"/>
                      <a:pt x="167503" y="232929"/>
                    </a:cubicBezTo>
                    <a:cubicBezTo>
                      <a:pt x="172004" y="227546"/>
                      <a:pt x="176226" y="221851"/>
                      <a:pt x="181014" y="216663"/>
                    </a:cubicBezTo>
                    <a:cubicBezTo>
                      <a:pt x="160854" y="197950"/>
                      <a:pt x="177199" y="219101"/>
                      <a:pt x="160156" y="196066"/>
                    </a:cubicBezTo>
                    <a:cubicBezTo>
                      <a:pt x="157174" y="192039"/>
                      <a:pt x="152438" y="189357"/>
                      <a:pt x="149098" y="185542"/>
                    </a:cubicBezTo>
                    <a:cubicBezTo>
                      <a:pt x="145928" y="181926"/>
                      <a:pt x="136664" y="161705"/>
                      <a:pt x="132932" y="159207"/>
                    </a:cubicBezTo>
                    <a:cubicBezTo>
                      <a:pt x="123580" y="152949"/>
                      <a:pt x="122041" y="145450"/>
                      <a:pt x="114594" y="137584"/>
                    </a:cubicBezTo>
                    <a:cubicBezTo>
                      <a:pt x="111417" y="134232"/>
                      <a:pt x="109121" y="129618"/>
                      <a:pt x="111369" y="124303"/>
                    </a:cubicBezTo>
                    <a:cubicBezTo>
                      <a:pt x="111740" y="123425"/>
                      <a:pt x="110600" y="112929"/>
                      <a:pt x="118613" y="109461"/>
                    </a:cubicBezTo>
                    <a:cubicBezTo>
                      <a:pt x="122081" y="107960"/>
                      <a:pt x="124840" y="104093"/>
                      <a:pt x="128894" y="98554"/>
                    </a:cubicBezTo>
                    <a:cubicBezTo>
                      <a:pt x="132872" y="93126"/>
                      <a:pt x="147431" y="87363"/>
                      <a:pt x="151434" y="81956"/>
                    </a:cubicBezTo>
                    <a:cubicBezTo>
                      <a:pt x="192902" y="25909"/>
                      <a:pt x="211865" y="56798"/>
                      <a:pt x="165630" y="13549"/>
                    </a:cubicBezTo>
                    <a:cubicBezTo>
                      <a:pt x="159666" y="7974"/>
                      <a:pt x="159638" y="5328"/>
                      <a:pt x="154739" y="0"/>
                    </a:cubicBezTo>
                    <a:cubicBezTo>
                      <a:pt x="96659" y="1465"/>
                      <a:pt x="51472" y="2590"/>
                      <a:pt x="23626" y="3276"/>
                    </a:cubicBezTo>
                    <a:cubicBezTo>
                      <a:pt x="40744" y="18122"/>
                      <a:pt x="65002" y="32889"/>
                      <a:pt x="65831" y="39833"/>
                    </a:cubicBezTo>
                    <a:cubicBezTo>
                      <a:pt x="59409" y="55525"/>
                      <a:pt x="34230" y="69624"/>
                      <a:pt x="15122" y="96646"/>
                    </a:cubicBezTo>
                    <a:cubicBezTo>
                      <a:pt x="30546" y="128565"/>
                      <a:pt x="42964" y="119705"/>
                      <a:pt x="51476" y="131183"/>
                    </a:cubicBezTo>
                    <a:cubicBezTo>
                      <a:pt x="74450" y="162172"/>
                      <a:pt x="88056" y="160647"/>
                      <a:pt x="55917" y="197052"/>
                    </a:cubicBezTo>
                    <a:cubicBezTo>
                      <a:pt x="-6680" y="267953"/>
                      <a:pt x="-1649" y="248466"/>
                      <a:pt x="18256" y="271437"/>
                    </a:cubicBezTo>
                    <a:cubicBezTo>
                      <a:pt x="19153" y="272471"/>
                      <a:pt x="19910" y="273756"/>
                      <a:pt x="21030" y="274434"/>
                    </a:cubicBezTo>
                    <a:cubicBezTo>
                      <a:pt x="34792" y="282795"/>
                      <a:pt x="50547" y="305076"/>
                      <a:pt x="54980" y="306884"/>
                    </a:cubicBezTo>
                    <a:cubicBezTo>
                      <a:pt x="56678" y="307578"/>
                      <a:pt x="58707" y="309079"/>
                      <a:pt x="59269" y="310679"/>
                    </a:cubicBezTo>
                    <a:cubicBezTo>
                      <a:pt x="61908" y="318162"/>
                      <a:pt x="76156" y="324236"/>
                      <a:pt x="78735" y="329552"/>
                    </a:cubicBezTo>
                    <a:cubicBezTo>
                      <a:pt x="89423" y="351593"/>
                      <a:pt x="81542" y="352994"/>
                      <a:pt x="75757" y="357583"/>
                    </a:cubicBezTo>
                    <a:cubicBezTo>
                      <a:pt x="75590" y="358138"/>
                      <a:pt x="62470" y="378391"/>
                      <a:pt x="54254" y="384406"/>
                    </a:cubicBezTo>
                    <a:cubicBezTo>
                      <a:pt x="36630" y="397308"/>
                      <a:pt x="2250" y="442089"/>
                      <a:pt x="2027" y="442353"/>
                    </a:cubicBezTo>
                    <a:cubicBezTo>
                      <a:pt x="-2689" y="447984"/>
                      <a:pt x="-1637" y="446770"/>
                      <a:pt x="32675" y="482177"/>
                    </a:cubicBezTo>
                    <a:cubicBezTo>
                      <a:pt x="34429" y="483981"/>
                      <a:pt x="33568" y="489173"/>
                      <a:pt x="65632" y="517520"/>
                    </a:cubicBezTo>
                    <a:cubicBezTo>
                      <a:pt x="66656" y="518426"/>
                      <a:pt x="67733" y="519488"/>
                      <a:pt x="68972" y="519899"/>
                    </a:cubicBezTo>
                    <a:cubicBezTo>
                      <a:pt x="100390" y="530327"/>
                      <a:pt x="86776" y="570135"/>
                      <a:pt x="52747" y="586131"/>
                    </a:cubicBezTo>
                    <a:cubicBezTo>
                      <a:pt x="49291" y="587755"/>
                      <a:pt x="50626" y="590237"/>
                      <a:pt x="46664" y="593665"/>
                    </a:cubicBezTo>
                    <a:cubicBezTo>
                      <a:pt x="76730" y="592245"/>
                      <a:pt x="108590" y="591051"/>
                      <a:pt x="141990" y="590058"/>
                    </a:cubicBezTo>
                    <a:cubicBezTo>
                      <a:pt x="149819" y="577111"/>
                      <a:pt x="191985" y="538197"/>
                      <a:pt x="191741" y="53797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221338" y="3635802"/>
                <a:ext cx="167580" cy="613699"/>
              </a:xfrm>
              <a:custGeom>
                <a:avLst/>
                <a:gdLst/>
                <a:ahLst/>
                <a:cxnLst/>
                <a:rect l="l" t="t" r="r" b="b"/>
                <a:pathLst>
                  <a:path w="167580" h="613699" extrusionOk="0">
                    <a:moveTo>
                      <a:pt x="124343" y="602573"/>
                    </a:moveTo>
                    <a:cubicBezTo>
                      <a:pt x="151942" y="572905"/>
                      <a:pt x="140895" y="582295"/>
                      <a:pt x="166648" y="561140"/>
                    </a:cubicBezTo>
                    <a:cubicBezTo>
                      <a:pt x="159628" y="554982"/>
                      <a:pt x="156295" y="548792"/>
                      <a:pt x="131136" y="525973"/>
                    </a:cubicBezTo>
                    <a:cubicBezTo>
                      <a:pt x="103278" y="500711"/>
                      <a:pt x="94480" y="497829"/>
                      <a:pt x="99268" y="486024"/>
                    </a:cubicBezTo>
                    <a:cubicBezTo>
                      <a:pt x="108325" y="463696"/>
                      <a:pt x="118100" y="457993"/>
                      <a:pt x="139345" y="428441"/>
                    </a:cubicBezTo>
                    <a:cubicBezTo>
                      <a:pt x="162271" y="396506"/>
                      <a:pt x="144814" y="417925"/>
                      <a:pt x="160605" y="403378"/>
                    </a:cubicBezTo>
                    <a:cubicBezTo>
                      <a:pt x="155203" y="398833"/>
                      <a:pt x="128027" y="374656"/>
                      <a:pt x="124443" y="368869"/>
                    </a:cubicBezTo>
                    <a:cubicBezTo>
                      <a:pt x="115254" y="354047"/>
                      <a:pt x="102728" y="350643"/>
                      <a:pt x="101875" y="349402"/>
                    </a:cubicBezTo>
                    <a:cubicBezTo>
                      <a:pt x="94799" y="339102"/>
                      <a:pt x="85905" y="323988"/>
                      <a:pt x="95572" y="316134"/>
                    </a:cubicBezTo>
                    <a:cubicBezTo>
                      <a:pt x="99439" y="312994"/>
                      <a:pt x="97271" y="308304"/>
                      <a:pt x="102816" y="303990"/>
                    </a:cubicBezTo>
                    <a:cubicBezTo>
                      <a:pt x="106065" y="294440"/>
                      <a:pt x="115118" y="288574"/>
                      <a:pt x="118523" y="278956"/>
                    </a:cubicBezTo>
                    <a:cubicBezTo>
                      <a:pt x="119575" y="275975"/>
                      <a:pt x="123072" y="273648"/>
                      <a:pt x="125830" y="271525"/>
                    </a:cubicBezTo>
                    <a:cubicBezTo>
                      <a:pt x="137359" y="262657"/>
                      <a:pt x="146397" y="248689"/>
                      <a:pt x="155151" y="239195"/>
                    </a:cubicBezTo>
                    <a:cubicBezTo>
                      <a:pt x="134999" y="220490"/>
                      <a:pt x="151340" y="241633"/>
                      <a:pt x="134294" y="218598"/>
                    </a:cubicBezTo>
                    <a:cubicBezTo>
                      <a:pt x="131312" y="214571"/>
                      <a:pt x="126576" y="211890"/>
                      <a:pt x="123235" y="208074"/>
                    </a:cubicBezTo>
                    <a:cubicBezTo>
                      <a:pt x="120066" y="204459"/>
                      <a:pt x="110805" y="184237"/>
                      <a:pt x="107070" y="181739"/>
                    </a:cubicBezTo>
                    <a:cubicBezTo>
                      <a:pt x="97717" y="175481"/>
                      <a:pt x="96178" y="167982"/>
                      <a:pt x="88732" y="160116"/>
                    </a:cubicBezTo>
                    <a:cubicBezTo>
                      <a:pt x="85554" y="156764"/>
                      <a:pt x="83258" y="152151"/>
                      <a:pt x="85506" y="146835"/>
                    </a:cubicBezTo>
                    <a:cubicBezTo>
                      <a:pt x="86088" y="145458"/>
                      <a:pt x="85463" y="143610"/>
                      <a:pt x="85845" y="142098"/>
                    </a:cubicBezTo>
                    <a:cubicBezTo>
                      <a:pt x="88381" y="132173"/>
                      <a:pt x="90916" y="133961"/>
                      <a:pt x="96517" y="129467"/>
                    </a:cubicBezTo>
                    <a:cubicBezTo>
                      <a:pt x="111598" y="109716"/>
                      <a:pt x="120125" y="111839"/>
                      <a:pt x="125563" y="104492"/>
                    </a:cubicBezTo>
                    <a:cubicBezTo>
                      <a:pt x="145268" y="77857"/>
                      <a:pt x="147413" y="84438"/>
                      <a:pt x="167581" y="61650"/>
                    </a:cubicBezTo>
                    <a:cubicBezTo>
                      <a:pt x="165763" y="60050"/>
                      <a:pt x="137622" y="35151"/>
                      <a:pt x="134038" y="29369"/>
                    </a:cubicBezTo>
                    <a:cubicBezTo>
                      <a:pt x="121608" y="9315"/>
                      <a:pt x="114991" y="18573"/>
                      <a:pt x="104881" y="0"/>
                    </a:cubicBezTo>
                    <a:cubicBezTo>
                      <a:pt x="70669" y="978"/>
                      <a:pt x="36205" y="1952"/>
                      <a:pt x="1694" y="2917"/>
                    </a:cubicBezTo>
                    <a:cubicBezTo>
                      <a:pt x="7961" y="9355"/>
                      <a:pt x="19605" y="20549"/>
                      <a:pt x="40913" y="40188"/>
                    </a:cubicBezTo>
                    <a:cubicBezTo>
                      <a:pt x="68392" y="65546"/>
                      <a:pt x="84944" y="50117"/>
                      <a:pt x="21834" y="108555"/>
                    </a:cubicBezTo>
                    <a:cubicBezTo>
                      <a:pt x="20351" y="120056"/>
                      <a:pt x="6250" y="112606"/>
                      <a:pt x="27403" y="137951"/>
                    </a:cubicBezTo>
                    <a:cubicBezTo>
                      <a:pt x="31692" y="143088"/>
                      <a:pt x="47619" y="148344"/>
                      <a:pt x="51605" y="153723"/>
                    </a:cubicBezTo>
                    <a:cubicBezTo>
                      <a:pt x="79447" y="191273"/>
                      <a:pt x="91223" y="181922"/>
                      <a:pt x="37672" y="239810"/>
                    </a:cubicBezTo>
                    <a:cubicBezTo>
                      <a:pt x="8734" y="271098"/>
                      <a:pt x="9543" y="269797"/>
                      <a:pt x="4357" y="280201"/>
                    </a:cubicBezTo>
                    <a:cubicBezTo>
                      <a:pt x="20929" y="295198"/>
                      <a:pt x="19390" y="295897"/>
                      <a:pt x="21156" y="296974"/>
                    </a:cubicBezTo>
                    <a:cubicBezTo>
                      <a:pt x="34917" y="305335"/>
                      <a:pt x="50672" y="327616"/>
                      <a:pt x="55105" y="329424"/>
                    </a:cubicBezTo>
                    <a:cubicBezTo>
                      <a:pt x="56807" y="330118"/>
                      <a:pt x="58833" y="331619"/>
                      <a:pt x="59399" y="333219"/>
                    </a:cubicBezTo>
                    <a:cubicBezTo>
                      <a:pt x="63577" y="345036"/>
                      <a:pt x="87109" y="345603"/>
                      <a:pt x="83736" y="374221"/>
                    </a:cubicBezTo>
                    <a:cubicBezTo>
                      <a:pt x="67862" y="386110"/>
                      <a:pt x="66758" y="397883"/>
                      <a:pt x="54384" y="406942"/>
                    </a:cubicBezTo>
                    <a:cubicBezTo>
                      <a:pt x="43429" y="414960"/>
                      <a:pt x="9962" y="452142"/>
                      <a:pt x="5577" y="461301"/>
                    </a:cubicBezTo>
                    <a:cubicBezTo>
                      <a:pt x="438" y="472028"/>
                      <a:pt x="-12068" y="458400"/>
                      <a:pt x="32809" y="504713"/>
                    </a:cubicBezTo>
                    <a:cubicBezTo>
                      <a:pt x="34383" y="506346"/>
                      <a:pt x="34866" y="509024"/>
                      <a:pt x="36404" y="510708"/>
                    </a:cubicBezTo>
                    <a:cubicBezTo>
                      <a:pt x="39785" y="514403"/>
                      <a:pt x="64737" y="540990"/>
                      <a:pt x="69110" y="542443"/>
                    </a:cubicBezTo>
                    <a:cubicBezTo>
                      <a:pt x="74117" y="544107"/>
                      <a:pt x="86734" y="552532"/>
                      <a:pt x="85104" y="557149"/>
                    </a:cubicBezTo>
                    <a:cubicBezTo>
                      <a:pt x="93272" y="578209"/>
                      <a:pt x="78753" y="586749"/>
                      <a:pt x="73615" y="592715"/>
                    </a:cubicBezTo>
                    <a:cubicBezTo>
                      <a:pt x="61452" y="606847"/>
                      <a:pt x="51202" y="608248"/>
                      <a:pt x="50577" y="610507"/>
                    </a:cubicBezTo>
                    <a:cubicBezTo>
                      <a:pt x="50349" y="611321"/>
                      <a:pt x="50062" y="612023"/>
                      <a:pt x="49735" y="612662"/>
                    </a:cubicBezTo>
                    <a:cubicBezTo>
                      <a:pt x="71737" y="612997"/>
                      <a:pt x="93667" y="613344"/>
                      <a:pt x="115509" y="613699"/>
                    </a:cubicBezTo>
                    <a:cubicBezTo>
                      <a:pt x="115190" y="611919"/>
                      <a:pt x="118694" y="608647"/>
                      <a:pt x="124343" y="60257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98642" y="3627409"/>
                <a:ext cx="193973" cy="627224"/>
              </a:xfrm>
              <a:custGeom>
                <a:avLst/>
                <a:gdLst/>
                <a:ahLst/>
                <a:cxnLst/>
                <a:rect l="l" t="t" r="r" b="b"/>
                <a:pathLst>
                  <a:path w="193973" h="627224" extrusionOk="0">
                    <a:moveTo>
                      <a:pt x="172849" y="586905"/>
                    </a:moveTo>
                    <a:cubicBezTo>
                      <a:pt x="173774" y="585289"/>
                      <a:pt x="177669" y="585524"/>
                      <a:pt x="178243" y="584774"/>
                    </a:cubicBezTo>
                    <a:cubicBezTo>
                      <a:pt x="182787" y="578823"/>
                      <a:pt x="189106" y="574625"/>
                      <a:pt x="193910" y="568950"/>
                    </a:cubicBezTo>
                    <a:cubicBezTo>
                      <a:pt x="184581" y="556974"/>
                      <a:pt x="184390" y="562517"/>
                      <a:pt x="183752" y="560342"/>
                    </a:cubicBezTo>
                    <a:cubicBezTo>
                      <a:pt x="180710" y="550045"/>
                      <a:pt x="164290" y="542527"/>
                      <a:pt x="163333" y="539146"/>
                    </a:cubicBezTo>
                    <a:cubicBezTo>
                      <a:pt x="160001" y="527373"/>
                      <a:pt x="141714" y="513370"/>
                      <a:pt x="137329" y="507471"/>
                    </a:cubicBezTo>
                    <a:cubicBezTo>
                      <a:pt x="133745" y="502646"/>
                      <a:pt x="131210" y="496832"/>
                      <a:pt x="125377" y="493986"/>
                    </a:cubicBezTo>
                    <a:cubicBezTo>
                      <a:pt x="109204" y="459593"/>
                      <a:pt x="109834" y="477424"/>
                      <a:pt x="149927" y="421161"/>
                    </a:cubicBezTo>
                    <a:cubicBezTo>
                      <a:pt x="153483" y="416169"/>
                      <a:pt x="158577" y="412294"/>
                      <a:pt x="162779" y="407724"/>
                    </a:cubicBezTo>
                    <a:cubicBezTo>
                      <a:pt x="171561" y="398178"/>
                      <a:pt x="173244" y="390105"/>
                      <a:pt x="183621" y="383448"/>
                    </a:cubicBezTo>
                    <a:cubicBezTo>
                      <a:pt x="187340" y="381057"/>
                      <a:pt x="185777" y="378000"/>
                      <a:pt x="193974" y="371834"/>
                    </a:cubicBezTo>
                    <a:cubicBezTo>
                      <a:pt x="161942" y="339644"/>
                      <a:pt x="99349" y="291954"/>
                      <a:pt x="125266" y="271916"/>
                    </a:cubicBezTo>
                    <a:cubicBezTo>
                      <a:pt x="125521" y="271716"/>
                      <a:pt x="162356" y="224441"/>
                      <a:pt x="164019" y="224098"/>
                    </a:cubicBezTo>
                    <a:cubicBezTo>
                      <a:pt x="171518" y="222545"/>
                      <a:pt x="172367" y="213538"/>
                      <a:pt x="178845" y="210848"/>
                    </a:cubicBezTo>
                    <a:cubicBezTo>
                      <a:pt x="183844" y="208769"/>
                      <a:pt x="181910" y="203401"/>
                      <a:pt x="184095" y="203477"/>
                    </a:cubicBezTo>
                    <a:cubicBezTo>
                      <a:pt x="187504" y="203593"/>
                      <a:pt x="187551" y="200971"/>
                      <a:pt x="187958" y="198983"/>
                    </a:cubicBezTo>
                    <a:cubicBezTo>
                      <a:pt x="178346" y="190271"/>
                      <a:pt x="178885" y="190447"/>
                      <a:pt x="172068" y="182832"/>
                    </a:cubicBezTo>
                    <a:cubicBezTo>
                      <a:pt x="171350" y="182030"/>
                      <a:pt x="140746" y="165117"/>
                      <a:pt x="136189" y="159075"/>
                    </a:cubicBezTo>
                    <a:cubicBezTo>
                      <a:pt x="128981" y="149513"/>
                      <a:pt x="129225" y="137576"/>
                      <a:pt x="137297" y="126737"/>
                    </a:cubicBezTo>
                    <a:cubicBezTo>
                      <a:pt x="141730" y="120783"/>
                      <a:pt x="139725" y="115351"/>
                      <a:pt x="145258" y="114182"/>
                    </a:cubicBezTo>
                    <a:cubicBezTo>
                      <a:pt x="145721" y="114086"/>
                      <a:pt x="143787" y="116285"/>
                      <a:pt x="156114" y="95912"/>
                    </a:cubicBezTo>
                    <a:cubicBezTo>
                      <a:pt x="158199" y="92468"/>
                      <a:pt x="157369" y="98554"/>
                      <a:pt x="172937" y="78727"/>
                    </a:cubicBezTo>
                    <a:cubicBezTo>
                      <a:pt x="178693" y="71396"/>
                      <a:pt x="101167" y="31871"/>
                      <a:pt x="110663" y="0"/>
                    </a:cubicBezTo>
                    <a:cubicBezTo>
                      <a:pt x="81912" y="894"/>
                      <a:pt x="52412" y="1792"/>
                      <a:pt x="22346" y="2698"/>
                    </a:cubicBezTo>
                    <a:cubicBezTo>
                      <a:pt x="37782" y="15728"/>
                      <a:pt x="32499" y="18043"/>
                      <a:pt x="63108" y="41237"/>
                    </a:cubicBezTo>
                    <a:cubicBezTo>
                      <a:pt x="127367" y="89934"/>
                      <a:pt x="61103" y="106587"/>
                      <a:pt x="53576" y="118221"/>
                    </a:cubicBezTo>
                    <a:cubicBezTo>
                      <a:pt x="46656" y="128912"/>
                      <a:pt x="35709" y="136666"/>
                      <a:pt x="31124" y="149082"/>
                    </a:cubicBezTo>
                    <a:cubicBezTo>
                      <a:pt x="31036" y="149317"/>
                      <a:pt x="30785" y="149521"/>
                      <a:pt x="30626" y="149744"/>
                    </a:cubicBezTo>
                    <a:cubicBezTo>
                      <a:pt x="33297" y="152071"/>
                      <a:pt x="30227" y="164139"/>
                      <a:pt x="35190" y="170995"/>
                    </a:cubicBezTo>
                    <a:cubicBezTo>
                      <a:pt x="35840" y="171897"/>
                      <a:pt x="36920" y="172612"/>
                      <a:pt x="37239" y="173594"/>
                    </a:cubicBezTo>
                    <a:cubicBezTo>
                      <a:pt x="42689" y="190255"/>
                      <a:pt x="60632" y="196146"/>
                      <a:pt x="65711" y="226241"/>
                    </a:cubicBezTo>
                    <a:cubicBezTo>
                      <a:pt x="66022" y="228076"/>
                      <a:pt x="66564" y="231385"/>
                      <a:pt x="66010" y="231612"/>
                    </a:cubicBezTo>
                    <a:cubicBezTo>
                      <a:pt x="59596" y="234238"/>
                      <a:pt x="70292" y="233045"/>
                      <a:pt x="47744" y="251970"/>
                    </a:cubicBezTo>
                    <a:cubicBezTo>
                      <a:pt x="49685" y="261556"/>
                      <a:pt x="37746" y="262027"/>
                      <a:pt x="12965" y="296196"/>
                    </a:cubicBezTo>
                    <a:cubicBezTo>
                      <a:pt x="17570" y="299983"/>
                      <a:pt x="19025" y="299165"/>
                      <a:pt x="19663" y="300598"/>
                    </a:cubicBezTo>
                    <a:cubicBezTo>
                      <a:pt x="22521" y="307035"/>
                      <a:pt x="75701" y="362672"/>
                      <a:pt x="83144" y="371068"/>
                    </a:cubicBezTo>
                    <a:cubicBezTo>
                      <a:pt x="93453" y="382698"/>
                      <a:pt x="88785" y="391469"/>
                      <a:pt x="79752" y="394275"/>
                    </a:cubicBezTo>
                    <a:cubicBezTo>
                      <a:pt x="77691" y="400768"/>
                      <a:pt x="76064" y="399563"/>
                      <a:pt x="69861" y="408562"/>
                    </a:cubicBezTo>
                    <a:cubicBezTo>
                      <a:pt x="59325" y="423855"/>
                      <a:pt x="49247" y="426409"/>
                      <a:pt x="48860" y="428728"/>
                    </a:cubicBezTo>
                    <a:cubicBezTo>
                      <a:pt x="48059" y="433561"/>
                      <a:pt x="12702" y="468109"/>
                      <a:pt x="7105" y="478258"/>
                    </a:cubicBezTo>
                    <a:cubicBezTo>
                      <a:pt x="-944" y="492845"/>
                      <a:pt x="-6234" y="475752"/>
                      <a:pt x="14548" y="499745"/>
                    </a:cubicBezTo>
                    <a:cubicBezTo>
                      <a:pt x="15445" y="500778"/>
                      <a:pt x="16203" y="502064"/>
                      <a:pt x="17323" y="502746"/>
                    </a:cubicBezTo>
                    <a:cubicBezTo>
                      <a:pt x="31084" y="511107"/>
                      <a:pt x="46839" y="533388"/>
                      <a:pt x="51272" y="535196"/>
                    </a:cubicBezTo>
                    <a:cubicBezTo>
                      <a:pt x="52970" y="535890"/>
                      <a:pt x="54999" y="537391"/>
                      <a:pt x="55565" y="538991"/>
                    </a:cubicBezTo>
                    <a:cubicBezTo>
                      <a:pt x="59054" y="548856"/>
                      <a:pt x="71739" y="548365"/>
                      <a:pt x="77515" y="563622"/>
                    </a:cubicBezTo>
                    <a:cubicBezTo>
                      <a:pt x="90754" y="566719"/>
                      <a:pt x="96005" y="582978"/>
                      <a:pt x="83603" y="591630"/>
                    </a:cubicBezTo>
                    <a:cubicBezTo>
                      <a:pt x="81837" y="592859"/>
                      <a:pt x="65552" y="612781"/>
                      <a:pt x="57116" y="620703"/>
                    </a:cubicBezTo>
                    <a:cubicBezTo>
                      <a:pt x="55083" y="622611"/>
                      <a:pt x="53568" y="624295"/>
                      <a:pt x="52388" y="625800"/>
                    </a:cubicBezTo>
                    <a:cubicBezTo>
                      <a:pt x="79337" y="626282"/>
                      <a:pt x="105915" y="626757"/>
                      <a:pt x="132035" y="627224"/>
                    </a:cubicBezTo>
                    <a:cubicBezTo>
                      <a:pt x="139542" y="619358"/>
                      <a:pt x="172809" y="586973"/>
                      <a:pt x="172849" y="586905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49952" y="3622062"/>
                <a:ext cx="190730" cy="635289"/>
              </a:xfrm>
              <a:custGeom>
                <a:avLst/>
                <a:gdLst/>
                <a:ahLst/>
                <a:cxnLst/>
                <a:rect l="l" t="t" r="r" b="b"/>
                <a:pathLst>
                  <a:path w="190730" h="635289" extrusionOk="0">
                    <a:moveTo>
                      <a:pt x="179202" y="592169"/>
                    </a:moveTo>
                    <a:cubicBezTo>
                      <a:pt x="192174" y="581006"/>
                      <a:pt x="191190" y="583102"/>
                      <a:pt x="189934" y="581956"/>
                    </a:cubicBezTo>
                    <a:cubicBezTo>
                      <a:pt x="184763" y="577239"/>
                      <a:pt x="175917" y="565263"/>
                      <a:pt x="137212" y="531512"/>
                    </a:cubicBezTo>
                    <a:cubicBezTo>
                      <a:pt x="131440" y="526484"/>
                      <a:pt x="116032" y="518282"/>
                      <a:pt x="121322" y="505240"/>
                    </a:cubicBezTo>
                    <a:cubicBezTo>
                      <a:pt x="131711" y="479631"/>
                      <a:pt x="138603" y="480920"/>
                      <a:pt x="175451" y="427419"/>
                    </a:cubicBezTo>
                    <a:cubicBezTo>
                      <a:pt x="177030" y="425136"/>
                      <a:pt x="176412" y="427571"/>
                      <a:pt x="184496" y="420124"/>
                    </a:cubicBezTo>
                    <a:cubicBezTo>
                      <a:pt x="133680" y="377346"/>
                      <a:pt x="147394" y="376037"/>
                      <a:pt x="126090" y="365736"/>
                    </a:cubicBezTo>
                    <a:cubicBezTo>
                      <a:pt x="122645" y="364072"/>
                      <a:pt x="114190" y="351932"/>
                      <a:pt x="113484" y="343240"/>
                    </a:cubicBezTo>
                    <a:cubicBezTo>
                      <a:pt x="112583" y="332197"/>
                      <a:pt x="116697" y="332026"/>
                      <a:pt x="119651" y="327784"/>
                    </a:cubicBezTo>
                    <a:cubicBezTo>
                      <a:pt x="122259" y="315835"/>
                      <a:pt x="137738" y="301624"/>
                      <a:pt x="141151" y="291974"/>
                    </a:cubicBezTo>
                    <a:cubicBezTo>
                      <a:pt x="143068" y="286550"/>
                      <a:pt x="148777" y="287141"/>
                      <a:pt x="164966" y="267773"/>
                    </a:cubicBezTo>
                    <a:cubicBezTo>
                      <a:pt x="169599" y="262230"/>
                      <a:pt x="173948" y="256364"/>
                      <a:pt x="178879" y="251020"/>
                    </a:cubicBezTo>
                    <a:cubicBezTo>
                      <a:pt x="158117" y="231752"/>
                      <a:pt x="174953" y="253530"/>
                      <a:pt x="157392" y="229808"/>
                    </a:cubicBezTo>
                    <a:cubicBezTo>
                      <a:pt x="154322" y="225662"/>
                      <a:pt x="149443" y="222896"/>
                      <a:pt x="146002" y="218969"/>
                    </a:cubicBezTo>
                    <a:cubicBezTo>
                      <a:pt x="142737" y="215242"/>
                      <a:pt x="133198" y="194418"/>
                      <a:pt x="129351" y="191844"/>
                    </a:cubicBezTo>
                    <a:cubicBezTo>
                      <a:pt x="119719" y="185398"/>
                      <a:pt x="118137" y="177676"/>
                      <a:pt x="110463" y="169575"/>
                    </a:cubicBezTo>
                    <a:cubicBezTo>
                      <a:pt x="107190" y="166123"/>
                      <a:pt x="104826" y="161370"/>
                      <a:pt x="107142" y="155898"/>
                    </a:cubicBezTo>
                    <a:cubicBezTo>
                      <a:pt x="107524" y="154992"/>
                      <a:pt x="106352" y="144181"/>
                      <a:pt x="114601" y="140613"/>
                    </a:cubicBezTo>
                    <a:cubicBezTo>
                      <a:pt x="118220" y="139053"/>
                      <a:pt x="121158" y="134882"/>
                      <a:pt x="125189" y="129383"/>
                    </a:cubicBezTo>
                    <a:cubicBezTo>
                      <a:pt x="129287" y="123792"/>
                      <a:pt x="144280" y="117857"/>
                      <a:pt x="148402" y="112290"/>
                    </a:cubicBezTo>
                    <a:cubicBezTo>
                      <a:pt x="190938" y="54798"/>
                      <a:pt x="210692" y="86422"/>
                      <a:pt x="163021" y="41832"/>
                    </a:cubicBezTo>
                    <a:cubicBezTo>
                      <a:pt x="154549" y="33910"/>
                      <a:pt x="153397" y="24496"/>
                      <a:pt x="135972" y="16067"/>
                    </a:cubicBezTo>
                    <a:cubicBezTo>
                      <a:pt x="133493" y="14866"/>
                      <a:pt x="127987" y="7994"/>
                      <a:pt x="125105" y="0"/>
                    </a:cubicBezTo>
                    <a:cubicBezTo>
                      <a:pt x="89804" y="1193"/>
                      <a:pt x="52359" y="2418"/>
                      <a:pt x="13199" y="3660"/>
                    </a:cubicBezTo>
                    <a:cubicBezTo>
                      <a:pt x="6267" y="10943"/>
                      <a:pt x="15161" y="3528"/>
                      <a:pt x="3057" y="14112"/>
                    </a:cubicBezTo>
                    <a:cubicBezTo>
                      <a:pt x="-1655" y="18234"/>
                      <a:pt x="-8061" y="12930"/>
                      <a:pt x="44713" y="61591"/>
                    </a:cubicBezTo>
                    <a:cubicBezTo>
                      <a:pt x="71590" y="86398"/>
                      <a:pt x="87337" y="71344"/>
                      <a:pt x="26187" y="127970"/>
                    </a:cubicBezTo>
                    <a:cubicBezTo>
                      <a:pt x="24748" y="139137"/>
                      <a:pt x="11059" y="131905"/>
                      <a:pt x="31597" y="156513"/>
                    </a:cubicBezTo>
                    <a:cubicBezTo>
                      <a:pt x="35759" y="161497"/>
                      <a:pt x="51223" y="166606"/>
                      <a:pt x="55094" y="171826"/>
                    </a:cubicBezTo>
                    <a:cubicBezTo>
                      <a:pt x="73404" y="196525"/>
                      <a:pt x="77024" y="193979"/>
                      <a:pt x="76063" y="201406"/>
                    </a:cubicBezTo>
                    <a:cubicBezTo>
                      <a:pt x="91200" y="214037"/>
                      <a:pt x="22165" y="268659"/>
                      <a:pt x="9221" y="294624"/>
                    </a:cubicBezTo>
                    <a:cubicBezTo>
                      <a:pt x="25314" y="309186"/>
                      <a:pt x="23815" y="309865"/>
                      <a:pt x="25530" y="310906"/>
                    </a:cubicBezTo>
                    <a:cubicBezTo>
                      <a:pt x="38892" y="319024"/>
                      <a:pt x="54189" y="340658"/>
                      <a:pt x="58490" y="342410"/>
                    </a:cubicBezTo>
                    <a:cubicBezTo>
                      <a:pt x="60141" y="343084"/>
                      <a:pt x="62110" y="344541"/>
                      <a:pt x="62656" y="346098"/>
                    </a:cubicBezTo>
                    <a:cubicBezTo>
                      <a:pt x="66710" y="357571"/>
                      <a:pt x="89561" y="358122"/>
                      <a:pt x="86284" y="385910"/>
                    </a:cubicBezTo>
                    <a:cubicBezTo>
                      <a:pt x="70900" y="397428"/>
                      <a:pt x="69780" y="408897"/>
                      <a:pt x="57789" y="417681"/>
                    </a:cubicBezTo>
                    <a:cubicBezTo>
                      <a:pt x="47152" y="425467"/>
                      <a:pt x="14658" y="461569"/>
                      <a:pt x="10401" y="470460"/>
                    </a:cubicBezTo>
                    <a:cubicBezTo>
                      <a:pt x="5414" y="480876"/>
                      <a:pt x="-6729" y="467643"/>
                      <a:pt x="36839" y="512607"/>
                    </a:cubicBezTo>
                    <a:cubicBezTo>
                      <a:pt x="38370" y="514192"/>
                      <a:pt x="38833" y="516790"/>
                      <a:pt x="40328" y="518426"/>
                    </a:cubicBezTo>
                    <a:cubicBezTo>
                      <a:pt x="43608" y="522014"/>
                      <a:pt x="67835" y="547831"/>
                      <a:pt x="72084" y="549235"/>
                    </a:cubicBezTo>
                    <a:cubicBezTo>
                      <a:pt x="76944" y="550852"/>
                      <a:pt x="89194" y="559029"/>
                      <a:pt x="87612" y="563515"/>
                    </a:cubicBezTo>
                    <a:cubicBezTo>
                      <a:pt x="95561" y="583999"/>
                      <a:pt x="81560" y="592117"/>
                      <a:pt x="76457" y="598063"/>
                    </a:cubicBezTo>
                    <a:cubicBezTo>
                      <a:pt x="64641" y="611784"/>
                      <a:pt x="54699" y="613145"/>
                      <a:pt x="54089" y="615336"/>
                    </a:cubicBezTo>
                    <a:cubicBezTo>
                      <a:pt x="52973" y="619346"/>
                      <a:pt x="49688" y="621749"/>
                      <a:pt x="46638" y="623421"/>
                    </a:cubicBezTo>
                    <a:cubicBezTo>
                      <a:pt x="34734" y="629950"/>
                      <a:pt x="40152" y="632580"/>
                      <a:pt x="35432" y="633542"/>
                    </a:cubicBezTo>
                    <a:cubicBezTo>
                      <a:pt x="71363" y="634168"/>
                      <a:pt x="106249" y="634759"/>
                      <a:pt x="139899" y="635290"/>
                    </a:cubicBezTo>
                    <a:cubicBezTo>
                      <a:pt x="145225" y="627033"/>
                      <a:pt x="156790" y="611444"/>
                      <a:pt x="179202" y="59216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3088213" y="3659715"/>
                <a:ext cx="145836" cy="622419"/>
              </a:xfrm>
              <a:custGeom>
                <a:avLst/>
                <a:gdLst/>
                <a:ahLst/>
                <a:cxnLst/>
                <a:rect l="l" t="t" r="r" b="b"/>
                <a:pathLst>
                  <a:path w="145836" h="622419" extrusionOk="0">
                    <a:moveTo>
                      <a:pt x="82790" y="604712"/>
                    </a:moveTo>
                    <a:cubicBezTo>
                      <a:pt x="86696" y="603072"/>
                      <a:pt x="132155" y="548968"/>
                      <a:pt x="142284" y="540807"/>
                    </a:cubicBezTo>
                    <a:cubicBezTo>
                      <a:pt x="141543" y="539354"/>
                      <a:pt x="92349" y="491005"/>
                      <a:pt x="79158" y="479567"/>
                    </a:cubicBezTo>
                    <a:cubicBezTo>
                      <a:pt x="76495" y="477256"/>
                      <a:pt x="69251" y="463795"/>
                      <a:pt x="60469" y="457797"/>
                    </a:cubicBezTo>
                    <a:cubicBezTo>
                      <a:pt x="55900" y="454676"/>
                      <a:pt x="56949" y="452461"/>
                      <a:pt x="58795" y="448574"/>
                    </a:cubicBezTo>
                    <a:cubicBezTo>
                      <a:pt x="57057" y="441447"/>
                      <a:pt x="60066" y="432663"/>
                      <a:pt x="68334" y="429111"/>
                    </a:cubicBezTo>
                    <a:cubicBezTo>
                      <a:pt x="80095" y="408985"/>
                      <a:pt x="109667" y="378830"/>
                      <a:pt x="111975" y="373578"/>
                    </a:cubicBezTo>
                    <a:cubicBezTo>
                      <a:pt x="112716" y="371898"/>
                      <a:pt x="116627" y="371683"/>
                      <a:pt x="117110" y="370885"/>
                    </a:cubicBezTo>
                    <a:cubicBezTo>
                      <a:pt x="118365" y="368813"/>
                      <a:pt x="130735" y="352938"/>
                      <a:pt x="140590" y="343468"/>
                    </a:cubicBezTo>
                    <a:cubicBezTo>
                      <a:pt x="135938" y="339341"/>
                      <a:pt x="112102" y="318138"/>
                      <a:pt x="108734" y="312706"/>
                    </a:cubicBezTo>
                    <a:cubicBezTo>
                      <a:pt x="98221" y="295737"/>
                      <a:pt x="83009" y="293391"/>
                      <a:pt x="80226" y="289256"/>
                    </a:cubicBezTo>
                    <a:cubicBezTo>
                      <a:pt x="75151" y="281713"/>
                      <a:pt x="68530" y="268045"/>
                      <a:pt x="73860" y="260634"/>
                    </a:cubicBezTo>
                    <a:cubicBezTo>
                      <a:pt x="76555" y="256878"/>
                      <a:pt x="74844" y="250505"/>
                      <a:pt x="80872" y="248865"/>
                    </a:cubicBezTo>
                    <a:cubicBezTo>
                      <a:pt x="82415" y="243717"/>
                      <a:pt x="87059" y="240823"/>
                      <a:pt x="89806" y="236565"/>
                    </a:cubicBezTo>
                    <a:cubicBezTo>
                      <a:pt x="104432" y="213893"/>
                      <a:pt x="113039" y="212085"/>
                      <a:pt x="113462" y="208709"/>
                    </a:cubicBezTo>
                    <a:cubicBezTo>
                      <a:pt x="114494" y="200516"/>
                      <a:pt x="123592" y="194354"/>
                      <a:pt x="130979" y="190746"/>
                    </a:cubicBezTo>
                    <a:cubicBezTo>
                      <a:pt x="129571" y="188998"/>
                      <a:pt x="107554" y="150666"/>
                      <a:pt x="101363" y="144708"/>
                    </a:cubicBezTo>
                    <a:cubicBezTo>
                      <a:pt x="92696" y="136363"/>
                      <a:pt x="94434" y="129243"/>
                      <a:pt x="90284" y="118340"/>
                    </a:cubicBezTo>
                    <a:cubicBezTo>
                      <a:pt x="89140" y="115331"/>
                      <a:pt x="90503" y="112621"/>
                      <a:pt x="94849" y="99204"/>
                    </a:cubicBezTo>
                    <a:cubicBezTo>
                      <a:pt x="102459" y="99033"/>
                      <a:pt x="122368" y="77382"/>
                      <a:pt x="126255" y="73515"/>
                    </a:cubicBezTo>
                    <a:cubicBezTo>
                      <a:pt x="146211" y="53661"/>
                      <a:pt x="148822" y="55082"/>
                      <a:pt x="143325" y="53046"/>
                    </a:cubicBezTo>
                    <a:cubicBezTo>
                      <a:pt x="138210" y="51151"/>
                      <a:pt x="145035" y="51099"/>
                      <a:pt x="119402" y="33986"/>
                    </a:cubicBezTo>
                    <a:cubicBezTo>
                      <a:pt x="112358" y="29289"/>
                      <a:pt x="93079" y="5432"/>
                      <a:pt x="84320" y="0"/>
                    </a:cubicBezTo>
                    <a:cubicBezTo>
                      <a:pt x="67406" y="2406"/>
                      <a:pt x="52863" y="7184"/>
                      <a:pt x="42972" y="15903"/>
                    </a:cubicBezTo>
                    <a:cubicBezTo>
                      <a:pt x="31124" y="26467"/>
                      <a:pt x="39635" y="38971"/>
                      <a:pt x="53728" y="72801"/>
                    </a:cubicBezTo>
                    <a:cubicBezTo>
                      <a:pt x="63307" y="101930"/>
                      <a:pt x="50423" y="95158"/>
                      <a:pt x="19834" y="107908"/>
                    </a:cubicBezTo>
                    <a:cubicBezTo>
                      <a:pt x="-24887" y="123038"/>
                      <a:pt x="40987" y="155715"/>
                      <a:pt x="69722" y="201789"/>
                    </a:cubicBezTo>
                    <a:cubicBezTo>
                      <a:pt x="-6281" y="299022"/>
                      <a:pt x="-28941" y="257928"/>
                      <a:pt x="85078" y="375686"/>
                    </a:cubicBezTo>
                    <a:cubicBezTo>
                      <a:pt x="-15905" y="494257"/>
                      <a:pt x="-38389" y="441123"/>
                      <a:pt x="80322" y="522808"/>
                    </a:cubicBezTo>
                    <a:cubicBezTo>
                      <a:pt x="40839" y="576760"/>
                      <a:pt x="14225" y="609266"/>
                      <a:pt x="25563" y="622419"/>
                    </a:cubicBezTo>
                    <a:cubicBezTo>
                      <a:pt x="37710" y="618420"/>
                      <a:pt x="53353" y="614813"/>
                      <a:pt x="72058" y="611560"/>
                    </a:cubicBezTo>
                    <a:cubicBezTo>
                      <a:pt x="74864" y="606316"/>
                      <a:pt x="78974" y="606312"/>
                      <a:pt x="82790" y="60471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797517" y="3617548"/>
                <a:ext cx="173134" cy="641567"/>
              </a:xfrm>
              <a:custGeom>
                <a:avLst/>
                <a:gdLst/>
                <a:ahLst/>
                <a:cxnLst/>
                <a:rect l="l" t="t" r="r" b="b"/>
                <a:pathLst>
                  <a:path w="173134" h="641567" extrusionOk="0">
                    <a:moveTo>
                      <a:pt x="163212" y="587883"/>
                    </a:moveTo>
                    <a:cubicBezTo>
                      <a:pt x="166234" y="584107"/>
                      <a:pt x="165086" y="586570"/>
                      <a:pt x="169563" y="582970"/>
                    </a:cubicBezTo>
                    <a:cubicBezTo>
                      <a:pt x="169435" y="582710"/>
                      <a:pt x="126680" y="539286"/>
                      <a:pt x="106436" y="521730"/>
                    </a:cubicBezTo>
                    <a:cubicBezTo>
                      <a:pt x="103773" y="519420"/>
                      <a:pt x="96526" y="505963"/>
                      <a:pt x="87747" y="499960"/>
                    </a:cubicBezTo>
                    <a:cubicBezTo>
                      <a:pt x="83159" y="496828"/>
                      <a:pt x="84227" y="494617"/>
                      <a:pt x="86073" y="490738"/>
                    </a:cubicBezTo>
                    <a:cubicBezTo>
                      <a:pt x="84335" y="483610"/>
                      <a:pt x="87345" y="474822"/>
                      <a:pt x="95613" y="471274"/>
                    </a:cubicBezTo>
                    <a:cubicBezTo>
                      <a:pt x="106205" y="453144"/>
                      <a:pt x="153485" y="399455"/>
                      <a:pt x="167873" y="385627"/>
                    </a:cubicBezTo>
                    <a:cubicBezTo>
                      <a:pt x="163069" y="381369"/>
                      <a:pt x="139377" y="360281"/>
                      <a:pt x="136016" y="354865"/>
                    </a:cubicBezTo>
                    <a:cubicBezTo>
                      <a:pt x="125504" y="337896"/>
                      <a:pt x="110291" y="335550"/>
                      <a:pt x="107509" y="331415"/>
                    </a:cubicBezTo>
                    <a:cubicBezTo>
                      <a:pt x="102434" y="323873"/>
                      <a:pt x="95812" y="310204"/>
                      <a:pt x="101142" y="302793"/>
                    </a:cubicBezTo>
                    <a:cubicBezTo>
                      <a:pt x="103837" y="299038"/>
                      <a:pt x="102127" y="292664"/>
                      <a:pt x="108154" y="291024"/>
                    </a:cubicBezTo>
                    <a:cubicBezTo>
                      <a:pt x="109697" y="285876"/>
                      <a:pt x="114341" y="282982"/>
                      <a:pt x="117088" y="278724"/>
                    </a:cubicBezTo>
                    <a:cubicBezTo>
                      <a:pt x="131715" y="256048"/>
                      <a:pt x="140322" y="254248"/>
                      <a:pt x="140748" y="250868"/>
                    </a:cubicBezTo>
                    <a:cubicBezTo>
                      <a:pt x="141777" y="242675"/>
                      <a:pt x="150882" y="236513"/>
                      <a:pt x="158265" y="232905"/>
                    </a:cubicBezTo>
                    <a:cubicBezTo>
                      <a:pt x="156842" y="231149"/>
                      <a:pt x="134848" y="192837"/>
                      <a:pt x="128645" y="186867"/>
                    </a:cubicBezTo>
                    <a:cubicBezTo>
                      <a:pt x="119978" y="178522"/>
                      <a:pt x="121717" y="171403"/>
                      <a:pt x="117567" y="160500"/>
                    </a:cubicBezTo>
                    <a:cubicBezTo>
                      <a:pt x="116422" y="157490"/>
                      <a:pt x="117786" y="154781"/>
                      <a:pt x="122131" y="141364"/>
                    </a:cubicBezTo>
                    <a:cubicBezTo>
                      <a:pt x="131874" y="141144"/>
                      <a:pt x="162403" y="104975"/>
                      <a:pt x="169256" y="100801"/>
                    </a:cubicBezTo>
                    <a:cubicBezTo>
                      <a:pt x="175690" y="96878"/>
                      <a:pt x="172632" y="95956"/>
                      <a:pt x="170607" y="95205"/>
                    </a:cubicBezTo>
                    <a:cubicBezTo>
                      <a:pt x="165497" y="93310"/>
                      <a:pt x="172317" y="93258"/>
                      <a:pt x="146684" y="76145"/>
                    </a:cubicBezTo>
                    <a:cubicBezTo>
                      <a:pt x="139193" y="71145"/>
                      <a:pt x="117088" y="43584"/>
                      <a:pt x="109701" y="41193"/>
                    </a:cubicBezTo>
                    <a:cubicBezTo>
                      <a:pt x="107505" y="40483"/>
                      <a:pt x="96881" y="27984"/>
                      <a:pt x="97120" y="22201"/>
                    </a:cubicBezTo>
                    <a:cubicBezTo>
                      <a:pt x="95318" y="17584"/>
                      <a:pt x="95987" y="4661"/>
                      <a:pt x="103993" y="0"/>
                    </a:cubicBezTo>
                    <a:cubicBezTo>
                      <a:pt x="79838" y="922"/>
                      <a:pt x="53714" y="1872"/>
                      <a:pt x="25916" y="2849"/>
                    </a:cubicBezTo>
                    <a:cubicBezTo>
                      <a:pt x="42943" y="23043"/>
                      <a:pt x="86392" y="63099"/>
                      <a:pt x="88796" y="74437"/>
                    </a:cubicBezTo>
                    <a:cubicBezTo>
                      <a:pt x="90319" y="81493"/>
                      <a:pt x="84901" y="81609"/>
                      <a:pt x="87763" y="85580"/>
                    </a:cubicBezTo>
                    <a:cubicBezTo>
                      <a:pt x="74990" y="93298"/>
                      <a:pt x="69708" y="99464"/>
                      <a:pt x="49867" y="119597"/>
                    </a:cubicBezTo>
                    <a:cubicBezTo>
                      <a:pt x="35632" y="134040"/>
                      <a:pt x="17206" y="139827"/>
                      <a:pt x="3787" y="158333"/>
                    </a:cubicBezTo>
                    <a:cubicBezTo>
                      <a:pt x="2587" y="159989"/>
                      <a:pt x="1363" y="161477"/>
                      <a:pt x="0" y="162659"/>
                    </a:cubicBezTo>
                    <a:cubicBezTo>
                      <a:pt x="2348" y="167807"/>
                      <a:pt x="5402" y="172608"/>
                      <a:pt x="10883" y="175513"/>
                    </a:cubicBezTo>
                    <a:cubicBezTo>
                      <a:pt x="15635" y="178035"/>
                      <a:pt x="45383" y="235631"/>
                      <a:pt x="70996" y="242795"/>
                    </a:cubicBezTo>
                    <a:cubicBezTo>
                      <a:pt x="73783" y="249507"/>
                      <a:pt x="75720" y="250593"/>
                      <a:pt x="73854" y="253039"/>
                    </a:cubicBezTo>
                    <a:cubicBezTo>
                      <a:pt x="69756" y="273628"/>
                      <a:pt x="70669" y="271768"/>
                      <a:pt x="70406" y="271816"/>
                    </a:cubicBezTo>
                    <a:cubicBezTo>
                      <a:pt x="64745" y="272790"/>
                      <a:pt x="65491" y="279953"/>
                      <a:pt x="60731" y="281713"/>
                    </a:cubicBezTo>
                    <a:cubicBezTo>
                      <a:pt x="48062" y="286399"/>
                      <a:pt x="8284" y="332820"/>
                      <a:pt x="3253" y="339469"/>
                    </a:cubicBezTo>
                    <a:cubicBezTo>
                      <a:pt x="7714" y="343065"/>
                      <a:pt x="9101" y="342294"/>
                      <a:pt x="9723" y="343695"/>
                    </a:cubicBezTo>
                    <a:cubicBezTo>
                      <a:pt x="15679" y="357088"/>
                      <a:pt x="29289" y="363673"/>
                      <a:pt x="37581" y="375167"/>
                    </a:cubicBezTo>
                    <a:cubicBezTo>
                      <a:pt x="43457" y="383312"/>
                      <a:pt x="51032" y="390428"/>
                      <a:pt x="58048" y="397735"/>
                    </a:cubicBezTo>
                    <a:cubicBezTo>
                      <a:pt x="87114" y="428010"/>
                      <a:pt x="79858" y="425076"/>
                      <a:pt x="73763" y="437161"/>
                    </a:cubicBezTo>
                    <a:cubicBezTo>
                      <a:pt x="64287" y="455913"/>
                      <a:pt x="60563" y="449369"/>
                      <a:pt x="35313" y="484292"/>
                    </a:cubicBezTo>
                    <a:cubicBezTo>
                      <a:pt x="22715" y="501724"/>
                      <a:pt x="19462" y="497682"/>
                      <a:pt x="15045" y="505033"/>
                    </a:cubicBezTo>
                    <a:cubicBezTo>
                      <a:pt x="35938" y="532430"/>
                      <a:pt x="49788" y="537135"/>
                      <a:pt x="56740" y="552556"/>
                    </a:cubicBezTo>
                    <a:cubicBezTo>
                      <a:pt x="59726" y="559180"/>
                      <a:pt x="71666" y="560849"/>
                      <a:pt x="75274" y="570670"/>
                    </a:cubicBezTo>
                    <a:cubicBezTo>
                      <a:pt x="76713" y="574589"/>
                      <a:pt x="95114" y="575459"/>
                      <a:pt x="85662" y="588110"/>
                    </a:cubicBezTo>
                    <a:cubicBezTo>
                      <a:pt x="84371" y="595333"/>
                      <a:pt x="82019" y="600330"/>
                      <a:pt x="76434" y="606316"/>
                    </a:cubicBezTo>
                    <a:cubicBezTo>
                      <a:pt x="55193" y="623337"/>
                      <a:pt x="44067" y="633941"/>
                      <a:pt x="36792" y="640486"/>
                    </a:cubicBezTo>
                    <a:cubicBezTo>
                      <a:pt x="64693" y="640897"/>
                      <a:pt x="91610" y="641264"/>
                      <a:pt x="117363" y="641567"/>
                    </a:cubicBezTo>
                    <a:cubicBezTo>
                      <a:pt x="115928" y="637305"/>
                      <a:pt x="133887" y="624538"/>
                      <a:pt x="163212" y="58788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3477781" y="3655513"/>
                <a:ext cx="174737" cy="591721"/>
              </a:xfrm>
              <a:custGeom>
                <a:avLst/>
                <a:gdLst/>
                <a:ahLst/>
                <a:cxnLst/>
                <a:rect l="l" t="t" r="r" b="b"/>
                <a:pathLst>
                  <a:path w="174737" h="591721" extrusionOk="0">
                    <a:moveTo>
                      <a:pt x="91778" y="471123"/>
                    </a:moveTo>
                    <a:cubicBezTo>
                      <a:pt x="85236" y="466354"/>
                      <a:pt x="81297" y="464897"/>
                      <a:pt x="83861" y="459697"/>
                    </a:cubicBezTo>
                    <a:cubicBezTo>
                      <a:pt x="85447" y="456476"/>
                      <a:pt x="81648" y="447010"/>
                      <a:pt x="90729" y="439990"/>
                    </a:cubicBezTo>
                    <a:cubicBezTo>
                      <a:pt x="92416" y="438681"/>
                      <a:pt x="139393" y="380866"/>
                      <a:pt x="139508" y="380594"/>
                    </a:cubicBezTo>
                    <a:cubicBezTo>
                      <a:pt x="140270" y="378862"/>
                      <a:pt x="144304" y="378639"/>
                      <a:pt x="144799" y="377817"/>
                    </a:cubicBezTo>
                    <a:cubicBezTo>
                      <a:pt x="149196" y="370557"/>
                      <a:pt x="156132" y="365321"/>
                      <a:pt x="160418" y="357998"/>
                    </a:cubicBezTo>
                    <a:cubicBezTo>
                      <a:pt x="168132" y="344813"/>
                      <a:pt x="180111" y="360409"/>
                      <a:pt x="142064" y="324814"/>
                    </a:cubicBezTo>
                    <a:cubicBezTo>
                      <a:pt x="133600" y="316901"/>
                      <a:pt x="132424" y="307470"/>
                      <a:pt x="115015" y="299050"/>
                    </a:cubicBezTo>
                    <a:cubicBezTo>
                      <a:pt x="99408" y="291503"/>
                      <a:pt x="95669" y="270647"/>
                      <a:pt x="100257" y="264265"/>
                    </a:cubicBezTo>
                    <a:cubicBezTo>
                      <a:pt x="103036" y="260398"/>
                      <a:pt x="101274" y="253833"/>
                      <a:pt x="107477" y="252145"/>
                    </a:cubicBezTo>
                    <a:cubicBezTo>
                      <a:pt x="107983" y="250465"/>
                      <a:pt x="126425" y="223826"/>
                      <a:pt x="138556" y="214001"/>
                    </a:cubicBezTo>
                    <a:cubicBezTo>
                      <a:pt x="145225" y="208597"/>
                      <a:pt x="134278" y="209930"/>
                      <a:pt x="155981" y="194027"/>
                    </a:cubicBezTo>
                    <a:cubicBezTo>
                      <a:pt x="159589" y="191385"/>
                      <a:pt x="159461" y="193085"/>
                      <a:pt x="158548" y="191556"/>
                    </a:cubicBezTo>
                    <a:cubicBezTo>
                      <a:pt x="105790" y="103642"/>
                      <a:pt x="137515" y="171103"/>
                      <a:pt x="117176" y="117710"/>
                    </a:cubicBezTo>
                    <a:cubicBezTo>
                      <a:pt x="115996" y="114613"/>
                      <a:pt x="117403" y="111819"/>
                      <a:pt x="121876" y="98003"/>
                    </a:cubicBezTo>
                    <a:cubicBezTo>
                      <a:pt x="130172" y="97811"/>
                      <a:pt x="174578" y="52176"/>
                      <a:pt x="174737" y="51909"/>
                    </a:cubicBezTo>
                    <a:cubicBezTo>
                      <a:pt x="171536" y="50021"/>
                      <a:pt x="170787" y="50588"/>
                      <a:pt x="168570" y="47934"/>
                    </a:cubicBezTo>
                    <a:cubicBezTo>
                      <a:pt x="157476" y="34688"/>
                      <a:pt x="143395" y="31587"/>
                      <a:pt x="135849" y="20010"/>
                    </a:cubicBezTo>
                    <a:cubicBezTo>
                      <a:pt x="131639" y="13553"/>
                      <a:pt x="123188" y="6581"/>
                      <a:pt x="115418" y="0"/>
                    </a:cubicBezTo>
                    <a:cubicBezTo>
                      <a:pt x="92703" y="583"/>
                      <a:pt x="71040" y="1133"/>
                      <a:pt x="50565" y="1652"/>
                    </a:cubicBezTo>
                    <a:cubicBezTo>
                      <a:pt x="62118" y="15089"/>
                      <a:pt x="84239" y="34349"/>
                      <a:pt x="86217" y="43652"/>
                    </a:cubicBezTo>
                    <a:cubicBezTo>
                      <a:pt x="87696" y="50504"/>
                      <a:pt x="82433" y="50616"/>
                      <a:pt x="85216" y="54471"/>
                    </a:cubicBezTo>
                    <a:cubicBezTo>
                      <a:pt x="72818" y="61962"/>
                      <a:pt x="67687" y="67952"/>
                      <a:pt x="48420" y="87499"/>
                    </a:cubicBezTo>
                    <a:cubicBezTo>
                      <a:pt x="34599" y="101519"/>
                      <a:pt x="16708" y="107138"/>
                      <a:pt x="3680" y="125109"/>
                    </a:cubicBezTo>
                    <a:cubicBezTo>
                      <a:pt x="2515" y="126717"/>
                      <a:pt x="1328" y="128162"/>
                      <a:pt x="0" y="129307"/>
                    </a:cubicBezTo>
                    <a:cubicBezTo>
                      <a:pt x="2280" y="134304"/>
                      <a:pt x="5246" y="138965"/>
                      <a:pt x="10564" y="141791"/>
                    </a:cubicBezTo>
                    <a:cubicBezTo>
                      <a:pt x="15141" y="144225"/>
                      <a:pt x="44115" y="200177"/>
                      <a:pt x="68931" y="207113"/>
                    </a:cubicBezTo>
                    <a:cubicBezTo>
                      <a:pt x="71634" y="213630"/>
                      <a:pt x="73520" y="214683"/>
                      <a:pt x="71706" y="217058"/>
                    </a:cubicBezTo>
                    <a:cubicBezTo>
                      <a:pt x="67727" y="237048"/>
                      <a:pt x="68612" y="235244"/>
                      <a:pt x="68357" y="235288"/>
                    </a:cubicBezTo>
                    <a:cubicBezTo>
                      <a:pt x="62860" y="236234"/>
                      <a:pt x="63585" y="243190"/>
                      <a:pt x="58961" y="244898"/>
                    </a:cubicBezTo>
                    <a:cubicBezTo>
                      <a:pt x="46658" y="249451"/>
                      <a:pt x="8061" y="294496"/>
                      <a:pt x="3153" y="300973"/>
                    </a:cubicBezTo>
                    <a:cubicBezTo>
                      <a:pt x="7483" y="304461"/>
                      <a:pt x="8830" y="303715"/>
                      <a:pt x="9436" y="305076"/>
                    </a:cubicBezTo>
                    <a:cubicBezTo>
                      <a:pt x="15217" y="318078"/>
                      <a:pt x="28436" y="324471"/>
                      <a:pt x="36485" y="335634"/>
                    </a:cubicBezTo>
                    <a:cubicBezTo>
                      <a:pt x="42185" y="343543"/>
                      <a:pt x="49541" y="350448"/>
                      <a:pt x="56354" y="357543"/>
                    </a:cubicBezTo>
                    <a:cubicBezTo>
                      <a:pt x="84574" y="386940"/>
                      <a:pt x="77526" y="384090"/>
                      <a:pt x="71610" y="395823"/>
                    </a:cubicBezTo>
                    <a:cubicBezTo>
                      <a:pt x="62413" y="414034"/>
                      <a:pt x="58793" y="407676"/>
                      <a:pt x="34276" y="441586"/>
                    </a:cubicBezTo>
                    <a:cubicBezTo>
                      <a:pt x="22045" y="458512"/>
                      <a:pt x="18888" y="454585"/>
                      <a:pt x="14595" y="461724"/>
                    </a:cubicBezTo>
                    <a:cubicBezTo>
                      <a:pt x="34878" y="488323"/>
                      <a:pt x="48325" y="492893"/>
                      <a:pt x="55074" y="507862"/>
                    </a:cubicBezTo>
                    <a:cubicBezTo>
                      <a:pt x="57976" y="514295"/>
                      <a:pt x="69565" y="515916"/>
                      <a:pt x="73065" y="525450"/>
                    </a:cubicBezTo>
                    <a:cubicBezTo>
                      <a:pt x="74468" y="529257"/>
                      <a:pt x="92332" y="530099"/>
                      <a:pt x="83159" y="542383"/>
                    </a:cubicBezTo>
                    <a:cubicBezTo>
                      <a:pt x="81891" y="549455"/>
                      <a:pt x="79587" y="554288"/>
                      <a:pt x="74197" y="560058"/>
                    </a:cubicBezTo>
                    <a:cubicBezTo>
                      <a:pt x="47898" y="581138"/>
                      <a:pt x="42823" y="588745"/>
                      <a:pt x="35209" y="591722"/>
                    </a:cubicBezTo>
                    <a:cubicBezTo>
                      <a:pt x="67675" y="590952"/>
                      <a:pt x="101385" y="590345"/>
                      <a:pt x="136132" y="589890"/>
                    </a:cubicBezTo>
                    <a:cubicBezTo>
                      <a:pt x="145361" y="579338"/>
                      <a:pt x="166091" y="555708"/>
                      <a:pt x="166298" y="555617"/>
                    </a:cubicBezTo>
                    <a:cubicBezTo>
                      <a:pt x="178397" y="550301"/>
                      <a:pt x="112173" y="502969"/>
                      <a:pt x="91778" y="47112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3786650" y="3647392"/>
                <a:ext cx="159868" cy="597145"/>
              </a:xfrm>
              <a:custGeom>
                <a:avLst/>
                <a:gdLst/>
                <a:ahLst/>
                <a:cxnLst/>
                <a:rect l="l" t="t" r="r" b="b"/>
                <a:pathLst>
                  <a:path w="159868" h="597145" extrusionOk="0">
                    <a:moveTo>
                      <a:pt x="158931" y="556630"/>
                    </a:moveTo>
                    <a:cubicBezTo>
                      <a:pt x="153768" y="551921"/>
                      <a:pt x="144914" y="539941"/>
                      <a:pt x="106209" y="506186"/>
                    </a:cubicBezTo>
                    <a:cubicBezTo>
                      <a:pt x="72539" y="476929"/>
                      <a:pt x="90259" y="480760"/>
                      <a:pt x="144448" y="402093"/>
                    </a:cubicBezTo>
                    <a:cubicBezTo>
                      <a:pt x="152803" y="389973"/>
                      <a:pt x="166553" y="407716"/>
                      <a:pt x="122135" y="366172"/>
                    </a:cubicBezTo>
                    <a:cubicBezTo>
                      <a:pt x="113692" y="358270"/>
                      <a:pt x="112456" y="348803"/>
                      <a:pt x="95087" y="340407"/>
                    </a:cubicBezTo>
                    <a:cubicBezTo>
                      <a:pt x="91642" y="338742"/>
                      <a:pt x="83187" y="326602"/>
                      <a:pt x="82481" y="317910"/>
                    </a:cubicBezTo>
                    <a:cubicBezTo>
                      <a:pt x="81580" y="306868"/>
                      <a:pt x="85702" y="306688"/>
                      <a:pt x="88648" y="302454"/>
                    </a:cubicBezTo>
                    <a:cubicBezTo>
                      <a:pt x="91256" y="290497"/>
                      <a:pt x="106731" y="276306"/>
                      <a:pt x="110148" y="266644"/>
                    </a:cubicBezTo>
                    <a:cubicBezTo>
                      <a:pt x="112065" y="261224"/>
                      <a:pt x="117782" y="261803"/>
                      <a:pt x="133963" y="242444"/>
                    </a:cubicBezTo>
                    <a:cubicBezTo>
                      <a:pt x="138596" y="236900"/>
                      <a:pt x="142945" y="231034"/>
                      <a:pt x="147876" y="225690"/>
                    </a:cubicBezTo>
                    <a:cubicBezTo>
                      <a:pt x="129566" y="208693"/>
                      <a:pt x="143176" y="227155"/>
                      <a:pt x="126393" y="204479"/>
                    </a:cubicBezTo>
                    <a:cubicBezTo>
                      <a:pt x="123323" y="200332"/>
                      <a:pt x="118444" y="197567"/>
                      <a:pt x="115003" y="193640"/>
                    </a:cubicBezTo>
                    <a:cubicBezTo>
                      <a:pt x="111738" y="189912"/>
                      <a:pt x="102199" y="169088"/>
                      <a:pt x="98352" y="166514"/>
                    </a:cubicBezTo>
                    <a:cubicBezTo>
                      <a:pt x="88720" y="160069"/>
                      <a:pt x="87137" y="152346"/>
                      <a:pt x="79463" y="144245"/>
                    </a:cubicBezTo>
                    <a:cubicBezTo>
                      <a:pt x="76190" y="140793"/>
                      <a:pt x="73826" y="136040"/>
                      <a:pt x="76143" y="130568"/>
                    </a:cubicBezTo>
                    <a:cubicBezTo>
                      <a:pt x="76525" y="129662"/>
                      <a:pt x="75349" y="118851"/>
                      <a:pt x="83601" y="115283"/>
                    </a:cubicBezTo>
                    <a:cubicBezTo>
                      <a:pt x="87221" y="113719"/>
                      <a:pt x="90159" y="109553"/>
                      <a:pt x="94190" y="104053"/>
                    </a:cubicBezTo>
                    <a:cubicBezTo>
                      <a:pt x="98288" y="98462"/>
                      <a:pt x="113281" y="92528"/>
                      <a:pt x="117403" y="86960"/>
                    </a:cubicBezTo>
                    <a:cubicBezTo>
                      <a:pt x="160003" y="29377"/>
                      <a:pt x="179968" y="61351"/>
                      <a:pt x="132022" y="16502"/>
                    </a:cubicBezTo>
                    <a:cubicBezTo>
                      <a:pt x="126317" y="11170"/>
                      <a:pt x="124284" y="5719"/>
                      <a:pt x="118376" y="0"/>
                    </a:cubicBezTo>
                    <a:cubicBezTo>
                      <a:pt x="79571" y="1034"/>
                      <a:pt x="41643" y="2031"/>
                      <a:pt x="4923" y="2993"/>
                    </a:cubicBezTo>
                    <a:cubicBezTo>
                      <a:pt x="20164" y="18581"/>
                      <a:pt x="-3875" y="-3935"/>
                      <a:pt x="39730" y="36265"/>
                    </a:cubicBezTo>
                    <a:cubicBezTo>
                      <a:pt x="66407" y="60888"/>
                      <a:pt x="82477" y="45907"/>
                      <a:pt x="21204" y="102644"/>
                    </a:cubicBezTo>
                    <a:cubicBezTo>
                      <a:pt x="19765" y="113807"/>
                      <a:pt x="6075" y="106575"/>
                      <a:pt x="26614" y="131187"/>
                    </a:cubicBezTo>
                    <a:cubicBezTo>
                      <a:pt x="30776" y="136171"/>
                      <a:pt x="46240" y="141280"/>
                      <a:pt x="50111" y="146500"/>
                    </a:cubicBezTo>
                    <a:cubicBezTo>
                      <a:pt x="68421" y="171199"/>
                      <a:pt x="72044" y="168653"/>
                      <a:pt x="71080" y="176080"/>
                    </a:cubicBezTo>
                    <a:cubicBezTo>
                      <a:pt x="86224" y="188703"/>
                      <a:pt x="17186" y="243329"/>
                      <a:pt x="4238" y="269298"/>
                    </a:cubicBezTo>
                    <a:cubicBezTo>
                      <a:pt x="20327" y="283860"/>
                      <a:pt x="18832" y="284539"/>
                      <a:pt x="20547" y="285580"/>
                    </a:cubicBezTo>
                    <a:cubicBezTo>
                      <a:pt x="33909" y="293698"/>
                      <a:pt x="49206" y="315332"/>
                      <a:pt x="53507" y="317084"/>
                    </a:cubicBezTo>
                    <a:cubicBezTo>
                      <a:pt x="55157" y="317759"/>
                      <a:pt x="57123" y="319215"/>
                      <a:pt x="57673" y="320772"/>
                    </a:cubicBezTo>
                    <a:cubicBezTo>
                      <a:pt x="61727" y="332245"/>
                      <a:pt x="84574" y="332796"/>
                      <a:pt x="81301" y="360584"/>
                    </a:cubicBezTo>
                    <a:cubicBezTo>
                      <a:pt x="65917" y="372102"/>
                      <a:pt x="64797" y="383572"/>
                      <a:pt x="52805" y="392355"/>
                    </a:cubicBezTo>
                    <a:cubicBezTo>
                      <a:pt x="42169" y="400142"/>
                      <a:pt x="9675" y="436243"/>
                      <a:pt x="5418" y="445134"/>
                    </a:cubicBezTo>
                    <a:cubicBezTo>
                      <a:pt x="434" y="455546"/>
                      <a:pt x="-11732" y="442301"/>
                      <a:pt x="31856" y="487281"/>
                    </a:cubicBezTo>
                    <a:cubicBezTo>
                      <a:pt x="33387" y="488866"/>
                      <a:pt x="33850" y="491464"/>
                      <a:pt x="35344" y="493100"/>
                    </a:cubicBezTo>
                    <a:cubicBezTo>
                      <a:pt x="38625" y="496688"/>
                      <a:pt x="62852" y="522505"/>
                      <a:pt x="67101" y="523909"/>
                    </a:cubicBezTo>
                    <a:cubicBezTo>
                      <a:pt x="71961" y="525526"/>
                      <a:pt x="84215" y="533703"/>
                      <a:pt x="82629" y="538189"/>
                    </a:cubicBezTo>
                    <a:cubicBezTo>
                      <a:pt x="90578" y="558670"/>
                      <a:pt x="76585" y="566783"/>
                      <a:pt x="71474" y="572733"/>
                    </a:cubicBezTo>
                    <a:cubicBezTo>
                      <a:pt x="59714" y="586394"/>
                      <a:pt x="49716" y="587807"/>
                      <a:pt x="49106" y="590010"/>
                    </a:cubicBezTo>
                    <a:cubicBezTo>
                      <a:pt x="48089" y="593653"/>
                      <a:pt x="46977" y="595733"/>
                      <a:pt x="43026" y="596906"/>
                    </a:cubicBezTo>
                    <a:cubicBezTo>
                      <a:pt x="67918" y="596938"/>
                      <a:pt x="93069" y="597022"/>
                      <a:pt x="118424" y="597145"/>
                    </a:cubicBezTo>
                    <a:cubicBezTo>
                      <a:pt x="158564" y="553310"/>
                      <a:pt x="161542" y="559009"/>
                      <a:pt x="158931" y="55663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903200" y="3639965"/>
                <a:ext cx="356865" cy="607653"/>
              </a:xfrm>
              <a:custGeom>
                <a:avLst/>
                <a:gdLst/>
                <a:ahLst/>
                <a:cxnLst/>
                <a:rect l="l" t="t" r="r" b="b"/>
                <a:pathLst>
                  <a:path w="356865" h="607653" extrusionOk="0">
                    <a:moveTo>
                      <a:pt x="335175" y="582587"/>
                    </a:moveTo>
                    <a:cubicBezTo>
                      <a:pt x="336128" y="580923"/>
                      <a:pt x="340138" y="581166"/>
                      <a:pt x="340728" y="580392"/>
                    </a:cubicBezTo>
                    <a:cubicBezTo>
                      <a:pt x="345409" y="574262"/>
                      <a:pt x="351915" y="569940"/>
                      <a:pt x="356866" y="564105"/>
                    </a:cubicBezTo>
                    <a:cubicBezTo>
                      <a:pt x="347258" y="551769"/>
                      <a:pt x="347067" y="557480"/>
                      <a:pt x="346405" y="555241"/>
                    </a:cubicBezTo>
                    <a:cubicBezTo>
                      <a:pt x="343304" y="544742"/>
                      <a:pt x="326353" y="536872"/>
                      <a:pt x="325372" y="533412"/>
                    </a:cubicBezTo>
                    <a:cubicBezTo>
                      <a:pt x="321940" y="521287"/>
                      <a:pt x="303108" y="506861"/>
                      <a:pt x="298587" y="500787"/>
                    </a:cubicBezTo>
                    <a:cubicBezTo>
                      <a:pt x="294895" y="495818"/>
                      <a:pt x="292284" y="489828"/>
                      <a:pt x="286276" y="486898"/>
                    </a:cubicBezTo>
                    <a:cubicBezTo>
                      <a:pt x="272595" y="457797"/>
                      <a:pt x="273775" y="464131"/>
                      <a:pt x="282828" y="448275"/>
                    </a:cubicBezTo>
                    <a:cubicBezTo>
                      <a:pt x="287377" y="448052"/>
                      <a:pt x="299711" y="426525"/>
                      <a:pt x="299974" y="426321"/>
                    </a:cubicBezTo>
                    <a:cubicBezTo>
                      <a:pt x="305037" y="422434"/>
                      <a:pt x="307955" y="416955"/>
                      <a:pt x="311563" y="411891"/>
                    </a:cubicBezTo>
                    <a:cubicBezTo>
                      <a:pt x="316841" y="404484"/>
                      <a:pt x="325073" y="399850"/>
                      <a:pt x="331894" y="388899"/>
                    </a:cubicBezTo>
                    <a:cubicBezTo>
                      <a:pt x="341546" y="373407"/>
                      <a:pt x="346967" y="374021"/>
                      <a:pt x="348574" y="370729"/>
                    </a:cubicBezTo>
                    <a:cubicBezTo>
                      <a:pt x="357711" y="352004"/>
                      <a:pt x="367008" y="374772"/>
                      <a:pt x="328653" y="333602"/>
                    </a:cubicBezTo>
                    <a:cubicBezTo>
                      <a:pt x="328406" y="333339"/>
                      <a:pt x="308924" y="314702"/>
                      <a:pt x="301146" y="307957"/>
                    </a:cubicBezTo>
                    <a:cubicBezTo>
                      <a:pt x="296709" y="304110"/>
                      <a:pt x="297343" y="298347"/>
                      <a:pt x="285910" y="291934"/>
                    </a:cubicBezTo>
                    <a:cubicBezTo>
                      <a:pt x="282788" y="283294"/>
                      <a:pt x="286376" y="288163"/>
                      <a:pt x="281724" y="280125"/>
                    </a:cubicBezTo>
                    <a:cubicBezTo>
                      <a:pt x="277642" y="273073"/>
                      <a:pt x="279448" y="262466"/>
                      <a:pt x="287560" y="257293"/>
                    </a:cubicBezTo>
                    <a:cubicBezTo>
                      <a:pt x="289366" y="254153"/>
                      <a:pt x="301421" y="236050"/>
                      <a:pt x="308075" y="230208"/>
                    </a:cubicBezTo>
                    <a:cubicBezTo>
                      <a:pt x="315290" y="223870"/>
                      <a:pt x="325811" y="208984"/>
                      <a:pt x="326074" y="208928"/>
                    </a:cubicBezTo>
                    <a:cubicBezTo>
                      <a:pt x="333800" y="207328"/>
                      <a:pt x="334673" y="198053"/>
                      <a:pt x="341346" y="195280"/>
                    </a:cubicBezTo>
                    <a:cubicBezTo>
                      <a:pt x="343547" y="194362"/>
                      <a:pt x="344922" y="192877"/>
                      <a:pt x="345094" y="190275"/>
                    </a:cubicBezTo>
                    <a:cubicBezTo>
                      <a:pt x="345425" y="185283"/>
                      <a:pt x="349136" y="190834"/>
                      <a:pt x="350727" y="183060"/>
                    </a:cubicBezTo>
                    <a:cubicBezTo>
                      <a:pt x="340852" y="174108"/>
                      <a:pt x="341394" y="174280"/>
                      <a:pt x="334362" y="166426"/>
                    </a:cubicBezTo>
                    <a:cubicBezTo>
                      <a:pt x="327816" y="159119"/>
                      <a:pt x="272499" y="143642"/>
                      <a:pt x="298555" y="108651"/>
                    </a:cubicBezTo>
                    <a:cubicBezTo>
                      <a:pt x="303124" y="102517"/>
                      <a:pt x="301054" y="96922"/>
                      <a:pt x="306755" y="95720"/>
                    </a:cubicBezTo>
                    <a:cubicBezTo>
                      <a:pt x="307022" y="95668"/>
                      <a:pt x="317583" y="76397"/>
                      <a:pt x="319034" y="75666"/>
                    </a:cubicBezTo>
                    <a:cubicBezTo>
                      <a:pt x="328422" y="70957"/>
                      <a:pt x="332903" y="60820"/>
                      <a:pt x="337033" y="57456"/>
                    </a:cubicBezTo>
                    <a:cubicBezTo>
                      <a:pt x="301210" y="28311"/>
                      <a:pt x="284841" y="15313"/>
                      <a:pt x="275557" y="0"/>
                    </a:cubicBezTo>
                    <a:cubicBezTo>
                      <a:pt x="199338" y="2115"/>
                      <a:pt x="123355" y="4178"/>
                      <a:pt x="49863" y="6146"/>
                    </a:cubicBezTo>
                    <a:cubicBezTo>
                      <a:pt x="52247" y="8991"/>
                      <a:pt x="56951" y="14191"/>
                      <a:pt x="67942" y="25641"/>
                    </a:cubicBezTo>
                    <a:cubicBezTo>
                      <a:pt x="73340" y="31264"/>
                      <a:pt x="90287" y="46034"/>
                      <a:pt x="88716" y="51769"/>
                    </a:cubicBezTo>
                    <a:cubicBezTo>
                      <a:pt x="90438" y="59156"/>
                      <a:pt x="84901" y="59196"/>
                      <a:pt x="87767" y="63171"/>
                    </a:cubicBezTo>
                    <a:cubicBezTo>
                      <a:pt x="78698" y="68654"/>
                      <a:pt x="70968" y="75267"/>
                      <a:pt x="64071" y="82993"/>
                    </a:cubicBezTo>
                    <a:cubicBezTo>
                      <a:pt x="40057" y="109916"/>
                      <a:pt x="22352" y="115251"/>
                      <a:pt x="8790" y="129295"/>
                    </a:cubicBezTo>
                    <a:cubicBezTo>
                      <a:pt x="5589" y="132612"/>
                      <a:pt x="3664" y="137081"/>
                      <a:pt x="0" y="140250"/>
                    </a:cubicBezTo>
                    <a:cubicBezTo>
                      <a:pt x="5063" y="151341"/>
                      <a:pt x="9867" y="151859"/>
                      <a:pt x="11429" y="153735"/>
                    </a:cubicBezTo>
                    <a:cubicBezTo>
                      <a:pt x="25378" y="170441"/>
                      <a:pt x="47141" y="213717"/>
                      <a:pt x="71000" y="220386"/>
                    </a:cubicBezTo>
                    <a:cubicBezTo>
                      <a:pt x="75772" y="231872"/>
                      <a:pt x="75393" y="222394"/>
                      <a:pt x="70781" y="246223"/>
                    </a:cubicBezTo>
                    <a:cubicBezTo>
                      <a:pt x="70569" y="247312"/>
                      <a:pt x="70705" y="249360"/>
                      <a:pt x="70414" y="249408"/>
                    </a:cubicBezTo>
                    <a:cubicBezTo>
                      <a:pt x="64753" y="250381"/>
                      <a:pt x="65499" y="257545"/>
                      <a:pt x="60739" y="259305"/>
                    </a:cubicBezTo>
                    <a:cubicBezTo>
                      <a:pt x="51789" y="262613"/>
                      <a:pt x="23309" y="292700"/>
                      <a:pt x="23225" y="292976"/>
                    </a:cubicBezTo>
                    <a:cubicBezTo>
                      <a:pt x="19801" y="304792"/>
                      <a:pt x="-5509" y="314989"/>
                      <a:pt x="8499" y="320209"/>
                    </a:cubicBezTo>
                    <a:cubicBezTo>
                      <a:pt x="8982" y="320393"/>
                      <a:pt x="9532" y="320824"/>
                      <a:pt x="9731" y="321279"/>
                    </a:cubicBezTo>
                    <a:cubicBezTo>
                      <a:pt x="15687" y="334672"/>
                      <a:pt x="29297" y="341257"/>
                      <a:pt x="37589" y="352750"/>
                    </a:cubicBezTo>
                    <a:cubicBezTo>
                      <a:pt x="56070" y="378379"/>
                      <a:pt x="91742" y="398888"/>
                      <a:pt x="74616" y="412457"/>
                    </a:cubicBezTo>
                    <a:cubicBezTo>
                      <a:pt x="73396" y="416875"/>
                      <a:pt x="67851" y="424019"/>
                      <a:pt x="65782" y="427191"/>
                    </a:cubicBezTo>
                    <a:cubicBezTo>
                      <a:pt x="37394" y="452773"/>
                      <a:pt x="34822" y="468716"/>
                      <a:pt x="19052" y="478115"/>
                    </a:cubicBezTo>
                    <a:cubicBezTo>
                      <a:pt x="17413" y="479088"/>
                      <a:pt x="16114" y="480852"/>
                      <a:pt x="15049" y="482620"/>
                    </a:cubicBezTo>
                    <a:cubicBezTo>
                      <a:pt x="23859" y="494174"/>
                      <a:pt x="32921" y="503424"/>
                      <a:pt x="42460" y="512132"/>
                    </a:cubicBezTo>
                    <a:cubicBezTo>
                      <a:pt x="59347" y="527545"/>
                      <a:pt x="53196" y="529253"/>
                      <a:pt x="61703" y="535339"/>
                    </a:cubicBezTo>
                    <a:cubicBezTo>
                      <a:pt x="83665" y="551059"/>
                      <a:pt x="68696" y="546617"/>
                      <a:pt x="81409" y="551977"/>
                    </a:cubicBezTo>
                    <a:cubicBezTo>
                      <a:pt x="92436" y="556630"/>
                      <a:pt x="87249" y="561284"/>
                      <a:pt x="84530" y="570522"/>
                    </a:cubicBezTo>
                    <a:cubicBezTo>
                      <a:pt x="81094" y="582208"/>
                      <a:pt x="73380" y="585859"/>
                      <a:pt x="64135" y="593797"/>
                    </a:cubicBezTo>
                    <a:cubicBezTo>
                      <a:pt x="58678" y="598478"/>
                      <a:pt x="54811" y="602082"/>
                      <a:pt x="51757" y="604848"/>
                    </a:cubicBezTo>
                    <a:cubicBezTo>
                      <a:pt x="85547" y="605079"/>
                      <a:pt x="119616" y="605378"/>
                      <a:pt x="153828" y="605730"/>
                    </a:cubicBezTo>
                    <a:cubicBezTo>
                      <a:pt x="154422" y="604832"/>
                      <a:pt x="156252" y="603475"/>
                      <a:pt x="157795" y="601368"/>
                    </a:cubicBezTo>
                    <a:cubicBezTo>
                      <a:pt x="157982" y="601108"/>
                      <a:pt x="191046" y="563363"/>
                      <a:pt x="191305" y="563251"/>
                    </a:cubicBezTo>
                    <a:cubicBezTo>
                      <a:pt x="202679" y="558251"/>
                      <a:pt x="137890" y="510800"/>
                      <a:pt x="118946" y="481215"/>
                    </a:cubicBezTo>
                    <a:cubicBezTo>
                      <a:pt x="112595" y="476586"/>
                      <a:pt x="108768" y="475169"/>
                      <a:pt x="111256" y="470121"/>
                    </a:cubicBezTo>
                    <a:cubicBezTo>
                      <a:pt x="112795" y="466992"/>
                      <a:pt x="109111" y="457805"/>
                      <a:pt x="117925" y="450985"/>
                    </a:cubicBezTo>
                    <a:cubicBezTo>
                      <a:pt x="119604" y="449684"/>
                      <a:pt x="165174" y="393581"/>
                      <a:pt x="165285" y="393317"/>
                    </a:cubicBezTo>
                    <a:cubicBezTo>
                      <a:pt x="166027" y="391637"/>
                      <a:pt x="169942" y="391422"/>
                      <a:pt x="170420" y="390623"/>
                    </a:cubicBezTo>
                    <a:cubicBezTo>
                      <a:pt x="171680" y="388544"/>
                      <a:pt x="184046" y="372681"/>
                      <a:pt x="193901" y="363206"/>
                    </a:cubicBezTo>
                    <a:cubicBezTo>
                      <a:pt x="146740" y="321398"/>
                      <a:pt x="160111" y="323146"/>
                      <a:pt x="141502" y="314147"/>
                    </a:cubicBezTo>
                    <a:cubicBezTo>
                      <a:pt x="125735" y="306520"/>
                      <a:pt x="122841" y="286403"/>
                      <a:pt x="127174" y="280376"/>
                    </a:cubicBezTo>
                    <a:cubicBezTo>
                      <a:pt x="129869" y="276621"/>
                      <a:pt x="128159" y="270248"/>
                      <a:pt x="134186" y="268607"/>
                    </a:cubicBezTo>
                    <a:cubicBezTo>
                      <a:pt x="134677" y="266975"/>
                      <a:pt x="152584" y="241115"/>
                      <a:pt x="164364" y="231572"/>
                    </a:cubicBezTo>
                    <a:cubicBezTo>
                      <a:pt x="170839" y="226324"/>
                      <a:pt x="160214" y="227622"/>
                      <a:pt x="181283" y="212181"/>
                    </a:cubicBezTo>
                    <a:cubicBezTo>
                      <a:pt x="184779" y="209619"/>
                      <a:pt x="184660" y="211263"/>
                      <a:pt x="183775" y="209782"/>
                    </a:cubicBezTo>
                    <a:cubicBezTo>
                      <a:pt x="138181" y="133797"/>
                      <a:pt x="139708" y="145107"/>
                      <a:pt x="148175" y="118947"/>
                    </a:cubicBezTo>
                    <a:cubicBezTo>
                      <a:pt x="156312" y="118763"/>
                      <a:pt x="199346" y="74453"/>
                      <a:pt x="199498" y="74194"/>
                    </a:cubicBezTo>
                    <a:cubicBezTo>
                      <a:pt x="196388" y="72362"/>
                      <a:pt x="195663" y="72909"/>
                      <a:pt x="193510" y="70335"/>
                    </a:cubicBezTo>
                    <a:cubicBezTo>
                      <a:pt x="182738" y="57476"/>
                      <a:pt x="169057" y="54451"/>
                      <a:pt x="161737" y="43221"/>
                    </a:cubicBezTo>
                    <a:cubicBezTo>
                      <a:pt x="159206" y="39338"/>
                      <a:pt x="139807" y="20098"/>
                      <a:pt x="135741" y="18781"/>
                    </a:cubicBezTo>
                    <a:cubicBezTo>
                      <a:pt x="133620" y="18094"/>
                      <a:pt x="131870" y="14802"/>
                      <a:pt x="126656" y="8752"/>
                    </a:cubicBezTo>
                    <a:cubicBezTo>
                      <a:pt x="122203" y="3592"/>
                      <a:pt x="118001" y="5360"/>
                      <a:pt x="178676" y="3324"/>
                    </a:cubicBezTo>
                    <a:cubicBezTo>
                      <a:pt x="195212" y="19719"/>
                      <a:pt x="190113" y="18466"/>
                      <a:pt x="213981" y="36552"/>
                    </a:cubicBezTo>
                    <a:cubicBezTo>
                      <a:pt x="276370" y="83832"/>
                      <a:pt x="212035" y="100002"/>
                      <a:pt x="204724" y="111297"/>
                    </a:cubicBezTo>
                    <a:cubicBezTo>
                      <a:pt x="198007" y="121677"/>
                      <a:pt x="187375" y="129207"/>
                      <a:pt x="182918" y="141252"/>
                    </a:cubicBezTo>
                    <a:cubicBezTo>
                      <a:pt x="182834" y="141479"/>
                      <a:pt x="182591" y="141679"/>
                      <a:pt x="182431" y="141894"/>
                    </a:cubicBezTo>
                    <a:cubicBezTo>
                      <a:pt x="185027" y="144161"/>
                      <a:pt x="182045" y="155870"/>
                      <a:pt x="186864" y="162527"/>
                    </a:cubicBezTo>
                    <a:cubicBezTo>
                      <a:pt x="187494" y="163401"/>
                      <a:pt x="188543" y="164095"/>
                      <a:pt x="188854" y="165049"/>
                    </a:cubicBezTo>
                    <a:cubicBezTo>
                      <a:pt x="194176" y="181308"/>
                      <a:pt x="211545" y="186911"/>
                      <a:pt x="216496" y="216168"/>
                    </a:cubicBezTo>
                    <a:cubicBezTo>
                      <a:pt x="216795" y="217948"/>
                      <a:pt x="217325" y="221160"/>
                      <a:pt x="216783" y="221380"/>
                    </a:cubicBezTo>
                    <a:cubicBezTo>
                      <a:pt x="210556" y="223930"/>
                      <a:pt x="220941" y="222773"/>
                      <a:pt x="199047" y="241146"/>
                    </a:cubicBezTo>
                    <a:cubicBezTo>
                      <a:pt x="200933" y="250497"/>
                      <a:pt x="189488" y="250713"/>
                      <a:pt x="165281" y="284084"/>
                    </a:cubicBezTo>
                    <a:cubicBezTo>
                      <a:pt x="169754" y="287763"/>
                      <a:pt x="171165" y="286969"/>
                      <a:pt x="171783" y="288358"/>
                    </a:cubicBezTo>
                    <a:cubicBezTo>
                      <a:pt x="177564" y="301360"/>
                      <a:pt x="190783" y="307754"/>
                      <a:pt x="198832" y="318916"/>
                    </a:cubicBezTo>
                    <a:cubicBezTo>
                      <a:pt x="214766" y="341013"/>
                      <a:pt x="258371" y="370537"/>
                      <a:pt x="230126" y="379309"/>
                    </a:cubicBezTo>
                    <a:cubicBezTo>
                      <a:pt x="226570" y="390516"/>
                      <a:pt x="206984" y="404452"/>
                      <a:pt x="152756" y="467922"/>
                    </a:cubicBezTo>
                    <a:cubicBezTo>
                      <a:pt x="173613" y="487146"/>
                      <a:pt x="165887" y="482417"/>
                      <a:pt x="169515" y="484620"/>
                    </a:cubicBezTo>
                    <a:cubicBezTo>
                      <a:pt x="182878" y="492737"/>
                      <a:pt x="198174" y="514371"/>
                      <a:pt x="202476" y="516123"/>
                    </a:cubicBezTo>
                    <a:cubicBezTo>
                      <a:pt x="204126" y="516798"/>
                      <a:pt x="206095" y="518254"/>
                      <a:pt x="206642" y="519811"/>
                    </a:cubicBezTo>
                    <a:cubicBezTo>
                      <a:pt x="210018" y="529357"/>
                      <a:pt x="222372" y="528970"/>
                      <a:pt x="227953" y="543728"/>
                    </a:cubicBezTo>
                    <a:cubicBezTo>
                      <a:pt x="240802" y="546737"/>
                      <a:pt x="245905" y="562521"/>
                      <a:pt x="233861" y="570921"/>
                    </a:cubicBezTo>
                    <a:cubicBezTo>
                      <a:pt x="233622" y="571089"/>
                      <a:pt x="212418" y="594284"/>
                      <a:pt x="202743" y="606268"/>
                    </a:cubicBezTo>
                    <a:cubicBezTo>
                      <a:pt x="238318" y="606683"/>
                      <a:pt x="273970" y="607150"/>
                      <a:pt x="309554" y="607653"/>
                    </a:cubicBezTo>
                    <a:cubicBezTo>
                      <a:pt x="320927" y="596738"/>
                      <a:pt x="334178" y="584327"/>
                      <a:pt x="335175" y="58258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3604402" y="3651530"/>
                <a:ext cx="219924" cy="593318"/>
              </a:xfrm>
              <a:custGeom>
                <a:avLst/>
                <a:gdLst/>
                <a:ahLst/>
                <a:cxnLst/>
                <a:rect l="l" t="t" r="r" b="b"/>
                <a:pathLst>
                  <a:path w="219924" h="593318" extrusionOk="0">
                    <a:moveTo>
                      <a:pt x="198804" y="562784"/>
                    </a:moveTo>
                    <a:cubicBezTo>
                      <a:pt x="199733" y="561168"/>
                      <a:pt x="203624" y="561403"/>
                      <a:pt x="204198" y="560653"/>
                    </a:cubicBezTo>
                    <a:cubicBezTo>
                      <a:pt x="208742" y="554703"/>
                      <a:pt x="215057" y="550504"/>
                      <a:pt x="219865" y="544829"/>
                    </a:cubicBezTo>
                    <a:cubicBezTo>
                      <a:pt x="210536" y="532853"/>
                      <a:pt x="210345" y="538396"/>
                      <a:pt x="209707" y="536221"/>
                    </a:cubicBezTo>
                    <a:cubicBezTo>
                      <a:pt x="206666" y="525925"/>
                      <a:pt x="190245" y="518406"/>
                      <a:pt x="189288" y="515026"/>
                    </a:cubicBezTo>
                    <a:cubicBezTo>
                      <a:pt x="185956" y="503253"/>
                      <a:pt x="167669" y="489249"/>
                      <a:pt x="163284" y="483350"/>
                    </a:cubicBezTo>
                    <a:cubicBezTo>
                      <a:pt x="159700" y="478526"/>
                      <a:pt x="157165" y="472711"/>
                      <a:pt x="151333" y="469865"/>
                    </a:cubicBezTo>
                    <a:cubicBezTo>
                      <a:pt x="150464" y="468026"/>
                      <a:pt x="135490" y="443909"/>
                      <a:pt x="144013" y="438924"/>
                    </a:cubicBezTo>
                    <a:cubicBezTo>
                      <a:pt x="147278" y="437013"/>
                      <a:pt x="145700" y="432531"/>
                      <a:pt x="149901" y="432236"/>
                    </a:cubicBezTo>
                    <a:cubicBezTo>
                      <a:pt x="190102" y="377426"/>
                      <a:pt x="175172" y="398354"/>
                      <a:pt x="188730" y="383607"/>
                    </a:cubicBezTo>
                    <a:cubicBezTo>
                      <a:pt x="197512" y="374061"/>
                      <a:pt x="199195" y="365988"/>
                      <a:pt x="209572" y="359331"/>
                    </a:cubicBezTo>
                    <a:cubicBezTo>
                      <a:pt x="213199" y="357001"/>
                      <a:pt x="211792" y="353836"/>
                      <a:pt x="219925" y="347718"/>
                    </a:cubicBezTo>
                    <a:cubicBezTo>
                      <a:pt x="200183" y="327883"/>
                      <a:pt x="150914" y="284874"/>
                      <a:pt x="149220" y="273069"/>
                    </a:cubicBezTo>
                    <a:cubicBezTo>
                      <a:pt x="139313" y="256180"/>
                      <a:pt x="148853" y="251395"/>
                      <a:pt x="156076" y="241562"/>
                    </a:cubicBezTo>
                    <a:cubicBezTo>
                      <a:pt x="162260" y="233141"/>
                      <a:pt x="195037" y="190786"/>
                      <a:pt x="204804" y="186727"/>
                    </a:cubicBezTo>
                    <a:cubicBezTo>
                      <a:pt x="209803" y="184648"/>
                      <a:pt x="207869" y="179280"/>
                      <a:pt x="210054" y="179356"/>
                    </a:cubicBezTo>
                    <a:cubicBezTo>
                      <a:pt x="213463" y="179472"/>
                      <a:pt x="213510" y="176850"/>
                      <a:pt x="213917" y="174863"/>
                    </a:cubicBezTo>
                    <a:cubicBezTo>
                      <a:pt x="204333" y="166175"/>
                      <a:pt x="204848" y="166330"/>
                      <a:pt x="198027" y="158712"/>
                    </a:cubicBezTo>
                    <a:cubicBezTo>
                      <a:pt x="191804" y="151764"/>
                      <a:pt x="138117" y="136375"/>
                      <a:pt x="163260" y="102616"/>
                    </a:cubicBezTo>
                    <a:cubicBezTo>
                      <a:pt x="167693" y="96662"/>
                      <a:pt x="165688" y="91231"/>
                      <a:pt x="171221" y="90061"/>
                    </a:cubicBezTo>
                    <a:cubicBezTo>
                      <a:pt x="171684" y="89965"/>
                      <a:pt x="169750" y="92164"/>
                      <a:pt x="182077" y="71791"/>
                    </a:cubicBezTo>
                    <a:cubicBezTo>
                      <a:pt x="184178" y="68319"/>
                      <a:pt x="183301" y="74473"/>
                      <a:pt x="198900" y="54607"/>
                    </a:cubicBezTo>
                    <a:cubicBezTo>
                      <a:pt x="203153" y="49195"/>
                      <a:pt x="161662" y="26555"/>
                      <a:pt x="143076" y="0"/>
                    </a:cubicBezTo>
                    <a:cubicBezTo>
                      <a:pt x="109263" y="882"/>
                      <a:pt x="76677" y="1724"/>
                      <a:pt x="45606" y="2526"/>
                    </a:cubicBezTo>
                    <a:cubicBezTo>
                      <a:pt x="49716" y="6413"/>
                      <a:pt x="55261" y="11214"/>
                      <a:pt x="63055" y="17121"/>
                    </a:cubicBezTo>
                    <a:cubicBezTo>
                      <a:pt x="127672" y="66088"/>
                      <a:pt x="60368" y="83524"/>
                      <a:pt x="53523" y="94104"/>
                    </a:cubicBezTo>
                    <a:cubicBezTo>
                      <a:pt x="46603" y="104795"/>
                      <a:pt x="35655" y="112550"/>
                      <a:pt x="31071" y="124965"/>
                    </a:cubicBezTo>
                    <a:cubicBezTo>
                      <a:pt x="30983" y="125201"/>
                      <a:pt x="30732" y="125404"/>
                      <a:pt x="30573" y="125628"/>
                    </a:cubicBezTo>
                    <a:cubicBezTo>
                      <a:pt x="33256" y="127970"/>
                      <a:pt x="30154" y="139999"/>
                      <a:pt x="35137" y="146879"/>
                    </a:cubicBezTo>
                    <a:cubicBezTo>
                      <a:pt x="35783" y="147781"/>
                      <a:pt x="36867" y="148495"/>
                      <a:pt x="37186" y="149477"/>
                    </a:cubicBezTo>
                    <a:cubicBezTo>
                      <a:pt x="39837" y="157578"/>
                      <a:pt x="46248" y="163245"/>
                      <a:pt x="50513" y="170293"/>
                    </a:cubicBezTo>
                    <a:cubicBezTo>
                      <a:pt x="56529" y="180238"/>
                      <a:pt x="61759" y="178347"/>
                      <a:pt x="61951" y="192059"/>
                    </a:cubicBezTo>
                    <a:cubicBezTo>
                      <a:pt x="63824" y="193021"/>
                      <a:pt x="64008" y="194565"/>
                      <a:pt x="64311" y="199287"/>
                    </a:cubicBezTo>
                    <a:cubicBezTo>
                      <a:pt x="64378" y="200256"/>
                      <a:pt x="65487" y="201130"/>
                      <a:pt x="65654" y="202124"/>
                    </a:cubicBezTo>
                    <a:cubicBezTo>
                      <a:pt x="65965" y="203960"/>
                      <a:pt x="66507" y="207268"/>
                      <a:pt x="65953" y="207496"/>
                    </a:cubicBezTo>
                    <a:cubicBezTo>
                      <a:pt x="59567" y="210110"/>
                      <a:pt x="70235" y="208928"/>
                      <a:pt x="47683" y="227853"/>
                    </a:cubicBezTo>
                    <a:cubicBezTo>
                      <a:pt x="49632" y="237491"/>
                      <a:pt x="37852" y="237682"/>
                      <a:pt x="12904" y="272079"/>
                    </a:cubicBezTo>
                    <a:cubicBezTo>
                      <a:pt x="17509" y="275867"/>
                      <a:pt x="18968" y="275049"/>
                      <a:pt x="19602" y="276481"/>
                    </a:cubicBezTo>
                    <a:cubicBezTo>
                      <a:pt x="25558" y="289875"/>
                      <a:pt x="39168" y="296460"/>
                      <a:pt x="47460" y="307953"/>
                    </a:cubicBezTo>
                    <a:cubicBezTo>
                      <a:pt x="63872" y="330713"/>
                      <a:pt x="108780" y="361123"/>
                      <a:pt x="79691" y="370158"/>
                    </a:cubicBezTo>
                    <a:cubicBezTo>
                      <a:pt x="76023" y="381716"/>
                      <a:pt x="56086" y="395784"/>
                      <a:pt x="0" y="461429"/>
                    </a:cubicBezTo>
                    <a:cubicBezTo>
                      <a:pt x="18167" y="478174"/>
                      <a:pt x="15336" y="477460"/>
                      <a:pt x="17262" y="478625"/>
                    </a:cubicBezTo>
                    <a:cubicBezTo>
                      <a:pt x="31023" y="486986"/>
                      <a:pt x="46778" y="509267"/>
                      <a:pt x="51211" y="511075"/>
                    </a:cubicBezTo>
                    <a:cubicBezTo>
                      <a:pt x="52909" y="511769"/>
                      <a:pt x="54938" y="513270"/>
                      <a:pt x="55504" y="514870"/>
                    </a:cubicBezTo>
                    <a:cubicBezTo>
                      <a:pt x="58993" y="524736"/>
                      <a:pt x="71678" y="524245"/>
                      <a:pt x="77454" y="539502"/>
                    </a:cubicBezTo>
                    <a:cubicBezTo>
                      <a:pt x="90693" y="542599"/>
                      <a:pt x="95944" y="558861"/>
                      <a:pt x="83542" y="567509"/>
                    </a:cubicBezTo>
                    <a:cubicBezTo>
                      <a:pt x="83438" y="567581"/>
                      <a:pt x="69485" y="582966"/>
                      <a:pt x="60252" y="593318"/>
                    </a:cubicBezTo>
                    <a:cubicBezTo>
                      <a:pt x="95370" y="593003"/>
                      <a:pt x="131376" y="592823"/>
                      <a:pt x="168088" y="592759"/>
                    </a:cubicBezTo>
                    <a:cubicBezTo>
                      <a:pt x="179481" y="581685"/>
                      <a:pt x="197692" y="564724"/>
                      <a:pt x="198804" y="56278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4346070" y="3631688"/>
                <a:ext cx="200405" cy="620647"/>
              </a:xfrm>
              <a:custGeom>
                <a:avLst/>
                <a:gdLst/>
                <a:ahLst/>
                <a:cxnLst/>
                <a:rect l="l" t="t" r="r" b="b"/>
                <a:pathLst>
                  <a:path w="200405" h="620647" extrusionOk="0">
                    <a:moveTo>
                      <a:pt x="196743" y="576664"/>
                    </a:moveTo>
                    <a:cubicBezTo>
                      <a:pt x="195982" y="575168"/>
                      <a:pt x="145313" y="525370"/>
                      <a:pt x="131727" y="513589"/>
                    </a:cubicBezTo>
                    <a:cubicBezTo>
                      <a:pt x="128984" y="511211"/>
                      <a:pt x="121521" y="497346"/>
                      <a:pt x="112476" y="491165"/>
                    </a:cubicBezTo>
                    <a:cubicBezTo>
                      <a:pt x="107772" y="487952"/>
                      <a:pt x="108848" y="485669"/>
                      <a:pt x="110750" y="481662"/>
                    </a:cubicBezTo>
                    <a:cubicBezTo>
                      <a:pt x="108960" y="474323"/>
                      <a:pt x="112057" y="465276"/>
                      <a:pt x="120576" y="461616"/>
                    </a:cubicBezTo>
                    <a:cubicBezTo>
                      <a:pt x="132688" y="440888"/>
                      <a:pt x="163149" y="409831"/>
                      <a:pt x="165525" y="404420"/>
                    </a:cubicBezTo>
                    <a:cubicBezTo>
                      <a:pt x="166286" y="402688"/>
                      <a:pt x="170316" y="402464"/>
                      <a:pt x="170815" y="401642"/>
                    </a:cubicBezTo>
                    <a:cubicBezTo>
                      <a:pt x="172106" y="399511"/>
                      <a:pt x="184847" y="383157"/>
                      <a:pt x="195001" y="373403"/>
                    </a:cubicBezTo>
                    <a:cubicBezTo>
                      <a:pt x="190209" y="369153"/>
                      <a:pt x="165656" y="347311"/>
                      <a:pt x="162192" y="341720"/>
                    </a:cubicBezTo>
                    <a:cubicBezTo>
                      <a:pt x="151364" y="324240"/>
                      <a:pt x="135697" y="321825"/>
                      <a:pt x="132831" y="317567"/>
                    </a:cubicBezTo>
                    <a:cubicBezTo>
                      <a:pt x="127605" y="309797"/>
                      <a:pt x="120788" y="295717"/>
                      <a:pt x="126273" y="288091"/>
                    </a:cubicBezTo>
                    <a:cubicBezTo>
                      <a:pt x="129052" y="284224"/>
                      <a:pt x="127290" y="277659"/>
                      <a:pt x="133493" y="275971"/>
                    </a:cubicBezTo>
                    <a:cubicBezTo>
                      <a:pt x="135079" y="270667"/>
                      <a:pt x="139863" y="267690"/>
                      <a:pt x="142694" y="263300"/>
                    </a:cubicBezTo>
                    <a:cubicBezTo>
                      <a:pt x="157759" y="239949"/>
                      <a:pt x="166625" y="238086"/>
                      <a:pt x="167059" y="234609"/>
                    </a:cubicBezTo>
                    <a:cubicBezTo>
                      <a:pt x="168124" y="226169"/>
                      <a:pt x="177492" y="219823"/>
                      <a:pt x="185098" y="216108"/>
                    </a:cubicBezTo>
                    <a:cubicBezTo>
                      <a:pt x="183651" y="214308"/>
                      <a:pt x="160972" y="174827"/>
                      <a:pt x="154597" y="168689"/>
                    </a:cubicBezTo>
                    <a:cubicBezTo>
                      <a:pt x="145672" y="160093"/>
                      <a:pt x="147462" y="152761"/>
                      <a:pt x="143188" y="141531"/>
                    </a:cubicBezTo>
                    <a:cubicBezTo>
                      <a:pt x="142008" y="138434"/>
                      <a:pt x="143415" y="135641"/>
                      <a:pt x="147888" y="121824"/>
                    </a:cubicBezTo>
                    <a:cubicBezTo>
                      <a:pt x="155726" y="121645"/>
                      <a:pt x="176232" y="99348"/>
                      <a:pt x="180235" y="95365"/>
                    </a:cubicBezTo>
                    <a:cubicBezTo>
                      <a:pt x="200789" y="74916"/>
                      <a:pt x="203480" y="76381"/>
                      <a:pt x="197819" y="74281"/>
                    </a:cubicBezTo>
                    <a:cubicBezTo>
                      <a:pt x="192549" y="72326"/>
                      <a:pt x="199581" y="72274"/>
                      <a:pt x="173179" y="54651"/>
                    </a:cubicBezTo>
                    <a:cubicBezTo>
                      <a:pt x="166816" y="50408"/>
                      <a:pt x="137723" y="16678"/>
                      <a:pt x="132086" y="16147"/>
                    </a:cubicBezTo>
                    <a:cubicBezTo>
                      <a:pt x="128119" y="11250"/>
                      <a:pt x="123443" y="6657"/>
                      <a:pt x="121780" y="0"/>
                    </a:cubicBezTo>
                    <a:cubicBezTo>
                      <a:pt x="91236" y="906"/>
                      <a:pt x="60224" y="1812"/>
                      <a:pt x="28906" y="2714"/>
                    </a:cubicBezTo>
                    <a:cubicBezTo>
                      <a:pt x="88676" y="64608"/>
                      <a:pt x="81612" y="57368"/>
                      <a:pt x="86440" y="65681"/>
                    </a:cubicBezTo>
                    <a:cubicBezTo>
                      <a:pt x="86300" y="67022"/>
                      <a:pt x="86085" y="66863"/>
                      <a:pt x="86217" y="67481"/>
                    </a:cubicBezTo>
                    <a:cubicBezTo>
                      <a:pt x="87696" y="74333"/>
                      <a:pt x="82433" y="74445"/>
                      <a:pt x="85216" y="78296"/>
                    </a:cubicBezTo>
                    <a:cubicBezTo>
                      <a:pt x="72818" y="85787"/>
                      <a:pt x="67687" y="91777"/>
                      <a:pt x="48420" y="111324"/>
                    </a:cubicBezTo>
                    <a:cubicBezTo>
                      <a:pt x="34599" y="125344"/>
                      <a:pt x="16708" y="130963"/>
                      <a:pt x="3680" y="148934"/>
                    </a:cubicBezTo>
                    <a:cubicBezTo>
                      <a:pt x="2516" y="150542"/>
                      <a:pt x="1328" y="151987"/>
                      <a:pt x="0" y="153133"/>
                    </a:cubicBezTo>
                    <a:cubicBezTo>
                      <a:pt x="2280" y="158129"/>
                      <a:pt x="5242" y="162790"/>
                      <a:pt x="10564" y="165616"/>
                    </a:cubicBezTo>
                    <a:cubicBezTo>
                      <a:pt x="18689" y="169934"/>
                      <a:pt x="41284" y="223212"/>
                      <a:pt x="68931" y="230938"/>
                    </a:cubicBezTo>
                    <a:cubicBezTo>
                      <a:pt x="69493" y="232291"/>
                      <a:pt x="70514" y="235531"/>
                      <a:pt x="72399" y="237415"/>
                    </a:cubicBezTo>
                    <a:cubicBezTo>
                      <a:pt x="67611" y="261512"/>
                      <a:pt x="68616" y="259069"/>
                      <a:pt x="68361" y="259113"/>
                    </a:cubicBezTo>
                    <a:cubicBezTo>
                      <a:pt x="62864" y="260059"/>
                      <a:pt x="63589" y="267015"/>
                      <a:pt x="58965" y="268723"/>
                    </a:cubicBezTo>
                    <a:cubicBezTo>
                      <a:pt x="52969" y="270938"/>
                      <a:pt x="57334" y="271062"/>
                      <a:pt x="47539" y="276872"/>
                    </a:cubicBezTo>
                    <a:cubicBezTo>
                      <a:pt x="42042" y="280133"/>
                      <a:pt x="9396" y="316553"/>
                      <a:pt x="3161" y="324794"/>
                    </a:cubicBezTo>
                    <a:cubicBezTo>
                      <a:pt x="7491" y="328282"/>
                      <a:pt x="8838" y="327536"/>
                      <a:pt x="9444" y="328897"/>
                    </a:cubicBezTo>
                    <a:cubicBezTo>
                      <a:pt x="15049" y="341512"/>
                      <a:pt x="73914" y="394518"/>
                      <a:pt x="76609" y="406986"/>
                    </a:cubicBezTo>
                    <a:cubicBezTo>
                      <a:pt x="79085" y="418436"/>
                      <a:pt x="52128" y="440728"/>
                      <a:pt x="34284" y="465412"/>
                    </a:cubicBezTo>
                    <a:cubicBezTo>
                      <a:pt x="22054" y="482337"/>
                      <a:pt x="18896" y="478410"/>
                      <a:pt x="14603" y="485549"/>
                    </a:cubicBezTo>
                    <a:cubicBezTo>
                      <a:pt x="34910" y="512184"/>
                      <a:pt x="48325" y="516698"/>
                      <a:pt x="55082" y="531688"/>
                    </a:cubicBezTo>
                    <a:cubicBezTo>
                      <a:pt x="57984" y="538121"/>
                      <a:pt x="69577" y="539741"/>
                      <a:pt x="73073" y="549275"/>
                    </a:cubicBezTo>
                    <a:cubicBezTo>
                      <a:pt x="74476" y="553082"/>
                      <a:pt x="92340" y="553925"/>
                      <a:pt x="83167" y="566208"/>
                    </a:cubicBezTo>
                    <a:cubicBezTo>
                      <a:pt x="79794" y="585085"/>
                      <a:pt x="70498" y="584255"/>
                      <a:pt x="33447" y="618516"/>
                    </a:cubicBezTo>
                    <a:cubicBezTo>
                      <a:pt x="74983" y="619215"/>
                      <a:pt x="116064" y="619933"/>
                      <a:pt x="156439" y="620647"/>
                    </a:cubicBezTo>
                    <a:cubicBezTo>
                      <a:pt x="177265" y="597720"/>
                      <a:pt x="185230" y="585935"/>
                      <a:pt x="196743" y="57666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187591" y="3658087"/>
                <a:ext cx="178269" cy="604779"/>
              </a:xfrm>
              <a:custGeom>
                <a:avLst/>
                <a:gdLst/>
                <a:ahLst/>
                <a:cxnLst/>
                <a:rect l="l" t="t" r="r" b="b"/>
                <a:pathLst>
                  <a:path w="178269" h="604779" extrusionOk="0">
                    <a:moveTo>
                      <a:pt x="156482" y="564464"/>
                    </a:moveTo>
                    <a:cubicBezTo>
                      <a:pt x="157435" y="562800"/>
                      <a:pt x="161446" y="563044"/>
                      <a:pt x="162036" y="562269"/>
                    </a:cubicBezTo>
                    <a:cubicBezTo>
                      <a:pt x="166716" y="556139"/>
                      <a:pt x="173222" y="551817"/>
                      <a:pt x="178169" y="545975"/>
                    </a:cubicBezTo>
                    <a:cubicBezTo>
                      <a:pt x="168562" y="533639"/>
                      <a:pt x="168366" y="539350"/>
                      <a:pt x="167709" y="537111"/>
                    </a:cubicBezTo>
                    <a:cubicBezTo>
                      <a:pt x="164575" y="526507"/>
                      <a:pt x="147660" y="518761"/>
                      <a:pt x="146676" y="515277"/>
                    </a:cubicBezTo>
                    <a:cubicBezTo>
                      <a:pt x="143243" y="503153"/>
                      <a:pt x="124411" y="488726"/>
                      <a:pt x="119890" y="482652"/>
                    </a:cubicBezTo>
                    <a:cubicBezTo>
                      <a:pt x="116195" y="477684"/>
                      <a:pt x="113587" y="471693"/>
                      <a:pt x="107596" y="468772"/>
                    </a:cubicBezTo>
                    <a:cubicBezTo>
                      <a:pt x="92774" y="437252"/>
                      <a:pt x="94285" y="445785"/>
                      <a:pt x="110179" y="424589"/>
                    </a:cubicBezTo>
                    <a:cubicBezTo>
                      <a:pt x="125041" y="404775"/>
                      <a:pt x="119117" y="409867"/>
                      <a:pt x="121293" y="408199"/>
                    </a:cubicBezTo>
                    <a:cubicBezTo>
                      <a:pt x="126356" y="404312"/>
                      <a:pt x="129274" y="398833"/>
                      <a:pt x="132882" y="393768"/>
                    </a:cubicBezTo>
                    <a:cubicBezTo>
                      <a:pt x="138148" y="386381"/>
                      <a:pt x="146389" y="381724"/>
                      <a:pt x="153214" y="370777"/>
                    </a:cubicBezTo>
                    <a:cubicBezTo>
                      <a:pt x="162865" y="355284"/>
                      <a:pt x="168287" y="355899"/>
                      <a:pt x="169893" y="352607"/>
                    </a:cubicBezTo>
                    <a:cubicBezTo>
                      <a:pt x="177121" y="337789"/>
                      <a:pt x="182634" y="347626"/>
                      <a:pt x="173465" y="338635"/>
                    </a:cubicBezTo>
                    <a:cubicBezTo>
                      <a:pt x="160676" y="326095"/>
                      <a:pt x="136159" y="301715"/>
                      <a:pt x="122461" y="289831"/>
                    </a:cubicBezTo>
                    <a:cubicBezTo>
                      <a:pt x="118032" y="285988"/>
                      <a:pt x="118650" y="280213"/>
                      <a:pt x="107225" y="273807"/>
                    </a:cubicBezTo>
                    <a:cubicBezTo>
                      <a:pt x="104080" y="265092"/>
                      <a:pt x="107723" y="270084"/>
                      <a:pt x="103039" y="261999"/>
                    </a:cubicBezTo>
                    <a:cubicBezTo>
                      <a:pt x="98953" y="254947"/>
                      <a:pt x="100763" y="244331"/>
                      <a:pt x="108875" y="239167"/>
                    </a:cubicBezTo>
                    <a:cubicBezTo>
                      <a:pt x="110681" y="236026"/>
                      <a:pt x="122737" y="217928"/>
                      <a:pt x="129390" y="212081"/>
                    </a:cubicBezTo>
                    <a:cubicBezTo>
                      <a:pt x="136606" y="205744"/>
                      <a:pt x="147122" y="190858"/>
                      <a:pt x="147389" y="190802"/>
                    </a:cubicBezTo>
                    <a:cubicBezTo>
                      <a:pt x="155115" y="189202"/>
                      <a:pt x="155988" y="179927"/>
                      <a:pt x="162662" y="177153"/>
                    </a:cubicBezTo>
                    <a:cubicBezTo>
                      <a:pt x="164862" y="176235"/>
                      <a:pt x="166238" y="174751"/>
                      <a:pt x="166409" y="172149"/>
                    </a:cubicBezTo>
                    <a:cubicBezTo>
                      <a:pt x="166740" y="167156"/>
                      <a:pt x="170451" y="172708"/>
                      <a:pt x="172042" y="164933"/>
                    </a:cubicBezTo>
                    <a:cubicBezTo>
                      <a:pt x="162143" y="155962"/>
                      <a:pt x="162697" y="156142"/>
                      <a:pt x="155677" y="148300"/>
                    </a:cubicBezTo>
                    <a:cubicBezTo>
                      <a:pt x="149654" y="141567"/>
                      <a:pt x="94105" y="125121"/>
                      <a:pt x="119870" y="90524"/>
                    </a:cubicBezTo>
                    <a:cubicBezTo>
                      <a:pt x="124439" y="84390"/>
                      <a:pt x="122370" y="78795"/>
                      <a:pt x="128071" y="77594"/>
                    </a:cubicBezTo>
                    <a:cubicBezTo>
                      <a:pt x="128338" y="77542"/>
                      <a:pt x="138898" y="58270"/>
                      <a:pt x="140349" y="57540"/>
                    </a:cubicBezTo>
                    <a:cubicBezTo>
                      <a:pt x="149705" y="52847"/>
                      <a:pt x="154230" y="42682"/>
                      <a:pt x="158348" y="39330"/>
                    </a:cubicBezTo>
                    <a:cubicBezTo>
                      <a:pt x="158097" y="39122"/>
                      <a:pt x="126779" y="12759"/>
                      <a:pt x="116976" y="4506"/>
                    </a:cubicBezTo>
                    <a:cubicBezTo>
                      <a:pt x="95106" y="4095"/>
                      <a:pt x="67332" y="1173"/>
                      <a:pt x="39904" y="0"/>
                    </a:cubicBezTo>
                    <a:cubicBezTo>
                      <a:pt x="56433" y="17081"/>
                      <a:pt x="92375" y="37514"/>
                      <a:pt x="88261" y="54678"/>
                    </a:cubicBezTo>
                    <a:cubicBezTo>
                      <a:pt x="90362" y="71667"/>
                      <a:pt x="53630" y="90696"/>
                      <a:pt x="52028" y="93174"/>
                    </a:cubicBezTo>
                    <a:cubicBezTo>
                      <a:pt x="45306" y="103554"/>
                      <a:pt x="34678" y="111085"/>
                      <a:pt x="30217" y="123141"/>
                    </a:cubicBezTo>
                    <a:cubicBezTo>
                      <a:pt x="30134" y="123369"/>
                      <a:pt x="29890" y="123568"/>
                      <a:pt x="29731" y="123784"/>
                    </a:cubicBezTo>
                    <a:cubicBezTo>
                      <a:pt x="32322" y="126043"/>
                      <a:pt x="29344" y="137760"/>
                      <a:pt x="34164" y="144417"/>
                    </a:cubicBezTo>
                    <a:cubicBezTo>
                      <a:pt x="49895" y="166151"/>
                      <a:pt x="60734" y="179891"/>
                      <a:pt x="63800" y="198053"/>
                    </a:cubicBezTo>
                    <a:cubicBezTo>
                      <a:pt x="64099" y="199833"/>
                      <a:pt x="64629" y="203046"/>
                      <a:pt x="64087" y="203265"/>
                    </a:cubicBezTo>
                    <a:cubicBezTo>
                      <a:pt x="57860" y="205816"/>
                      <a:pt x="68245" y="204658"/>
                      <a:pt x="46351" y="223032"/>
                    </a:cubicBezTo>
                    <a:cubicBezTo>
                      <a:pt x="48232" y="232343"/>
                      <a:pt x="36644" y="232798"/>
                      <a:pt x="12585" y="265970"/>
                    </a:cubicBezTo>
                    <a:cubicBezTo>
                      <a:pt x="17058" y="269649"/>
                      <a:pt x="18465" y="268855"/>
                      <a:pt x="19087" y="270244"/>
                    </a:cubicBezTo>
                    <a:cubicBezTo>
                      <a:pt x="21861" y="276493"/>
                      <a:pt x="73495" y="330513"/>
                      <a:pt x="80723" y="338663"/>
                    </a:cubicBezTo>
                    <a:cubicBezTo>
                      <a:pt x="90729" y="349953"/>
                      <a:pt x="86200" y="358473"/>
                      <a:pt x="77430" y="361195"/>
                    </a:cubicBezTo>
                    <a:cubicBezTo>
                      <a:pt x="75432" y="367500"/>
                      <a:pt x="73850" y="366327"/>
                      <a:pt x="67826" y="375067"/>
                    </a:cubicBezTo>
                    <a:cubicBezTo>
                      <a:pt x="57597" y="389917"/>
                      <a:pt x="47810" y="392395"/>
                      <a:pt x="47439" y="394646"/>
                    </a:cubicBezTo>
                    <a:cubicBezTo>
                      <a:pt x="46666" y="399331"/>
                      <a:pt x="12326" y="432902"/>
                      <a:pt x="6900" y="442736"/>
                    </a:cubicBezTo>
                    <a:cubicBezTo>
                      <a:pt x="-918" y="456899"/>
                      <a:pt x="-6052" y="440301"/>
                      <a:pt x="14128" y="463596"/>
                    </a:cubicBezTo>
                    <a:cubicBezTo>
                      <a:pt x="14997" y="464598"/>
                      <a:pt x="15734" y="465847"/>
                      <a:pt x="16819" y="466509"/>
                    </a:cubicBezTo>
                    <a:cubicBezTo>
                      <a:pt x="30181" y="474627"/>
                      <a:pt x="45478" y="496261"/>
                      <a:pt x="49779" y="498013"/>
                    </a:cubicBezTo>
                    <a:cubicBezTo>
                      <a:pt x="51430" y="498687"/>
                      <a:pt x="53395" y="500144"/>
                      <a:pt x="53945" y="501700"/>
                    </a:cubicBezTo>
                    <a:cubicBezTo>
                      <a:pt x="57330" y="511278"/>
                      <a:pt x="69648" y="510799"/>
                      <a:pt x="75257" y="525618"/>
                    </a:cubicBezTo>
                    <a:cubicBezTo>
                      <a:pt x="88110" y="528627"/>
                      <a:pt x="93208" y="544410"/>
                      <a:pt x="81165" y="552811"/>
                    </a:cubicBezTo>
                    <a:cubicBezTo>
                      <a:pt x="80156" y="553513"/>
                      <a:pt x="46945" y="591622"/>
                      <a:pt x="34678" y="604780"/>
                    </a:cubicBezTo>
                    <a:cubicBezTo>
                      <a:pt x="60933" y="601970"/>
                      <a:pt x="90406" y="599544"/>
                      <a:pt x="122681" y="597453"/>
                    </a:cubicBezTo>
                    <a:cubicBezTo>
                      <a:pt x="137132" y="583014"/>
                      <a:pt x="154657" y="567641"/>
                      <a:pt x="156482" y="56446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861866" y="3646111"/>
                <a:ext cx="130386" cy="598701"/>
              </a:xfrm>
              <a:custGeom>
                <a:avLst/>
                <a:gdLst/>
                <a:ahLst/>
                <a:cxnLst/>
                <a:rect l="l" t="t" r="r" b="b"/>
                <a:pathLst>
                  <a:path w="130386" h="598701" extrusionOk="0">
                    <a:moveTo>
                      <a:pt x="125861" y="564377"/>
                    </a:moveTo>
                    <a:cubicBezTo>
                      <a:pt x="128580" y="555138"/>
                      <a:pt x="133767" y="550484"/>
                      <a:pt x="122740" y="545831"/>
                    </a:cubicBezTo>
                    <a:cubicBezTo>
                      <a:pt x="110031" y="540467"/>
                      <a:pt x="124996" y="544909"/>
                      <a:pt x="103034" y="529193"/>
                    </a:cubicBezTo>
                    <a:cubicBezTo>
                      <a:pt x="94531" y="523107"/>
                      <a:pt x="100678" y="521399"/>
                      <a:pt x="83792" y="505987"/>
                    </a:cubicBezTo>
                    <a:cubicBezTo>
                      <a:pt x="74252" y="497279"/>
                      <a:pt x="65190" y="488028"/>
                      <a:pt x="56380" y="476474"/>
                    </a:cubicBezTo>
                    <a:cubicBezTo>
                      <a:pt x="57445" y="474706"/>
                      <a:pt x="58744" y="472942"/>
                      <a:pt x="60383" y="471969"/>
                    </a:cubicBezTo>
                    <a:cubicBezTo>
                      <a:pt x="76153" y="462570"/>
                      <a:pt x="78725" y="446631"/>
                      <a:pt x="107113" y="421046"/>
                    </a:cubicBezTo>
                    <a:cubicBezTo>
                      <a:pt x="109186" y="417873"/>
                      <a:pt x="114727" y="410725"/>
                      <a:pt x="115947" y="406311"/>
                    </a:cubicBezTo>
                    <a:cubicBezTo>
                      <a:pt x="133073" y="392743"/>
                      <a:pt x="97402" y="372230"/>
                      <a:pt x="78920" y="346604"/>
                    </a:cubicBezTo>
                    <a:cubicBezTo>
                      <a:pt x="70628" y="335107"/>
                      <a:pt x="57018" y="328522"/>
                      <a:pt x="51062" y="315133"/>
                    </a:cubicBezTo>
                    <a:cubicBezTo>
                      <a:pt x="50859" y="314678"/>
                      <a:pt x="50313" y="314243"/>
                      <a:pt x="49830" y="314063"/>
                    </a:cubicBezTo>
                    <a:cubicBezTo>
                      <a:pt x="35822" y="308843"/>
                      <a:pt x="61132" y="298646"/>
                      <a:pt x="64557" y="286830"/>
                    </a:cubicBezTo>
                    <a:cubicBezTo>
                      <a:pt x="64640" y="286554"/>
                      <a:pt x="93120" y="256467"/>
                      <a:pt x="102070" y="253159"/>
                    </a:cubicBezTo>
                    <a:cubicBezTo>
                      <a:pt x="106834" y="251399"/>
                      <a:pt x="106084" y="244235"/>
                      <a:pt x="111745" y="243262"/>
                    </a:cubicBezTo>
                    <a:cubicBezTo>
                      <a:pt x="112036" y="243214"/>
                      <a:pt x="111901" y="241166"/>
                      <a:pt x="112112" y="240077"/>
                    </a:cubicBezTo>
                    <a:cubicBezTo>
                      <a:pt x="116724" y="216252"/>
                      <a:pt x="117099" y="225726"/>
                      <a:pt x="112331" y="214240"/>
                    </a:cubicBezTo>
                    <a:cubicBezTo>
                      <a:pt x="88472" y="207568"/>
                      <a:pt x="66709" y="164295"/>
                      <a:pt x="52760" y="147589"/>
                    </a:cubicBezTo>
                    <a:cubicBezTo>
                      <a:pt x="51198" y="145714"/>
                      <a:pt x="46394" y="145199"/>
                      <a:pt x="41331" y="134104"/>
                    </a:cubicBezTo>
                    <a:cubicBezTo>
                      <a:pt x="44995" y="130935"/>
                      <a:pt x="46916" y="126466"/>
                      <a:pt x="50121" y="123149"/>
                    </a:cubicBezTo>
                    <a:cubicBezTo>
                      <a:pt x="63683" y="109106"/>
                      <a:pt x="81388" y="103766"/>
                      <a:pt x="105403" y="76848"/>
                    </a:cubicBezTo>
                    <a:cubicBezTo>
                      <a:pt x="112299" y="69117"/>
                      <a:pt x="120025" y="62505"/>
                      <a:pt x="129098" y="57025"/>
                    </a:cubicBezTo>
                    <a:cubicBezTo>
                      <a:pt x="126232" y="53050"/>
                      <a:pt x="131769" y="53010"/>
                      <a:pt x="130047" y="45623"/>
                    </a:cubicBezTo>
                    <a:cubicBezTo>
                      <a:pt x="131618" y="39888"/>
                      <a:pt x="114671" y="25118"/>
                      <a:pt x="109273" y="19495"/>
                    </a:cubicBezTo>
                    <a:cubicBezTo>
                      <a:pt x="98283" y="8046"/>
                      <a:pt x="93578" y="2845"/>
                      <a:pt x="91195" y="0"/>
                    </a:cubicBezTo>
                    <a:cubicBezTo>
                      <a:pt x="75057" y="431"/>
                      <a:pt x="59035" y="858"/>
                      <a:pt x="43161" y="1281"/>
                    </a:cubicBezTo>
                    <a:cubicBezTo>
                      <a:pt x="49069" y="7004"/>
                      <a:pt x="51102" y="12451"/>
                      <a:pt x="56807" y="17783"/>
                    </a:cubicBezTo>
                    <a:cubicBezTo>
                      <a:pt x="104753" y="62632"/>
                      <a:pt x="84788" y="30654"/>
                      <a:pt x="42188" y="88241"/>
                    </a:cubicBezTo>
                    <a:cubicBezTo>
                      <a:pt x="38066" y="93809"/>
                      <a:pt x="23069" y="99747"/>
                      <a:pt x="18975" y="105334"/>
                    </a:cubicBezTo>
                    <a:cubicBezTo>
                      <a:pt x="14944" y="110838"/>
                      <a:pt x="12006" y="115000"/>
                      <a:pt x="8386" y="116564"/>
                    </a:cubicBezTo>
                    <a:cubicBezTo>
                      <a:pt x="134" y="120132"/>
                      <a:pt x="1310" y="130943"/>
                      <a:pt x="928" y="131849"/>
                    </a:cubicBezTo>
                    <a:cubicBezTo>
                      <a:pt x="-1389" y="137325"/>
                      <a:pt x="975" y="142074"/>
                      <a:pt x="4248" y="145526"/>
                    </a:cubicBezTo>
                    <a:cubicBezTo>
                      <a:pt x="11918" y="153627"/>
                      <a:pt x="13505" y="161350"/>
                      <a:pt x="23137" y="167795"/>
                    </a:cubicBezTo>
                    <a:cubicBezTo>
                      <a:pt x="26984" y="170369"/>
                      <a:pt x="36523" y="191193"/>
                      <a:pt x="39788" y="194921"/>
                    </a:cubicBezTo>
                    <a:cubicBezTo>
                      <a:pt x="43229" y="198848"/>
                      <a:pt x="48108" y="201613"/>
                      <a:pt x="51178" y="205760"/>
                    </a:cubicBezTo>
                    <a:cubicBezTo>
                      <a:pt x="67961" y="228440"/>
                      <a:pt x="54351" y="209974"/>
                      <a:pt x="72661" y="226971"/>
                    </a:cubicBezTo>
                    <a:cubicBezTo>
                      <a:pt x="67730" y="232315"/>
                      <a:pt x="63381" y="238181"/>
                      <a:pt x="58748" y="243725"/>
                    </a:cubicBezTo>
                    <a:cubicBezTo>
                      <a:pt x="42567" y="263080"/>
                      <a:pt x="36854" y="262505"/>
                      <a:pt x="34933" y="267925"/>
                    </a:cubicBezTo>
                    <a:cubicBezTo>
                      <a:pt x="31516" y="277587"/>
                      <a:pt x="16041" y="291782"/>
                      <a:pt x="13433" y="303735"/>
                    </a:cubicBezTo>
                    <a:cubicBezTo>
                      <a:pt x="10487" y="307969"/>
                      <a:pt x="6365" y="308153"/>
                      <a:pt x="7266" y="319191"/>
                    </a:cubicBezTo>
                    <a:cubicBezTo>
                      <a:pt x="7972" y="327883"/>
                      <a:pt x="16427" y="340024"/>
                      <a:pt x="19872" y="341688"/>
                    </a:cubicBezTo>
                    <a:cubicBezTo>
                      <a:pt x="37241" y="350084"/>
                      <a:pt x="38477" y="359551"/>
                      <a:pt x="46920" y="367453"/>
                    </a:cubicBezTo>
                    <a:cubicBezTo>
                      <a:pt x="91338" y="408997"/>
                      <a:pt x="77589" y="391254"/>
                      <a:pt x="69233" y="403374"/>
                    </a:cubicBezTo>
                    <a:cubicBezTo>
                      <a:pt x="15044" y="482042"/>
                      <a:pt x="-2680" y="478214"/>
                      <a:pt x="30994" y="507467"/>
                    </a:cubicBezTo>
                    <a:cubicBezTo>
                      <a:pt x="69699" y="541222"/>
                      <a:pt x="78557" y="553202"/>
                      <a:pt x="83716" y="557911"/>
                    </a:cubicBezTo>
                    <a:cubicBezTo>
                      <a:pt x="86327" y="560290"/>
                      <a:pt x="83349" y="554591"/>
                      <a:pt x="43225" y="598410"/>
                    </a:cubicBezTo>
                    <a:cubicBezTo>
                      <a:pt x="59769" y="598490"/>
                      <a:pt x="76393" y="598586"/>
                      <a:pt x="93088" y="598702"/>
                    </a:cubicBezTo>
                    <a:cubicBezTo>
                      <a:pt x="96142" y="595936"/>
                      <a:pt x="100009" y="592332"/>
                      <a:pt x="105466" y="587651"/>
                    </a:cubicBezTo>
                    <a:cubicBezTo>
                      <a:pt x="114711" y="579713"/>
                      <a:pt x="122425" y="576062"/>
                      <a:pt x="125861" y="5643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3284913" y="3661623"/>
                <a:ext cx="128903" cy="593912"/>
              </a:xfrm>
              <a:custGeom>
                <a:avLst/>
                <a:gdLst/>
                <a:ahLst/>
                <a:cxnLst/>
                <a:rect l="l" t="t" r="r" b="b"/>
                <a:pathLst>
                  <a:path w="128903" h="593912" extrusionOk="0">
                    <a:moveTo>
                      <a:pt x="95008" y="582854"/>
                    </a:moveTo>
                    <a:cubicBezTo>
                      <a:pt x="129037" y="566859"/>
                      <a:pt x="142651" y="527050"/>
                      <a:pt x="111233" y="516622"/>
                    </a:cubicBezTo>
                    <a:cubicBezTo>
                      <a:pt x="109989" y="516207"/>
                      <a:pt x="108913" y="515146"/>
                      <a:pt x="107892" y="514244"/>
                    </a:cubicBezTo>
                    <a:cubicBezTo>
                      <a:pt x="75824" y="485897"/>
                      <a:pt x="76690" y="480705"/>
                      <a:pt x="74935" y="478901"/>
                    </a:cubicBezTo>
                    <a:cubicBezTo>
                      <a:pt x="40623" y="443490"/>
                      <a:pt x="39571" y="444703"/>
                      <a:pt x="44287" y="439076"/>
                    </a:cubicBezTo>
                    <a:cubicBezTo>
                      <a:pt x="44510" y="438813"/>
                      <a:pt x="78890" y="394028"/>
                      <a:pt x="96515" y="381129"/>
                    </a:cubicBezTo>
                    <a:cubicBezTo>
                      <a:pt x="104731" y="375115"/>
                      <a:pt x="117846" y="354861"/>
                      <a:pt x="118018" y="354307"/>
                    </a:cubicBezTo>
                    <a:cubicBezTo>
                      <a:pt x="123802" y="349717"/>
                      <a:pt x="131684" y="348316"/>
                      <a:pt x="120996" y="326275"/>
                    </a:cubicBezTo>
                    <a:cubicBezTo>
                      <a:pt x="118417" y="320959"/>
                      <a:pt x="104173" y="314881"/>
                      <a:pt x="101530" y="307402"/>
                    </a:cubicBezTo>
                    <a:cubicBezTo>
                      <a:pt x="100964" y="305798"/>
                      <a:pt x="98938" y="304302"/>
                      <a:pt x="97240" y="303607"/>
                    </a:cubicBezTo>
                    <a:cubicBezTo>
                      <a:pt x="92807" y="301803"/>
                      <a:pt x="77052" y="279518"/>
                      <a:pt x="63291" y="271158"/>
                    </a:cubicBezTo>
                    <a:cubicBezTo>
                      <a:pt x="62171" y="270475"/>
                      <a:pt x="61413" y="269190"/>
                      <a:pt x="60516" y="268160"/>
                    </a:cubicBezTo>
                    <a:cubicBezTo>
                      <a:pt x="40615" y="245189"/>
                      <a:pt x="35581" y="264676"/>
                      <a:pt x="98177" y="193775"/>
                    </a:cubicBezTo>
                    <a:cubicBezTo>
                      <a:pt x="130316" y="157375"/>
                      <a:pt x="116714" y="158899"/>
                      <a:pt x="93736" y="127906"/>
                    </a:cubicBezTo>
                    <a:cubicBezTo>
                      <a:pt x="85225" y="116425"/>
                      <a:pt x="72807" y="125288"/>
                      <a:pt x="57383" y="93370"/>
                    </a:cubicBezTo>
                    <a:cubicBezTo>
                      <a:pt x="76494" y="66348"/>
                      <a:pt x="101673" y="52252"/>
                      <a:pt x="108091" y="36556"/>
                    </a:cubicBezTo>
                    <a:cubicBezTo>
                      <a:pt x="107262" y="29616"/>
                      <a:pt x="83004" y="14850"/>
                      <a:pt x="65886" y="0"/>
                    </a:cubicBezTo>
                    <a:cubicBezTo>
                      <a:pt x="45483" y="503"/>
                      <a:pt x="34353" y="774"/>
                      <a:pt x="34329" y="774"/>
                    </a:cubicBezTo>
                    <a:cubicBezTo>
                      <a:pt x="29844" y="1026"/>
                      <a:pt x="24917" y="1070"/>
                      <a:pt x="19658" y="970"/>
                    </a:cubicBezTo>
                    <a:cubicBezTo>
                      <a:pt x="29457" y="9223"/>
                      <a:pt x="60779" y="35586"/>
                      <a:pt x="61030" y="35794"/>
                    </a:cubicBezTo>
                    <a:cubicBezTo>
                      <a:pt x="56912" y="39142"/>
                      <a:pt x="52384" y="49311"/>
                      <a:pt x="43031" y="54004"/>
                    </a:cubicBezTo>
                    <a:cubicBezTo>
                      <a:pt x="41580" y="54734"/>
                      <a:pt x="31020" y="74006"/>
                      <a:pt x="30753" y="74058"/>
                    </a:cubicBezTo>
                    <a:cubicBezTo>
                      <a:pt x="25056" y="75259"/>
                      <a:pt x="27121" y="80854"/>
                      <a:pt x="22553" y="86988"/>
                    </a:cubicBezTo>
                    <a:cubicBezTo>
                      <a:pt x="-3212" y="121585"/>
                      <a:pt x="52332" y="138031"/>
                      <a:pt x="58360" y="144764"/>
                    </a:cubicBezTo>
                    <a:cubicBezTo>
                      <a:pt x="65380" y="152610"/>
                      <a:pt x="64826" y="152426"/>
                      <a:pt x="74724" y="161398"/>
                    </a:cubicBezTo>
                    <a:cubicBezTo>
                      <a:pt x="73138" y="169172"/>
                      <a:pt x="69422" y="163620"/>
                      <a:pt x="69091" y="168613"/>
                    </a:cubicBezTo>
                    <a:cubicBezTo>
                      <a:pt x="68924" y="171211"/>
                      <a:pt x="67544" y="172700"/>
                      <a:pt x="65344" y="173617"/>
                    </a:cubicBezTo>
                    <a:cubicBezTo>
                      <a:pt x="58670" y="176391"/>
                      <a:pt x="57797" y="185666"/>
                      <a:pt x="50072" y="187266"/>
                    </a:cubicBezTo>
                    <a:cubicBezTo>
                      <a:pt x="49804" y="187318"/>
                      <a:pt x="39288" y="202208"/>
                      <a:pt x="32072" y="208545"/>
                    </a:cubicBezTo>
                    <a:cubicBezTo>
                      <a:pt x="25415" y="214392"/>
                      <a:pt x="13364" y="232490"/>
                      <a:pt x="11558" y="235631"/>
                    </a:cubicBezTo>
                    <a:cubicBezTo>
                      <a:pt x="3445" y="240795"/>
                      <a:pt x="1639" y="251411"/>
                      <a:pt x="5721" y="258463"/>
                    </a:cubicBezTo>
                    <a:cubicBezTo>
                      <a:pt x="10406" y="266552"/>
                      <a:pt x="6762" y="261556"/>
                      <a:pt x="9907" y="270272"/>
                    </a:cubicBezTo>
                    <a:cubicBezTo>
                      <a:pt x="21329" y="276677"/>
                      <a:pt x="20715" y="282456"/>
                      <a:pt x="25144" y="286295"/>
                    </a:cubicBezTo>
                    <a:cubicBezTo>
                      <a:pt x="38838" y="298180"/>
                      <a:pt x="63359" y="322560"/>
                      <a:pt x="76147" y="335099"/>
                    </a:cubicBezTo>
                    <a:cubicBezTo>
                      <a:pt x="85316" y="344086"/>
                      <a:pt x="79803" y="334253"/>
                      <a:pt x="72575" y="349071"/>
                    </a:cubicBezTo>
                    <a:cubicBezTo>
                      <a:pt x="70969" y="352363"/>
                      <a:pt x="65547" y="351753"/>
                      <a:pt x="55896" y="367241"/>
                    </a:cubicBezTo>
                    <a:cubicBezTo>
                      <a:pt x="49071" y="378188"/>
                      <a:pt x="40831" y="382849"/>
                      <a:pt x="35565" y="390232"/>
                    </a:cubicBezTo>
                    <a:cubicBezTo>
                      <a:pt x="31957" y="395297"/>
                      <a:pt x="29039" y="400776"/>
                      <a:pt x="23976" y="404663"/>
                    </a:cubicBezTo>
                    <a:cubicBezTo>
                      <a:pt x="21799" y="406331"/>
                      <a:pt x="27727" y="401239"/>
                      <a:pt x="12861" y="421054"/>
                    </a:cubicBezTo>
                    <a:cubicBezTo>
                      <a:pt x="-3033" y="442249"/>
                      <a:pt x="-4544" y="433720"/>
                      <a:pt x="10278" y="465236"/>
                    </a:cubicBezTo>
                    <a:cubicBezTo>
                      <a:pt x="16270" y="468157"/>
                      <a:pt x="18873" y="474148"/>
                      <a:pt x="22572" y="479116"/>
                    </a:cubicBezTo>
                    <a:cubicBezTo>
                      <a:pt x="27089" y="485194"/>
                      <a:pt x="45926" y="499617"/>
                      <a:pt x="49358" y="511741"/>
                    </a:cubicBezTo>
                    <a:cubicBezTo>
                      <a:pt x="50343" y="515225"/>
                      <a:pt x="67257" y="522968"/>
                      <a:pt x="70391" y="533575"/>
                    </a:cubicBezTo>
                    <a:cubicBezTo>
                      <a:pt x="71049" y="535814"/>
                      <a:pt x="71244" y="530107"/>
                      <a:pt x="80852" y="542439"/>
                    </a:cubicBezTo>
                    <a:cubicBezTo>
                      <a:pt x="75904" y="548285"/>
                      <a:pt x="69398" y="552604"/>
                      <a:pt x="64718" y="558733"/>
                    </a:cubicBezTo>
                    <a:cubicBezTo>
                      <a:pt x="64128" y="559508"/>
                      <a:pt x="60118" y="559264"/>
                      <a:pt x="59165" y="560928"/>
                    </a:cubicBezTo>
                    <a:cubicBezTo>
                      <a:pt x="57339" y="564105"/>
                      <a:pt x="39810" y="579478"/>
                      <a:pt x="25367" y="593913"/>
                    </a:cubicBezTo>
                    <a:cubicBezTo>
                      <a:pt x="45503" y="592608"/>
                      <a:pt x="66723" y="591438"/>
                      <a:pt x="88924" y="590389"/>
                    </a:cubicBezTo>
                    <a:cubicBezTo>
                      <a:pt x="92887" y="586961"/>
                      <a:pt x="91551" y="584482"/>
                      <a:pt x="95008" y="5828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4756178" y="3620394"/>
                <a:ext cx="130402" cy="637628"/>
              </a:xfrm>
              <a:custGeom>
                <a:avLst/>
                <a:gdLst/>
                <a:ahLst/>
                <a:cxnLst/>
                <a:rect l="l" t="t" r="r" b="b"/>
                <a:pathLst>
                  <a:path w="130402" h="637628" extrusionOk="0">
                    <a:moveTo>
                      <a:pt x="126994" y="585257"/>
                    </a:moveTo>
                    <a:cubicBezTo>
                      <a:pt x="136442" y="572602"/>
                      <a:pt x="118044" y="571736"/>
                      <a:pt x="116605" y="567817"/>
                    </a:cubicBezTo>
                    <a:cubicBezTo>
                      <a:pt x="112997" y="557999"/>
                      <a:pt x="101061" y="556327"/>
                      <a:pt x="98071" y="549702"/>
                    </a:cubicBezTo>
                    <a:cubicBezTo>
                      <a:pt x="91119" y="534282"/>
                      <a:pt x="77270" y="529576"/>
                      <a:pt x="56376" y="502179"/>
                    </a:cubicBezTo>
                    <a:cubicBezTo>
                      <a:pt x="60797" y="494828"/>
                      <a:pt x="64046" y="498871"/>
                      <a:pt x="76644" y="481439"/>
                    </a:cubicBezTo>
                    <a:cubicBezTo>
                      <a:pt x="101894" y="446511"/>
                      <a:pt x="105618" y="453060"/>
                      <a:pt x="115094" y="434307"/>
                    </a:cubicBezTo>
                    <a:cubicBezTo>
                      <a:pt x="121189" y="422223"/>
                      <a:pt x="128449" y="425156"/>
                      <a:pt x="99379" y="394882"/>
                    </a:cubicBezTo>
                    <a:cubicBezTo>
                      <a:pt x="92363" y="387574"/>
                      <a:pt x="84788" y="380459"/>
                      <a:pt x="78912" y="372313"/>
                    </a:cubicBezTo>
                    <a:cubicBezTo>
                      <a:pt x="70624" y="360816"/>
                      <a:pt x="57010" y="354231"/>
                      <a:pt x="51054" y="340842"/>
                    </a:cubicBezTo>
                    <a:cubicBezTo>
                      <a:pt x="50432" y="339441"/>
                      <a:pt x="49045" y="340211"/>
                      <a:pt x="44584" y="336615"/>
                    </a:cubicBezTo>
                    <a:cubicBezTo>
                      <a:pt x="49615" y="329971"/>
                      <a:pt x="89393" y="283545"/>
                      <a:pt x="102062" y="278860"/>
                    </a:cubicBezTo>
                    <a:cubicBezTo>
                      <a:pt x="106822" y="277100"/>
                      <a:pt x="106076" y="269936"/>
                      <a:pt x="111737" y="268963"/>
                    </a:cubicBezTo>
                    <a:cubicBezTo>
                      <a:pt x="112000" y="268919"/>
                      <a:pt x="111087" y="270774"/>
                      <a:pt x="115185" y="250186"/>
                    </a:cubicBezTo>
                    <a:cubicBezTo>
                      <a:pt x="117051" y="247739"/>
                      <a:pt x="115110" y="246654"/>
                      <a:pt x="112327" y="239941"/>
                    </a:cubicBezTo>
                    <a:cubicBezTo>
                      <a:pt x="86714" y="232778"/>
                      <a:pt x="56966" y="175186"/>
                      <a:pt x="52214" y="172660"/>
                    </a:cubicBezTo>
                    <a:cubicBezTo>
                      <a:pt x="46733" y="169750"/>
                      <a:pt x="43679" y="164949"/>
                      <a:pt x="41331" y="159805"/>
                    </a:cubicBezTo>
                    <a:cubicBezTo>
                      <a:pt x="42698" y="158624"/>
                      <a:pt x="43918" y="157135"/>
                      <a:pt x="45118" y="155479"/>
                    </a:cubicBezTo>
                    <a:cubicBezTo>
                      <a:pt x="58537" y="136974"/>
                      <a:pt x="76963" y="131187"/>
                      <a:pt x="91199" y="116744"/>
                    </a:cubicBezTo>
                    <a:cubicBezTo>
                      <a:pt x="111043" y="96610"/>
                      <a:pt x="116326" y="90440"/>
                      <a:pt x="129094" y="82726"/>
                    </a:cubicBezTo>
                    <a:cubicBezTo>
                      <a:pt x="126232" y="78755"/>
                      <a:pt x="131650" y="78639"/>
                      <a:pt x="130127" y="71584"/>
                    </a:cubicBezTo>
                    <a:cubicBezTo>
                      <a:pt x="127731" y="60250"/>
                      <a:pt x="84282" y="20190"/>
                      <a:pt x="67255" y="0"/>
                    </a:cubicBezTo>
                    <a:cubicBezTo>
                      <a:pt x="51648" y="547"/>
                      <a:pt x="35507" y="1101"/>
                      <a:pt x="18891" y="1664"/>
                    </a:cubicBezTo>
                    <a:cubicBezTo>
                      <a:pt x="21773" y="9662"/>
                      <a:pt x="27279" y="16534"/>
                      <a:pt x="29758" y="17731"/>
                    </a:cubicBezTo>
                    <a:cubicBezTo>
                      <a:pt x="47183" y="26160"/>
                      <a:pt x="48335" y="35574"/>
                      <a:pt x="56807" y="43496"/>
                    </a:cubicBezTo>
                    <a:cubicBezTo>
                      <a:pt x="104478" y="88086"/>
                      <a:pt x="84724" y="56458"/>
                      <a:pt x="42188" y="113954"/>
                    </a:cubicBezTo>
                    <a:cubicBezTo>
                      <a:pt x="38066" y="119522"/>
                      <a:pt x="23069" y="125460"/>
                      <a:pt x="18975" y="131047"/>
                    </a:cubicBezTo>
                    <a:cubicBezTo>
                      <a:pt x="14944" y="136551"/>
                      <a:pt x="12006" y="140717"/>
                      <a:pt x="8386" y="142277"/>
                    </a:cubicBezTo>
                    <a:cubicBezTo>
                      <a:pt x="138" y="145845"/>
                      <a:pt x="1310" y="156656"/>
                      <a:pt x="928" y="157562"/>
                    </a:cubicBezTo>
                    <a:cubicBezTo>
                      <a:pt x="-1389" y="163038"/>
                      <a:pt x="976" y="167787"/>
                      <a:pt x="4248" y="171239"/>
                    </a:cubicBezTo>
                    <a:cubicBezTo>
                      <a:pt x="11919" y="179340"/>
                      <a:pt x="13505" y="187063"/>
                      <a:pt x="23137" y="193508"/>
                    </a:cubicBezTo>
                    <a:cubicBezTo>
                      <a:pt x="26984" y="196082"/>
                      <a:pt x="36523" y="216906"/>
                      <a:pt x="39788" y="220634"/>
                    </a:cubicBezTo>
                    <a:cubicBezTo>
                      <a:pt x="43229" y="224561"/>
                      <a:pt x="48108" y="227326"/>
                      <a:pt x="51178" y="231473"/>
                    </a:cubicBezTo>
                    <a:cubicBezTo>
                      <a:pt x="68734" y="255198"/>
                      <a:pt x="51903" y="233420"/>
                      <a:pt x="72665" y="252684"/>
                    </a:cubicBezTo>
                    <a:cubicBezTo>
                      <a:pt x="67734" y="258028"/>
                      <a:pt x="63385" y="263894"/>
                      <a:pt x="58752" y="269438"/>
                    </a:cubicBezTo>
                    <a:cubicBezTo>
                      <a:pt x="42563" y="288805"/>
                      <a:pt x="36858" y="288214"/>
                      <a:pt x="34937" y="293638"/>
                    </a:cubicBezTo>
                    <a:cubicBezTo>
                      <a:pt x="31524" y="303288"/>
                      <a:pt x="16045" y="317503"/>
                      <a:pt x="13437" y="329448"/>
                    </a:cubicBezTo>
                    <a:cubicBezTo>
                      <a:pt x="10483" y="333690"/>
                      <a:pt x="6369" y="333866"/>
                      <a:pt x="7270" y="344904"/>
                    </a:cubicBezTo>
                    <a:cubicBezTo>
                      <a:pt x="7976" y="353596"/>
                      <a:pt x="16431" y="365736"/>
                      <a:pt x="19876" y="367401"/>
                    </a:cubicBezTo>
                    <a:cubicBezTo>
                      <a:pt x="41180" y="377705"/>
                      <a:pt x="27466" y="379010"/>
                      <a:pt x="78282" y="421788"/>
                    </a:cubicBezTo>
                    <a:cubicBezTo>
                      <a:pt x="70197" y="429235"/>
                      <a:pt x="70819" y="426800"/>
                      <a:pt x="69237" y="429083"/>
                    </a:cubicBezTo>
                    <a:cubicBezTo>
                      <a:pt x="32389" y="482588"/>
                      <a:pt x="25497" y="481299"/>
                      <a:pt x="15108" y="506904"/>
                    </a:cubicBezTo>
                    <a:cubicBezTo>
                      <a:pt x="9818" y="519946"/>
                      <a:pt x="25225" y="528148"/>
                      <a:pt x="30998" y="533176"/>
                    </a:cubicBezTo>
                    <a:cubicBezTo>
                      <a:pt x="69703" y="566927"/>
                      <a:pt x="78549" y="578903"/>
                      <a:pt x="83720" y="583620"/>
                    </a:cubicBezTo>
                    <a:cubicBezTo>
                      <a:pt x="84976" y="584766"/>
                      <a:pt x="85960" y="582671"/>
                      <a:pt x="72988" y="593833"/>
                    </a:cubicBezTo>
                    <a:cubicBezTo>
                      <a:pt x="50576" y="613105"/>
                      <a:pt x="39011" y="628697"/>
                      <a:pt x="33697" y="636946"/>
                    </a:cubicBezTo>
                    <a:cubicBezTo>
                      <a:pt x="48770" y="637185"/>
                      <a:pt x="63584" y="637413"/>
                      <a:pt x="78131" y="637628"/>
                    </a:cubicBezTo>
                    <a:cubicBezTo>
                      <a:pt x="85406" y="631083"/>
                      <a:pt x="96533" y="620480"/>
                      <a:pt x="117773" y="603459"/>
                    </a:cubicBezTo>
                    <a:cubicBezTo>
                      <a:pt x="123350" y="597477"/>
                      <a:pt x="125702" y="592484"/>
                      <a:pt x="126994" y="585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560848" y="3654052"/>
                <a:ext cx="134403" cy="591346"/>
              </a:xfrm>
              <a:custGeom>
                <a:avLst/>
                <a:gdLst/>
                <a:ahLst/>
                <a:cxnLst/>
                <a:rect l="l" t="t" r="r" b="b"/>
                <a:pathLst>
                  <a:path w="134403" h="591346" extrusionOk="0">
                    <a:moveTo>
                      <a:pt x="120992" y="536975"/>
                    </a:moveTo>
                    <a:cubicBezTo>
                      <a:pt x="115216" y="521714"/>
                      <a:pt x="102531" y="522209"/>
                      <a:pt x="99042" y="512344"/>
                    </a:cubicBezTo>
                    <a:cubicBezTo>
                      <a:pt x="98476" y="510740"/>
                      <a:pt x="96451" y="509243"/>
                      <a:pt x="94749" y="508549"/>
                    </a:cubicBezTo>
                    <a:cubicBezTo>
                      <a:pt x="90316" y="506745"/>
                      <a:pt x="74561" y="484460"/>
                      <a:pt x="60800" y="476099"/>
                    </a:cubicBezTo>
                    <a:cubicBezTo>
                      <a:pt x="58878" y="474934"/>
                      <a:pt x="61705" y="475648"/>
                      <a:pt x="43538" y="458903"/>
                    </a:cubicBezTo>
                    <a:cubicBezTo>
                      <a:pt x="99624" y="393257"/>
                      <a:pt x="119561" y="379194"/>
                      <a:pt x="123229" y="367632"/>
                    </a:cubicBezTo>
                    <a:cubicBezTo>
                      <a:pt x="152314" y="358597"/>
                      <a:pt x="107406" y="328191"/>
                      <a:pt x="90997" y="305427"/>
                    </a:cubicBezTo>
                    <a:cubicBezTo>
                      <a:pt x="82705" y="293929"/>
                      <a:pt x="69096" y="287344"/>
                      <a:pt x="63140" y="273955"/>
                    </a:cubicBezTo>
                    <a:cubicBezTo>
                      <a:pt x="62506" y="272522"/>
                      <a:pt x="61047" y="273341"/>
                      <a:pt x="56442" y="269553"/>
                    </a:cubicBezTo>
                    <a:cubicBezTo>
                      <a:pt x="81390" y="235156"/>
                      <a:pt x="93166" y="234965"/>
                      <a:pt x="91221" y="225327"/>
                    </a:cubicBezTo>
                    <a:cubicBezTo>
                      <a:pt x="113777" y="206402"/>
                      <a:pt x="103105" y="207584"/>
                      <a:pt x="109491" y="204970"/>
                    </a:cubicBezTo>
                    <a:cubicBezTo>
                      <a:pt x="110049" y="204742"/>
                      <a:pt x="109503" y="201434"/>
                      <a:pt x="109192" y="199598"/>
                    </a:cubicBezTo>
                    <a:cubicBezTo>
                      <a:pt x="109025" y="198604"/>
                      <a:pt x="107912" y="197730"/>
                      <a:pt x="107849" y="196760"/>
                    </a:cubicBezTo>
                    <a:cubicBezTo>
                      <a:pt x="107542" y="192039"/>
                      <a:pt x="107362" y="190495"/>
                      <a:pt x="105489" y="189533"/>
                    </a:cubicBezTo>
                    <a:cubicBezTo>
                      <a:pt x="105293" y="175824"/>
                      <a:pt x="100067" y="177712"/>
                      <a:pt x="94051" y="167767"/>
                    </a:cubicBezTo>
                    <a:cubicBezTo>
                      <a:pt x="89786" y="160719"/>
                      <a:pt x="83371" y="155052"/>
                      <a:pt x="80724" y="146951"/>
                    </a:cubicBezTo>
                    <a:cubicBezTo>
                      <a:pt x="80401" y="145969"/>
                      <a:pt x="79321" y="145255"/>
                      <a:pt x="78675" y="144353"/>
                    </a:cubicBezTo>
                    <a:cubicBezTo>
                      <a:pt x="73696" y="137476"/>
                      <a:pt x="76794" y="125444"/>
                      <a:pt x="74111" y="123101"/>
                    </a:cubicBezTo>
                    <a:cubicBezTo>
                      <a:pt x="74270" y="122878"/>
                      <a:pt x="74525" y="122674"/>
                      <a:pt x="74609" y="122439"/>
                    </a:cubicBezTo>
                    <a:cubicBezTo>
                      <a:pt x="79193" y="110019"/>
                      <a:pt x="90140" y="102269"/>
                      <a:pt x="97061" y="91578"/>
                    </a:cubicBezTo>
                    <a:cubicBezTo>
                      <a:pt x="103906" y="80998"/>
                      <a:pt x="171210" y="63562"/>
                      <a:pt x="106593" y="14594"/>
                    </a:cubicBezTo>
                    <a:cubicBezTo>
                      <a:pt x="98799" y="8688"/>
                      <a:pt x="93258" y="3887"/>
                      <a:pt x="89144" y="0"/>
                    </a:cubicBezTo>
                    <a:cubicBezTo>
                      <a:pt x="69582" y="503"/>
                      <a:pt x="50626" y="990"/>
                      <a:pt x="32348" y="1457"/>
                    </a:cubicBezTo>
                    <a:cubicBezTo>
                      <a:pt x="40117" y="8038"/>
                      <a:pt x="48569" y="15006"/>
                      <a:pt x="52779" y="21467"/>
                    </a:cubicBezTo>
                    <a:cubicBezTo>
                      <a:pt x="60325" y="33044"/>
                      <a:pt x="74406" y="36149"/>
                      <a:pt x="85500" y="49391"/>
                    </a:cubicBezTo>
                    <a:cubicBezTo>
                      <a:pt x="87721" y="52045"/>
                      <a:pt x="88466" y="51478"/>
                      <a:pt x="91667" y="53366"/>
                    </a:cubicBezTo>
                    <a:cubicBezTo>
                      <a:pt x="91512" y="53629"/>
                      <a:pt x="47102" y="99268"/>
                      <a:pt x="38806" y="99460"/>
                    </a:cubicBezTo>
                    <a:cubicBezTo>
                      <a:pt x="34333" y="113276"/>
                      <a:pt x="32926" y="116070"/>
                      <a:pt x="34106" y="119166"/>
                    </a:cubicBezTo>
                    <a:cubicBezTo>
                      <a:pt x="54445" y="172564"/>
                      <a:pt x="22720" y="105099"/>
                      <a:pt x="75478" y="193013"/>
                    </a:cubicBezTo>
                    <a:cubicBezTo>
                      <a:pt x="76391" y="194541"/>
                      <a:pt x="76518" y="192841"/>
                      <a:pt x="72911" y="195483"/>
                    </a:cubicBezTo>
                    <a:cubicBezTo>
                      <a:pt x="51204" y="211387"/>
                      <a:pt x="62151" y="210054"/>
                      <a:pt x="55486" y="215457"/>
                    </a:cubicBezTo>
                    <a:cubicBezTo>
                      <a:pt x="43355" y="225287"/>
                      <a:pt x="24913" y="251922"/>
                      <a:pt x="24407" y="253602"/>
                    </a:cubicBezTo>
                    <a:cubicBezTo>
                      <a:pt x="18200" y="255290"/>
                      <a:pt x="19962" y="261855"/>
                      <a:pt x="17187" y="265722"/>
                    </a:cubicBezTo>
                    <a:cubicBezTo>
                      <a:pt x="12598" y="272099"/>
                      <a:pt x="16338" y="292956"/>
                      <a:pt x="31945" y="300506"/>
                    </a:cubicBezTo>
                    <a:cubicBezTo>
                      <a:pt x="49354" y="308927"/>
                      <a:pt x="50530" y="318357"/>
                      <a:pt x="58994" y="326271"/>
                    </a:cubicBezTo>
                    <a:cubicBezTo>
                      <a:pt x="97045" y="361861"/>
                      <a:pt x="85062" y="346269"/>
                      <a:pt x="77348" y="359455"/>
                    </a:cubicBezTo>
                    <a:cubicBezTo>
                      <a:pt x="73066" y="366778"/>
                      <a:pt x="66130" y="372018"/>
                      <a:pt x="61728" y="379273"/>
                    </a:cubicBezTo>
                    <a:cubicBezTo>
                      <a:pt x="61234" y="380096"/>
                      <a:pt x="57204" y="380319"/>
                      <a:pt x="56438" y="382051"/>
                    </a:cubicBezTo>
                    <a:cubicBezTo>
                      <a:pt x="56323" y="382318"/>
                      <a:pt x="9345" y="440138"/>
                      <a:pt x="7659" y="441447"/>
                    </a:cubicBezTo>
                    <a:cubicBezTo>
                      <a:pt x="-1422" y="448471"/>
                      <a:pt x="2377" y="457933"/>
                      <a:pt x="790" y="461153"/>
                    </a:cubicBezTo>
                    <a:cubicBezTo>
                      <a:pt x="-1773" y="466354"/>
                      <a:pt x="2170" y="467814"/>
                      <a:pt x="8708" y="472579"/>
                    </a:cubicBezTo>
                    <a:cubicBezTo>
                      <a:pt x="29099" y="504426"/>
                      <a:pt x="95327" y="551758"/>
                      <a:pt x="83236" y="557073"/>
                    </a:cubicBezTo>
                    <a:cubicBezTo>
                      <a:pt x="83028" y="557165"/>
                      <a:pt x="62299" y="580795"/>
                      <a:pt x="53070" y="591347"/>
                    </a:cubicBezTo>
                    <a:cubicBezTo>
                      <a:pt x="69745" y="591127"/>
                      <a:pt x="86656" y="590944"/>
                      <a:pt x="103786" y="590788"/>
                    </a:cubicBezTo>
                    <a:cubicBezTo>
                      <a:pt x="113015" y="580432"/>
                      <a:pt x="126968" y="565051"/>
                      <a:pt x="127076" y="564979"/>
                    </a:cubicBezTo>
                    <a:cubicBezTo>
                      <a:pt x="139486" y="556335"/>
                      <a:pt x="134231" y="540076"/>
                      <a:pt x="120992" y="5369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4178756" y="3638724"/>
                <a:ext cx="130126" cy="609736"/>
              </a:xfrm>
              <a:custGeom>
                <a:avLst/>
                <a:gdLst/>
                <a:ahLst/>
                <a:cxnLst/>
                <a:rect l="l" t="t" r="r" b="b"/>
                <a:pathLst>
                  <a:path w="130126" h="609736" extrusionOk="0">
                    <a:moveTo>
                      <a:pt x="116195" y="589798"/>
                    </a:moveTo>
                    <a:cubicBezTo>
                      <a:pt x="121334" y="583832"/>
                      <a:pt x="135853" y="575292"/>
                      <a:pt x="127684" y="554232"/>
                    </a:cubicBezTo>
                    <a:cubicBezTo>
                      <a:pt x="129315" y="549614"/>
                      <a:pt x="116698" y="541190"/>
                      <a:pt x="111690" y="539526"/>
                    </a:cubicBezTo>
                    <a:cubicBezTo>
                      <a:pt x="107317" y="538077"/>
                      <a:pt x="82366" y="511490"/>
                      <a:pt x="78985" y="507790"/>
                    </a:cubicBezTo>
                    <a:cubicBezTo>
                      <a:pt x="77446" y="506106"/>
                      <a:pt x="76968" y="503428"/>
                      <a:pt x="75389" y="501796"/>
                    </a:cubicBezTo>
                    <a:cubicBezTo>
                      <a:pt x="30513" y="455486"/>
                      <a:pt x="43023" y="469111"/>
                      <a:pt x="48157" y="458384"/>
                    </a:cubicBezTo>
                    <a:cubicBezTo>
                      <a:pt x="52542" y="449225"/>
                      <a:pt x="86009" y="412042"/>
                      <a:pt x="96964" y="404025"/>
                    </a:cubicBezTo>
                    <a:cubicBezTo>
                      <a:pt x="109334" y="394965"/>
                      <a:pt x="110443" y="383192"/>
                      <a:pt x="126317" y="371304"/>
                    </a:cubicBezTo>
                    <a:cubicBezTo>
                      <a:pt x="129690" y="342685"/>
                      <a:pt x="106157" y="342119"/>
                      <a:pt x="101979" y="330302"/>
                    </a:cubicBezTo>
                    <a:cubicBezTo>
                      <a:pt x="101413" y="328698"/>
                      <a:pt x="99388" y="327201"/>
                      <a:pt x="97686" y="326507"/>
                    </a:cubicBezTo>
                    <a:cubicBezTo>
                      <a:pt x="93253" y="324703"/>
                      <a:pt x="77498" y="302418"/>
                      <a:pt x="63737" y="294057"/>
                    </a:cubicBezTo>
                    <a:cubicBezTo>
                      <a:pt x="61971" y="292983"/>
                      <a:pt x="63509" y="292285"/>
                      <a:pt x="46937" y="277284"/>
                    </a:cubicBezTo>
                    <a:cubicBezTo>
                      <a:pt x="52124" y="266879"/>
                      <a:pt x="51315" y="268180"/>
                      <a:pt x="80253" y="236892"/>
                    </a:cubicBezTo>
                    <a:cubicBezTo>
                      <a:pt x="133800" y="179001"/>
                      <a:pt x="122024" y="188356"/>
                      <a:pt x="94186" y="150806"/>
                    </a:cubicBezTo>
                    <a:cubicBezTo>
                      <a:pt x="90199" y="145426"/>
                      <a:pt x="74273" y="140170"/>
                      <a:pt x="69983" y="135034"/>
                    </a:cubicBezTo>
                    <a:cubicBezTo>
                      <a:pt x="48831" y="109692"/>
                      <a:pt x="62931" y="117139"/>
                      <a:pt x="64414" y="105638"/>
                    </a:cubicBezTo>
                    <a:cubicBezTo>
                      <a:pt x="127525" y="47200"/>
                      <a:pt x="110973" y="62632"/>
                      <a:pt x="83494" y="37270"/>
                    </a:cubicBezTo>
                    <a:cubicBezTo>
                      <a:pt x="62186" y="17628"/>
                      <a:pt x="50541" y="6433"/>
                      <a:pt x="44274" y="0"/>
                    </a:cubicBezTo>
                    <a:cubicBezTo>
                      <a:pt x="29520" y="411"/>
                      <a:pt x="14754" y="822"/>
                      <a:pt x="0" y="1233"/>
                    </a:cubicBezTo>
                    <a:cubicBezTo>
                      <a:pt x="9281" y="16546"/>
                      <a:pt x="25649" y="29544"/>
                      <a:pt x="61476" y="58689"/>
                    </a:cubicBezTo>
                    <a:cubicBezTo>
                      <a:pt x="57346" y="62054"/>
                      <a:pt x="52865" y="72190"/>
                      <a:pt x="43477" y="76899"/>
                    </a:cubicBezTo>
                    <a:cubicBezTo>
                      <a:pt x="42026" y="77630"/>
                      <a:pt x="31466" y="96902"/>
                      <a:pt x="31199" y="96953"/>
                    </a:cubicBezTo>
                    <a:cubicBezTo>
                      <a:pt x="25498" y="98155"/>
                      <a:pt x="27567" y="103750"/>
                      <a:pt x="22998" y="109884"/>
                    </a:cubicBezTo>
                    <a:cubicBezTo>
                      <a:pt x="-3062" y="144875"/>
                      <a:pt x="52259" y="160352"/>
                      <a:pt x="58805" y="167659"/>
                    </a:cubicBezTo>
                    <a:cubicBezTo>
                      <a:pt x="65838" y="175517"/>
                      <a:pt x="65295" y="175342"/>
                      <a:pt x="75170" y="184293"/>
                    </a:cubicBezTo>
                    <a:cubicBezTo>
                      <a:pt x="73579" y="192067"/>
                      <a:pt x="69868" y="186516"/>
                      <a:pt x="69537" y="191508"/>
                    </a:cubicBezTo>
                    <a:cubicBezTo>
                      <a:pt x="69370" y="194106"/>
                      <a:pt x="67990" y="195595"/>
                      <a:pt x="65790" y="196513"/>
                    </a:cubicBezTo>
                    <a:cubicBezTo>
                      <a:pt x="59116" y="199287"/>
                      <a:pt x="58243" y="208561"/>
                      <a:pt x="50517" y="210162"/>
                    </a:cubicBezTo>
                    <a:cubicBezTo>
                      <a:pt x="50254" y="210213"/>
                      <a:pt x="39734" y="225103"/>
                      <a:pt x="32518" y="231441"/>
                    </a:cubicBezTo>
                    <a:cubicBezTo>
                      <a:pt x="25861" y="237287"/>
                      <a:pt x="13809" y="255386"/>
                      <a:pt x="12003" y="258527"/>
                    </a:cubicBezTo>
                    <a:cubicBezTo>
                      <a:pt x="3891" y="263699"/>
                      <a:pt x="2089" y="274306"/>
                      <a:pt x="6167" y="281358"/>
                    </a:cubicBezTo>
                    <a:cubicBezTo>
                      <a:pt x="10819" y="289396"/>
                      <a:pt x="7232" y="284527"/>
                      <a:pt x="10353" y="293167"/>
                    </a:cubicBezTo>
                    <a:cubicBezTo>
                      <a:pt x="21782" y="299580"/>
                      <a:pt x="21153" y="305343"/>
                      <a:pt x="25590" y="309190"/>
                    </a:cubicBezTo>
                    <a:cubicBezTo>
                      <a:pt x="33367" y="315935"/>
                      <a:pt x="52849" y="334572"/>
                      <a:pt x="53097" y="334835"/>
                    </a:cubicBezTo>
                    <a:cubicBezTo>
                      <a:pt x="91451" y="376009"/>
                      <a:pt x="82154" y="353237"/>
                      <a:pt x="73017" y="371962"/>
                    </a:cubicBezTo>
                    <a:cubicBezTo>
                      <a:pt x="71411" y="375255"/>
                      <a:pt x="65989" y="374644"/>
                      <a:pt x="56338" y="390133"/>
                    </a:cubicBezTo>
                    <a:cubicBezTo>
                      <a:pt x="49517" y="401083"/>
                      <a:pt x="41284" y="405717"/>
                      <a:pt x="36006" y="413124"/>
                    </a:cubicBezTo>
                    <a:cubicBezTo>
                      <a:pt x="32399" y="418188"/>
                      <a:pt x="29480" y="423668"/>
                      <a:pt x="24417" y="427555"/>
                    </a:cubicBezTo>
                    <a:cubicBezTo>
                      <a:pt x="24154" y="427758"/>
                      <a:pt x="11820" y="449285"/>
                      <a:pt x="7271" y="449508"/>
                    </a:cubicBezTo>
                    <a:cubicBezTo>
                      <a:pt x="-1782" y="465364"/>
                      <a:pt x="-2962" y="459030"/>
                      <a:pt x="10720" y="488132"/>
                    </a:cubicBezTo>
                    <a:cubicBezTo>
                      <a:pt x="16728" y="491061"/>
                      <a:pt x="19335" y="497051"/>
                      <a:pt x="23030" y="502020"/>
                    </a:cubicBezTo>
                    <a:cubicBezTo>
                      <a:pt x="27547" y="508098"/>
                      <a:pt x="46383" y="522521"/>
                      <a:pt x="49816" y="534645"/>
                    </a:cubicBezTo>
                    <a:cubicBezTo>
                      <a:pt x="50796" y="538105"/>
                      <a:pt x="67747" y="545975"/>
                      <a:pt x="70849" y="556475"/>
                    </a:cubicBezTo>
                    <a:cubicBezTo>
                      <a:pt x="71510" y="558714"/>
                      <a:pt x="71702" y="553007"/>
                      <a:pt x="81309" y="565338"/>
                    </a:cubicBezTo>
                    <a:cubicBezTo>
                      <a:pt x="76358" y="571177"/>
                      <a:pt x="69852" y="575495"/>
                      <a:pt x="65172" y="581625"/>
                    </a:cubicBezTo>
                    <a:cubicBezTo>
                      <a:pt x="64582" y="582399"/>
                      <a:pt x="60571" y="582156"/>
                      <a:pt x="59618" y="583820"/>
                    </a:cubicBezTo>
                    <a:cubicBezTo>
                      <a:pt x="58622" y="585556"/>
                      <a:pt x="45371" y="597971"/>
                      <a:pt x="33989" y="608878"/>
                    </a:cubicBezTo>
                    <a:cubicBezTo>
                      <a:pt x="53463" y="609154"/>
                      <a:pt x="72914" y="609441"/>
                      <a:pt x="92312" y="609736"/>
                    </a:cubicBezTo>
                    <a:cubicBezTo>
                      <a:pt x="92639" y="609098"/>
                      <a:pt x="92930" y="608396"/>
                      <a:pt x="93153" y="607581"/>
                    </a:cubicBezTo>
                    <a:cubicBezTo>
                      <a:pt x="93787" y="605331"/>
                      <a:pt x="104032" y="603930"/>
                      <a:pt x="116195" y="589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14455202" y="3630103"/>
                <a:ext cx="134331" cy="623105"/>
              </a:xfrm>
              <a:custGeom>
                <a:avLst/>
                <a:gdLst/>
                <a:ahLst/>
                <a:cxnLst/>
                <a:rect l="l" t="t" r="r" b="b"/>
                <a:pathLst>
                  <a:path w="134331" h="623105" extrusionOk="0">
                    <a:moveTo>
                      <a:pt x="100546" y="618005"/>
                    </a:moveTo>
                    <a:cubicBezTo>
                      <a:pt x="108985" y="610084"/>
                      <a:pt x="125266" y="590161"/>
                      <a:pt x="127032" y="588932"/>
                    </a:cubicBezTo>
                    <a:cubicBezTo>
                      <a:pt x="139438" y="580284"/>
                      <a:pt x="134184" y="564021"/>
                      <a:pt x="120945" y="560924"/>
                    </a:cubicBezTo>
                    <a:cubicBezTo>
                      <a:pt x="115168" y="545664"/>
                      <a:pt x="102483" y="546154"/>
                      <a:pt x="98995" y="536293"/>
                    </a:cubicBezTo>
                    <a:cubicBezTo>
                      <a:pt x="98429" y="534689"/>
                      <a:pt x="96404" y="533192"/>
                      <a:pt x="94702" y="532498"/>
                    </a:cubicBezTo>
                    <a:cubicBezTo>
                      <a:pt x="90269" y="530694"/>
                      <a:pt x="74514" y="508409"/>
                      <a:pt x="60752" y="500048"/>
                    </a:cubicBezTo>
                    <a:cubicBezTo>
                      <a:pt x="59632" y="499366"/>
                      <a:pt x="58875" y="498081"/>
                      <a:pt x="57978" y="497047"/>
                    </a:cubicBezTo>
                    <a:cubicBezTo>
                      <a:pt x="37192" y="473054"/>
                      <a:pt x="42482" y="490147"/>
                      <a:pt x="50535" y="475560"/>
                    </a:cubicBezTo>
                    <a:cubicBezTo>
                      <a:pt x="56136" y="465412"/>
                      <a:pt x="91488" y="430863"/>
                      <a:pt x="92290" y="426030"/>
                    </a:cubicBezTo>
                    <a:cubicBezTo>
                      <a:pt x="92672" y="423707"/>
                      <a:pt x="102754" y="421157"/>
                      <a:pt x="113291" y="405864"/>
                    </a:cubicBezTo>
                    <a:cubicBezTo>
                      <a:pt x="119494" y="396865"/>
                      <a:pt x="121124" y="398070"/>
                      <a:pt x="123181" y="391577"/>
                    </a:cubicBezTo>
                    <a:cubicBezTo>
                      <a:pt x="132215" y="388772"/>
                      <a:pt x="136883" y="380000"/>
                      <a:pt x="126574" y="368370"/>
                    </a:cubicBezTo>
                    <a:cubicBezTo>
                      <a:pt x="119131" y="359978"/>
                      <a:pt x="65951" y="304337"/>
                      <a:pt x="63092" y="297900"/>
                    </a:cubicBezTo>
                    <a:cubicBezTo>
                      <a:pt x="62454" y="296467"/>
                      <a:pt x="60999" y="297286"/>
                      <a:pt x="56395" y="293498"/>
                    </a:cubicBezTo>
                    <a:cubicBezTo>
                      <a:pt x="81175" y="259333"/>
                      <a:pt x="93111" y="258862"/>
                      <a:pt x="91173" y="249272"/>
                    </a:cubicBezTo>
                    <a:cubicBezTo>
                      <a:pt x="113725" y="230347"/>
                      <a:pt x="103029" y="231541"/>
                      <a:pt x="109440" y="228915"/>
                    </a:cubicBezTo>
                    <a:cubicBezTo>
                      <a:pt x="109998" y="228687"/>
                      <a:pt x="109452" y="225379"/>
                      <a:pt x="109141" y="223543"/>
                    </a:cubicBezTo>
                    <a:cubicBezTo>
                      <a:pt x="104062" y="193444"/>
                      <a:pt x="86119" y="187553"/>
                      <a:pt x="80669" y="170896"/>
                    </a:cubicBezTo>
                    <a:cubicBezTo>
                      <a:pt x="80346" y="169914"/>
                      <a:pt x="79266" y="169200"/>
                      <a:pt x="78620" y="168298"/>
                    </a:cubicBezTo>
                    <a:cubicBezTo>
                      <a:pt x="73657" y="161445"/>
                      <a:pt x="76726" y="149373"/>
                      <a:pt x="74055" y="147046"/>
                    </a:cubicBezTo>
                    <a:cubicBezTo>
                      <a:pt x="74215" y="146823"/>
                      <a:pt x="74470" y="146619"/>
                      <a:pt x="74554" y="146384"/>
                    </a:cubicBezTo>
                    <a:cubicBezTo>
                      <a:pt x="79138" y="133965"/>
                      <a:pt x="90085" y="126214"/>
                      <a:pt x="97006" y="115523"/>
                    </a:cubicBezTo>
                    <a:cubicBezTo>
                      <a:pt x="104532" y="103890"/>
                      <a:pt x="170796" y="87236"/>
                      <a:pt x="106538" y="38540"/>
                    </a:cubicBezTo>
                    <a:cubicBezTo>
                      <a:pt x="75929" y="15345"/>
                      <a:pt x="81207" y="13030"/>
                      <a:pt x="65775" y="0"/>
                    </a:cubicBezTo>
                    <a:cubicBezTo>
                      <a:pt x="48251" y="527"/>
                      <a:pt x="30530" y="1058"/>
                      <a:pt x="12651" y="1584"/>
                    </a:cubicBezTo>
                    <a:cubicBezTo>
                      <a:pt x="14313" y="8241"/>
                      <a:pt x="18989" y="12835"/>
                      <a:pt x="22956" y="17731"/>
                    </a:cubicBezTo>
                    <a:cubicBezTo>
                      <a:pt x="28593" y="18266"/>
                      <a:pt x="57683" y="51993"/>
                      <a:pt x="64049" y="56235"/>
                    </a:cubicBezTo>
                    <a:cubicBezTo>
                      <a:pt x="90452" y="73858"/>
                      <a:pt x="83420" y="73910"/>
                      <a:pt x="88690" y="75866"/>
                    </a:cubicBezTo>
                    <a:cubicBezTo>
                      <a:pt x="94351" y="77965"/>
                      <a:pt x="91660" y="76500"/>
                      <a:pt x="71105" y="96949"/>
                    </a:cubicBezTo>
                    <a:cubicBezTo>
                      <a:pt x="67103" y="100932"/>
                      <a:pt x="46596" y="123229"/>
                      <a:pt x="38759" y="123409"/>
                    </a:cubicBezTo>
                    <a:cubicBezTo>
                      <a:pt x="34286" y="137225"/>
                      <a:pt x="32879" y="140019"/>
                      <a:pt x="34059" y="143115"/>
                    </a:cubicBezTo>
                    <a:cubicBezTo>
                      <a:pt x="38332" y="154342"/>
                      <a:pt x="36542" y="161677"/>
                      <a:pt x="45468" y="170273"/>
                    </a:cubicBezTo>
                    <a:cubicBezTo>
                      <a:pt x="51842" y="176411"/>
                      <a:pt x="74522" y="215892"/>
                      <a:pt x="75969" y="217692"/>
                    </a:cubicBezTo>
                    <a:cubicBezTo>
                      <a:pt x="68359" y="221412"/>
                      <a:pt x="58994" y="227753"/>
                      <a:pt x="57930" y="236194"/>
                    </a:cubicBezTo>
                    <a:cubicBezTo>
                      <a:pt x="57491" y="239670"/>
                      <a:pt x="48629" y="241530"/>
                      <a:pt x="33564" y="264884"/>
                    </a:cubicBezTo>
                    <a:cubicBezTo>
                      <a:pt x="30734" y="269270"/>
                      <a:pt x="25950" y="272251"/>
                      <a:pt x="24363" y="277555"/>
                    </a:cubicBezTo>
                    <a:cubicBezTo>
                      <a:pt x="18156" y="279243"/>
                      <a:pt x="19918" y="285808"/>
                      <a:pt x="17144" y="289675"/>
                    </a:cubicBezTo>
                    <a:cubicBezTo>
                      <a:pt x="11654" y="297306"/>
                      <a:pt x="18471" y="311381"/>
                      <a:pt x="23702" y="319151"/>
                    </a:cubicBezTo>
                    <a:cubicBezTo>
                      <a:pt x="26564" y="323410"/>
                      <a:pt x="42235" y="325828"/>
                      <a:pt x="53062" y="343304"/>
                    </a:cubicBezTo>
                    <a:cubicBezTo>
                      <a:pt x="56527" y="348899"/>
                      <a:pt x="81080" y="370737"/>
                      <a:pt x="85871" y="374987"/>
                    </a:cubicBezTo>
                    <a:cubicBezTo>
                      <a:pt x="75722" y="384741"/>
                      <a:pt x="62977" y="401095"/>
                      <a:pt x="61685" y="403226"/>
                    </a:cubicBezTo>
                    <a:cubicBezTo>
                      <a:pt x="61187" y="404049"/>
                      <a:pt x="57160" y="404272"/>
                      <a:pt x="56395" y="406004"/>
                    </a:cubicBezTo>
                    <a:cubicBezTo>
                      <a:pt x="54019" y="411416"/>
                      <a:pt x="23558" y="442472"/>
                      <a:pt x="11447" y="463201"/>
                    </a:cubicBezTo>
                    <a:cubicBezTo>
                      <a:pt x="2932" y="466860"/>
                      <a:pt x="-170" y="475908"/>
                      <a:pt x="1620" y="483247"/>
                    </a:cubicBezTo>
                    <a:cubicBezTo>
                      <a:pt x="-281" y="487254"/>
                      <a:pt x="-1358" y="489532"/>
                      <a:pt x="3346" y="492749"/>
                    </a:cubicBezTo>
                    <a:cubicBezTo>
                      <a:pt x="12392" y="498931"/>
                      <a:pt x="19851" y="512791"/>
                      <a:pt x="22597" y="515173"/>
                    </a:cubicBezTo>
                    <a:cubicBezTo>
                      <a:pt x="36183" y="526954"/>
                      <a:pt x="86852" y="576752"/>
                      <a:pt x="87613" y="578249"/>
                    </a:cubicBezTo>
                    <a:cubicBezTo>
                      <a:pt x="76100" y="587519"/>
                      <a:pt x="68139" y="599304"/>
                      <a:pt x="47322" y="622240"/>
                    </a:cubicBezTo>
                    <a:cubicBezTo>
                      <a:pt x="63611" y="622527"/>
                      <a:pt x="79780" y="622818"/>
                      <a:pt x="95818" y="623106"/>
                    </a:cubicBezTo>
                    <a:cubicBezTo>
                      <a:pt x="96998" y="621601"/>
                      <a:pt x="98509" y="619913"/>
                      <a:pt x="100546" y="6180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4882009" y="3615325"/>
                <a:ext cx="130448" cy="644277"/>
              </a:xfrm>
              <a:custGeom>
                <a:avLst/>
                <a:gdLst/>
                <a:ahLst/>
                <a:cxnLst/>
                <a:rect l="l" t="t" r="r" b="b"/>
                <a:pathLst>
                  <a:path w="130448" h="644277" extrusionOk="0">
                    <a:moveTo>
                      <a:pt x="123338" y="595561"/>
                    </a:moveTo>
                    <a:cubicBezTo>
                      <a:pt x="135381" y="587168"/>
                      <a:pt x="130282" y="571380"/>
                      <a:pt x="117430" y="568371"/>
                    </a:cubicBezTo>
                    <a:cubicBezTo>
                      <a:pt x="111809" y="553517"/>
                      <a:pt x="99458" y="553889"/>
                      <a:pt x="96118" y="544454"/>
                    </a:cubicBezTo>
                    <a:cubicBezTo>
                      <a:pt x="95567" y="542898"/>
                      <a:pt x="93602" y="541441"/>
                      <a:pt x="91952" y="540767"/>
                    </a:cubicBezTo>
                    <a:cubicBezTo>
                      <a:pt x="87650" y="539015"/>
                      <a:pt x="72354" y="517380"/>
                      <a:pt x="58991" y="509263"/>
                    </a:cubicBezTo>
                    <a:cubicBezTo>
                      <a:pt x="57516" y="508369"/>
                      <a:pt x="54064" y="503185"/>
                      <a:pt x="51193" y="500459"/>
                    </a:cubicBezTo>
                    <a:cubicBezTo>
                      <a:pt x="41135" y="490897"/>
                      <a:pt x="41163" y="493795"/>
                      <a:pt x="44030" y="490686"/>
                    </a:cubicBezTo>
                    <a:cubicBezTo>
                      <a:pt x="44269" y="490426"/>
                      <a:pt x="81407" y="447405"/>
                      <a:pt x="83074" y="446244"/>
                    </a:cubicBezTo>
                    <a:cubicBezTo>
                      <a:pt x="91059" y="440672"/>
                      <a:pt x="87726" y="437783"/>
                      <a:pt x="91657" y="435389"/>
                    </a:cubicBezTo>
                    <a:cubicBezTo>
                      <a:pt x="104988" y="427271"/>
                      <a:pt x="114539" y="412010"/>
                      <a:pt x="118426" y="406116"/>
                    </a:cubicBezTo>
                    <a:cubicBezTo>
                      <a:pt x="112614" y="400185"/>
                      <a:pt x="106750" y="394303"/>
                      <a:pt x="100866" y="388436"/>
                    </a:cubicBezTo>
                    <a:cubicBezTo>
                      <a:pt x="106997" y="383983"/>
                      <a:pt x="112698" y="379916"/>
                      <a:pt x="118004" y="376149"/>
                    </a:cubicBezTo>
                    <a:cubicBezTo>
                      <a:pt x="107714" y="365206"/>
                      <a:pt x="63580" y="318194"/>
                      <a:pt x="61267" y="313002"/>
                    </a:cubicBezTo>
                    <a:cubicBezTo>
                      <a:pt x="60649" y="311609"/>
                      <a:pt x="59234" y="312403"/>
                      <a:pt x="54765" y="308727"/>
                    </a:cubicBezTo>
                    <a:cubicBezTo>
                      <a:pt x="78975" y="275340"/>
                      <a:pt x="90421" y="275140"/>
                      <a:pt x="88531" y="265790"/>
                    </a:cubicBezTo>
                    <a:cubicBezTo>
                      <a:pt x="110429" y="247416"/>
                      <a:pt x="100068" y="248565"/>
                      <a:pt x="106267" y="246023"/>
                    </a:cubicBezTo>
                    <a:cubicBezTo>
                      <a:pt x="106809" y="245804"/>
                      <a:pt x="106279" y="242591"/>
                      <a:pt x="105980" y="240811"/>
                    </a:cubicBezTo>
                    <a:cubicBezTo>
                      <a:pt x="105817" y="239845"/>
                      <a:pt x="104736" y="238999"/>
                      <a:pt x="104673" y="238058"/>
                    </a:cubicBezTo>
                    <a:cubicBezTo>
                      <a:pt x="104378" y="233472"/>
                      <a:pt x="104198" y="231972"/>
                      <a:pt x="102380" y="231038"/>
                    </a:cubicBezTo>
                    <a:cubicBezTo>
                      <a:pt x="102197" y="217724"/>
                      <a:pt x="97118" y="219560"/>
                      <a:pt x="91274" y="209906"/>
                    </a:cubicBezTo>
                    <a:cubicBezTo>
                      <a:pt x="87132" y="203062"/>
                      <a:pt x="80905" y="197563"/>
                      <a:pt x="78334" y="189697"/>
                    </a:cubicBezTo>
                    <a:cubicBezTo>
                      <a:pt x="78023" y="188743"/>
                      <a:pt x="76970" y="188048"/>
                      <a:pt x="76340" y="187174"/>
                    </a:cubicBezTo>
                    <a:cubicBezTo>
                      <a:pt x="71521" y="180522"/>
                      <a:pt x="74503" y="168801"/>
                      <a:pt x="71907" y="166542"/>
                    </a:cubicBezTo>
                    <a:cubicBezTo>
                      <a:pt x="72063" y="166326"/>
                      <a:pt x="72310" y="166127"/>
                      <a:pt x="72394" y="165899"/>
                    </a:cubicBezTo>
                    <a:cubicBezTo>
                      <a:pt x="76847" y="153843"/>
                      <a:pt x="87475" y="146316"/>
                      <a:pt x="94192" y="135936"/>
                    </a:cubicBezTo>
                    <a:cubicBezTo>
                      <a:pt x="100834" y="125672"/>
                      <a:pt x="166185" y="108734"/>
                      <a:pt x="103449" y="61192"/>
                    </a:cubicBezTo>
                    <a:cubicBezTo>
                      <a:pt x="71337" y="36859"/>
                      <a:pt x="79928" y="36205"/>
                      <a:pt x="59848" y="20505"/>
                    </a:cubicBezTo>
                    <a:cubicBezTo>
                      <a:pt x="53705" y="15700"/>
                      <a:pt x="62041" y="18681"/>
                      <a:pt x="64640" y="11502"/>
                    </a:cubicBezTo>
                    <a:cubicBezTo>
                      <a:pt x="65545" y="9007"/>
                      <a:pt x="67658" y="7986"/>
                      <a:pt x="69189" y="6274"/>
                    </a:cubicBezTo>
                    <a:cubicBezTo>
                      <a:pt x="71963" y="3165"/>
                      <a:pt x="74132" y="1213"/>
                      <a:pt x="75424" y="0"/>
                    </a:cubicBezTo>
                    <a:cubicBezTo>
                      <a:pt x="58242" y="718"/>
                      <a:pt x="39541" y="1461"/>
                      <a:pt x="19501" y="2227"/>
                    </a:cubicBezTo>
                    <a:cubicBezTo>
                      <a:pt x="11496" y="6892"/>
                      <a:pt x="10826" y="19811"/>
                      <a:pt x="12628" y="24428"/>
                    </a:cubicBezTo>
                    <a:cubicBezTo>
                      <a:pt x="12389" y="30207"/>
                      <a:pt x="23013" y="42710"/>
                      <a:pt x="25209" y="43420"/>
                    </a:cubicBezTo>
                    <a:cubicBezTo>
                      <a:pt x="32596" y="45815"/>
                      <a:pt x="54702" y="73372"/>
                      <a:pt x="62192" y="78372"/>
                    </a:cubicBezTo>
                    <a:cubicBezTo>
                      <a:pt x="87826" y="95481"/>
                      <a:pt x="81001" y="95533"/>
                      <a:pt x="86115" y="97432"/>
                    </a:cubicBezTo>
                    <a:cubicBezTo>
                      <a:pt x="88145" y="98183"/>
                      <a:pt x="91198" y="99105"/>
                      <a:pt x="84764" y="103028"/>
                    </a:cubicBezTo>
                    <a:cubicBezTo>
                      <a:pt x="77911" y="107202"/>
                      <a:pt x="47382" y="143371"/>
                      <a:pt x="37639" y="143590"/>
                    </a:cubicBezTo>
                    <a:cubicBezTo>
                      <a:pt x="33298" y="157008"/>
                      <a:pt x="31930" y="159717"/>
                      <a:pt x="33075" y="162726"/>
                    </a:cubicBezTo>
                    <a:cubicBezTo>
                      <a:pt x="37225" y="173629"/>
                      <a:pt x="35486" y="180745"/>
                      <a:pt x="44153" y="189094"/>
                    </a:cubicBezTo>
                    <a:cubicBezTo>
                      <a:pt x="50356" y="195064"/>
                      <a:pt x="72350" y="233376"/>
                      <a:pt x="73773" y="235132"/>
                    </a:cubicBezTo>
                    <a:cubicBezTo>
                      <a:pt x="66390" y="238744"/>
                      <a:pt x="57289" y="244902"/>
                      <a:pt x="56256" y="253095"/>
                    </a:cubicBezTo>
                    <a:cubicBezTo>
                      <a:pt x="55830" y="256471"/>
                      <a:pt x="47227" y="258271"/>
                      <a:pt x="32596" y="280951"/>
                    </a:cubicBezTo>
                    <a:cubicBezTo>
                      <a:pt x="29850" y="285209"/>
                      <a:pt x="25205" y="288103"/>
                      <a:pt x="23662" y="293251"/>
                    </a:cubicBezTo>
                    <a:cubicBezTo>
                      <a:pt x="17635" y="294891"/>
                      <a:pt x="19349" y="301264"/>
                      <a:pt x="16650" y="305020"/>
                    </a:cubicBezTo>
                    <a:cubicBezTo>
                      <a:pt x="11320" y="312427"/>
                      <a:pt x="17942" y="326095"/>
                      <a:pt x="23017" y="333642"/>
                    </a:cubicBezTo>
                    <a:cubicBezTo>
                      <a:pt x="25799" y="337777"/>
                      <a:pt x="41008" y="340123"/>
                      <a:pt x="51524" y="357092"/>
                    </a:cubicBezTo>
                    <a:cubicBezTo>
                      <a:pt x="54881" y="362512"/>
                      <a:pt x="78577" y="383596"/>
                      <a:pt x="83381" y="387854"/>
                    </a:cubicBezTo>
                    <a:cubicBezTo>
                      <a:pt x="68993" y="401678"/>
                      <a:pt x="21713" y="455371"/>
                      <a:pt x="11121" y="473501"/>
                    </a:cubicBezTo>
                    <a:cubicBezTo>
                      <a:pt x="2853" y="477049"/>
                      <a:pt x="-157" y="485837"/>
                      <a:pt x="1581" y="492964"/>
                    </a:cubicBezTo>
                    <a:cubicBezTo>
                      <a:pt x="-265" y="496848"/>
                      <a:pt x="-1333" y="499058"/>
                      <a:pt x="3255" y="502187"/>
                    </a:cubicBezTo>
                    <a:cubicBezTo>
                      <a:pt x="12034" y="508190"/>
                      <a:pt x="19281" y="521647"/>
                      <a:pt x="21944" y="523957"/>
                    </a:cubicBezTo>
                    <a:cubicBezTo>
                      <a:pt x="42184" y="541513"/>
                      <a:pt x="84939" y="584937"/>
                      <a:pt x="85071" y="585197"/>
                    </a:cubicBezTo>
                    <a:cubicBezTo>
                      <a:pt x="80594" y="588796"/>
                      <a:pt x="81742" y="586334"/>
                      <a:pt x="78720" y="590109"/>
                    </a:cubicBezTo>
                    <a:cubicBezTo>
                      <a:pt x="49391" y="626765"/>
                      <a:pt x="31436" y="639532"/>
                      <a:pt x="32855" y="643782"/>
                    </a:cubicBezTo>
                    <a:cubicBezTo>
                      <a:pt x="49109" y="643974"/>
                      <a:pt x="64883" y="644137"/>
                      <a:pt x="80183" y="644277"/>
                    </a:cubicBezTo>
                    <a:cubicBezTo>
                      <a:pt x="86929" y="636691"/>
                      <a:pt x="122397" y="596219"/>
                      <a:pt x="123338" y="5955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3437655" y="3657165"/>
                <a:ext cx="126619" cy="591246"/>
              </a:xfrm>
              <a:custGeom>
                <a:avLst/>
                <a:gdLst/>
                <a:ahLst/>
                <a:cxnLst/>
                <a:rect l="l" t="t" r="r" b="b"/>
                <a:pathLst>
                  <a:path w="126619" h="591246" extrusionOk="0">
                    <a:moveTo>
                      <a:pt x="123295" y="540731"/>
                    </a:moveTo>
                    <a:cubicBezTo>
                      <a:pt x="132468" y="528447"/>
                      <a:pt x="114604" y="527605"/>
                      <a:pt x="113201" y="523798"/>
                    </a:cubicBezTo>
                    <a:cubicBezTo>
                      <a:pt x="109700" y="514264"/>
                      <a:pt x="98108" y="512643"/>
                      <a:pt x="95209" y="506210"/>
                    </a:cubicBezTo>
                    <a:cubicBezTo>
                      <a:pt x="88460" y="491236"/>
                      <a:pt x="75014" y="486671"/>
                      <a:pt x="54730" y="460072"/>
                    </a:cubicBezTo>
                    <a:cubicBezTo>
                      <a:pt x="59020" y="452932"/>
                      <a:pt x="62177" y="456859"/>
                      <a:pt x="74412" y="439934"/>
                    </a:cubicBezTo>
                    <a:cubicBezTo>
                      <a:pt x="98929" y="406024"/>
                      <a:pt x="102545" y="412381"/>
                      <a:pt x="111746" y="394171"/>
                    </a:cubicBezTo>
                    <a:cubicBezTo>
                      <a:pt x="117662" y="382438"/>
                      <a:pt x="124710" y="385288"/>
                      <a:pt x="96489" y="355891"/>
                    </a:cubicBezTo>
                    <a:cubicBezTo>
                      <a:pt x="89680" y="348795"/>
                      <a:pt x="82321" y="341891"/>
                      <a:pt x="76620" y="333981"/>
                    </a:cubicBezTo>
                    <a:cubicBezTo>
                      <a:pt x="68571" y="322819"/>
                      <a:pt x="55352" y="316426"/>
                      <a:pt x="49572" y="303424"/>
                    </a:cubicBezTo>
                    <a:cubicBezTo>
                      <a:pt x="48966" y="302063"/>
                      <a:pt x="47622" y="302809"/>
                      <a:pt x="43289" y="299321"/>
                    </a:cubicBezTo>
                    <a:cubicBezTo>
                      <a:pt x="48192" y="292844"/>
                      <a:pt x="86790" y="247799"/>
                      <a:pt x="99096" y="243246"/>
                    </a:cubicBezTo>
                    <a:cubicBezTo>
                      <a:pt x="103721" y="241538"/>
                      <a:pt x="102995" y="234582"/>
                      <a:pt x="108493" y="233636"/>
                    </a:cubicBezTo>
                    <a:cubicBezTo>
                      <a:pt x="108748" y="233592"/>
                      <a:pt x="107863" y="235396"/>
                      <a:pt x="111841" y="215406"/>
                    </a:cubicBezTo>
                    <a:cubicBezTo>
                      <a:pt x="113651" y="213031"/>
                      <a:pt x="111769" y="211977"/>
                      <a:pt x="109067" y="205460"/>
                    </a:cubicBezTo>
                    <a:cubicBezTo>
                      <a:pt x="84250" y="198520"/>
                      <a:pt x="55276" y="142573"/>
                      <a:pt x="50700" y="140138"/>
                    </a:cubicBezTo>
                    <a:cubicBezTo>
                      <a:pt x="45378" y="137313"/>
                      <a:pt x="42416" y="132656"/>
                      <a:pt x="40136" y="127655"/>
                    </a:cubicBezTo>
                    <a:cubicBezTo>
                      <a:pt x="41463" y="126510"/>
                      <a:pt x="42647" y="125065"/>
                      <a:pt x="43815" y="123457"/>
                    </a:cubicBezTo>
                    <a:cubicBezTo>
                      <a:pt x="56843" y="105490"/>
                      <a:pt x="74735" y="99871"/>
                      <a:pt x="88556" y="85847"/>
                    </a:cubicBezTo>
                    <a:cubicBezTo>
                      <a:pt x="107823" y="66300"/>
                      <a:pt x="112949" y="60310"/>
                      <a:pt x="125352" y="52819"/>
                    </a:cubicBezTo>
                    <a:cubicBezTo>
                      <a:pt x="122573" y="48964"/>
                      <a:pt x="127831" y="48852"/>
                      <a:pt x="126352" y="42000"/>
                    </a:cubicBezTo>
                    <a:cubicBezTo>
                      <a:pt x="124379" y="32697"/>
                      <a:pt x="102258" y="13437"/>
                      <a:pt x="90701" y="0"/>
                    </a:cubicBezTo>
                    <a:cubicBezTo>
                      <a:pt x="74448" y="411"/>
                      <a:pt x="58948" y="806"/>
                      <a:pt x="44270" y="1173"/>
                    </a:cubicBezTo>
                    <a:cubicBezTo>
                      <a:pt x="49165" y="6497"/>
                      <a:pt x="49197" y="9143"/>
                      <a:pt x="55161" y="14722"/>
                    </a:cubicBezTo>
                    <a:cubicBezTo>
                      <a:pt x="101401" y="57971"/>
                      <a:pt x="82433" y="27082"/>
                      <a:pt x="40965" y="83129"/>
                    </a:cubicBezTo>
                    <a:cubicBezTo>
                      <a:pt x="36962" y="88537"/>
                      <a:pt x="22404" y="94300"/>
                      <a:pt x="18425" y="99727"/>
                    </a:cubicBezTo>
                    <a:cubicBezTo>
                      <a:pt x="14371" y="105266"/>
                      <a:pt x="11616" y="109134"/>
                      <a:pt x="8144" y="110634"/>
                    </a:cubicBezTo>
                    <a:cubicBezTo>
                      <a:pt x="131" y="114098"/>
                      <a:pt x="1271" y="124594"/>
                      <a:pt x="900" y="125476"/>
                    </a:cubicBezTo>
                    <a:cubicBezTo>
                      <a:pt x="-1348" y="130792"/>
                      <a:pt x="948" y="135401"/>
                      <a:pt x="4125" y="138757"/>
                    </a:cubicBezTo>
                    <a:cubicBezTo>
                      <a:pt x="11572" y="146623"/>
                      <a:pt x="13111" y="154122"/>
                      <a:pt x="22463" y="160380"/>
                    </a:cubicBezTo>
                    <a:cubicBezTo>
                      <a:pt x="26199" y="162878"/>
                      <a:pt x="35459" y="183096"/>
                      <a:pt x="38629" y="186715"/>
                    </a:cubicBezTo>
                    <a:cubicBezTo>
                      <a:pt x="41969" y="190531"/>
                      <a:pt x="46705" y="193212"/>
                      <a:pt x="49687" y="197239"/>
                    </a:cubicBezTo>
                    <a:cubicBezTo>
                      <a:pt x="66730" y="220274"/>
                      <a:pt x="50385" y="199119"/>
                      <a:pt x="70545" y="217836"/>
                    </a:cubicBezTo>
                    <a:cubicBezTo>
                      <a:pt x="65757" y="223024"/>
                      <a:pt x="61535" y="228723"/>
                      <a:pt x="57034" y="234103"/>
                    </a:cubicBezTo>
                    <a:cubicBezTo>
                      <a:pt x="41316" y="252903"/>
                      <a:pt x="35778" y="252333"/>
                      <a:pt x="33913" y="257597"/>
                    </a:cubicBezTo>
                    <a:cubicBezTo>
                      <a:pt x="30600" y="266967"/>
                      <a:pt x="15571" y="280768"/>
                      <a:pt x="13039" y="292365"/>
                    </a:cubicBezTo>
                    <a:cubicBezTo>
                      <a:pt x="10173" y="296483"/>
                      <a:pt x="6174" y="296651"/>
                      <a:pt x="7047" y="307374"/>
                    </a:cubicBezTo>
                    <a:cubicBezTo>
                      <a:pt x="7733" y="315815"/>
                      <a:pt x="15941" y="327600"/>
                      <a:pt x="19286" y="329216"/>
                    </a:cubicBezTo>
                    <a:cubicBezTo>
                      <a:pt x="39972" y="339217"/>
                      <a:pt x="26653" y="340486"/>
                      <a:pt x="75994" y="382023"/>
                    </a:cubicBezTo>
                    <a:cubicBezTo>
                      <a:pt x="68145" y="389255"/>
                      <a:pt x="68747" y="386888"/>
                      <a:pt x="67212" y="389107"/>
                    </a:cubicBezTo>
                    <a:cubicBezTo>
                      <a:pt x="31429" y="441060"/>
                      <a:pt x="24748" y="439798"/>
                      <a:pt x="14658" y="464665"/>
                    </a:cubicBezTo>
                    <a:cubicBezTo>
                      <a:pt x="9519" y="477332"/>
                      <a:pt x="24480" y="485290"/>
                      <a:pt x="30086" y="490175"/>
                    </a:cubicBezTo>
                    <a:cubicBezTo>
                      <a:pt x="67667" y="522944"/>
                      <a:pt x="76254" y="534569"/>
                      <a:pt x="81277" y="539150"/>
                    </a:cubicBezTo>
                    <a:cubicBezTo>
                      <a:pt x="81520" y="539374"/>
                      <a:pt x="39354" y="578289"/>
                      <a:pt x="31517" y="591247"/>
                    </a:cubicBezTo>
                    <a:cubicBezTo>
                      <a:pt x="45852" y="590820"/>
                      <a:pt x="60471" y="590433"/>
                      <a:pt x="75353" y="590078"/>
                    </a:cubicBezTo>
                    <a:cubicBezTo>
                      <a:pt x="82963" y="587100"/>
                      <a:pt x="88038" y="579490"/>
                      <a:pt x="114341" y="558414"/>
                    </a:cubicBezTo>
                    <a:cubicBezTo>
                      <a:pt x="119719" y="552636"/>
                      <a:pt x="122027" y="547803"/>
                      <a:pt x="123295" y="5407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3745794" y="3650369"/>
                <a:ext cx="125888" cy="593908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593908" extrusionOk="0">
                    <a:moveTo>
                      <a:pt x="89975" y="587017"/>
                    </a:moveTo>
                    <a:cubicBezTo>
                      <a:pt x="90585" y="584814"/>
                      <a:pt x="100583" y="583401"/>
                      <a:pt x="112343" y="569740"/>
                    </a:cubicBezTo>
                    <a:cubicBezTo>
                      <a:pt x="117454" y="563790"/>
                      <a:pt x="131447" y="555681"/>
                      <a:pt x="123497" y="535195"/>
                    </a:cubicBezTo>
                    <a:cubicBezTo>
                      <a:pt x="125084" y="530710"/>
                      <a:pt x="112829" y="522533"/>
                      <a:pt x="107970" y="520916"/>
                    </a:cubicBezTo>
                    <a:cubicBezTo>
                      <a:pt x="103724" y="519507"/>
                      <a:pt x="79498" y="493695"/>
                      <a:pt x="76213" y="490107"/>
                    </a:cubicBezTo>
                    <a:cubicBezTo>
                      <a:pt x="74718" y="488471"/>
                      <a:pt x="74256" y="485873"/>
                      <a:pt x="72725" y="484288"/>
                    </a:cubicBezTo>
                    <a:cubicBezTo>
                      <a:pt x="29136" y="439308"/>
                      <a:pt x="41303" y="452549"/>
                      <a:pt x="46286" y="442141"/>
                    </a:cubicBezTo>
                    <a:cubicBezTo>
                      <a:pt x="50544" y="433250"/>
                      <a:pt x="83038" y="397148"/>
                      <a:pt x="93674" y="389362"/>
                    </a:cubicBezTo>
                    <a:cubicBezTo>
                      <a:pt x="105670" y="380578"/>
                      <a:pt x="106786" y="369113"/>
                      <a:pt x="122170" y="357591"/>
                    </a:cubicBezTo>
                    <a:cubicBezTo>
                      <a:pt x="125443" y="329803"/>
                      <a:pt x="102596" y="329256"/>
                      <a:pt x="98542" y="317779"/>
                    </a:cubicBezTo>
                    <a:cubicBezTo>
                      <a:pt x="97992" y="316222"/>
                      <a:pt x="96026" y="314765"/>
                      <a:pt x="94376" y="314091"/>
                    </a:cubicBezTo>
                    <a:cubicBezTo>
                      <a:pt x="90074" y="312339"/>
                      <a:pt x="74778" y="290705"/>
                      <a:pt x="61415" y="282587"/>
                    </a:cubicBezTo>
                    <a:cubicBezTo>
                      <a:pt x="59701" y="281546"/>
                      <a:pt x="61196" y="280867"/>
                      <a:pt x="45106" y="266305"/>
                    </a:cubicBezTo>
                    <a:cubicBezTo>
                      <a:pt x="58055" y="240336"/>
                      <a:pt x="127093" y="185710"/>
                      <a:pt x="111948" y="173087"/>
                    </a:cubicBezTo>
                    <a:cubicBezTo>
                      <a:pt x="112913" y="165660"/>
                      <a:pt x="109289" y="168206"/>
                      <a:pt x="90979" y="143507"/>
                    </a:cubicBezTo>
                    <a:cubicBezTo>
                      <a:pt x="87108" y="138287"/>
                      <a:pt x="71645" y="133178"/>
                      <a:pt x="67483" y="128194"/>
                    </a:cubicBezTo>
                    <a:cubicBezTo>
                      <a:pt x="46944" y="103582"/>
                      <a:pt x="60634" y="110814"/>
                      <a:pt x="62073" y="99651"/>
                    </a:cubicBezTo>
                    <a:cubicBezTo>
                      <a:pt x="123346" y="42913"/>
                      <a:pt x="107276" y="57895"/>
                      <a:pt x="80598" y="33272"/>
                    </a:cubicBezTo>
                    <a:cubicBezTo>
                      <a:pt x="36990" y="-6928"/>
                      <a:pt x="61029" y="15588"/>
                      <a:pt x="45792" y="0"/>
                    </a:cubicBezTo>
                    <a:cubicBezTo>
                      <a:pt x="30874" y="391"/>
                      <a:pt x="16168" y="774"/>
                      <a:pt x="1677" y="1153"/>
                    </a:cubicBezTo>
                    <a:cubicBezTo>
                      <a:pt x="20258" y="27708"/>
                      <a:pt x="61754" y="50348"/>
                      <a:pt x="57500" y="55760"/>
                    </a:cubicBezTo>
                    <a:cubicBezTo>
                      <a:pt x="41901" y="75630"/>
                      <a:pt x="42778" y="69473"/>
                      <a:pt x="40677" y="72945"/>
                    </a:cubicBezTo>
                    <a:cubicBezTo>
                      <a:pt x="28355" y="93314"/>
                      <a:pt x="30284" y="91119"/>
                      <a:pt x="29822" y="91215"/>
                    </a:cubicBezTo>
                    <a:cubicBezTo>
                      <a:pt x="24289" y="92380"/>
                      <a:pt x="26298" y="97811"/>
                      <a:pt x="21861" y="103770"/>
                    </a:cubicBezTo>
                    <a:cubicBezTo>
                      <a:pt x="-3278" y="137528"/>
                      <a:pt x="50408" y="152917"/>
                      <a:pt x="56627" y="159865"/>
                    </a:cubicBezTo>
                    <a:cubicBezTo>
                      <a:pt x="63444" y="167484"/>
                      <a:pt x="62934" y="167328"/>
                      <a:pt x="72518" y="176016"/>
                    </a:cubicBezTo>
                    <a:cubicBezTo>
                      <a:pt x="72111" y="177999"/>
                      <a:pt x="72063" y="180625"/>
                      <a:pt x="68655" y="180510"/>
                    </a:cubicBezTo>
                    <a:cubicBezTo>
                      <a:pt x="66470" y="180434"/>
                      <a:pt x="68408" y="185806"/>
                      <a:pt x="63405" y="187881"/>
                    </a:cubicBezTo>
                    <a:cubicBezTo>
                      <a:pt x="53638" y="191939"/>
                      <a:pt x="20860" y="234294"/>
                      <a:pt x="14677" y="242715"/>
                    </a:cubicBezTo>
                    <a:cubicBezTo>
                      <a:pt x="7454" y="252548"/>
                      <a:pt x="-2086" y="257333"/>
                      <a:pt x="7820" y="274223"/>
                    </a:cubicBezTo>
                    <a:cubicBezTo>
                      <a:pt x="9515" y="286027"/>
                      <a:pt x="58784" y="329037"/>
                      <a:pt x="78525" y="348871"/>
                    </a:cubicBezTo>
                    <a:cubicBezTo>
                      <a:pt x="70393" y="354993"/>
                      <a:pt x="71800" y="358158"/>
                      <a:pt x="68172" y="360485"/>
                    </a:cubicBezTo>
                    <a:cubicBezTo>
                      <a:pt x="57796" y="367141"/>
                      <a:pt x="56113" y="375215"/>
                      <a:pt x="47331" y="384761"/>
                    </a:cubicBezTo>
                    <a:cubicBezTo>
                      <a:pt x="33769" y="399503"/>
                      <a:pt x="48702" y="378575"/>
                      <a:pt x="8502" y="433389"/>
                    </a:cubicBezTo>
                    <a:cubicBezTo>
                      <a:pt x="4300" y="433685"/>
                      <a:pt x="5879" y="438166"/>
                      <a:pt x="2614" y="440078"/>
                    </a:cubicBezTo>
                    <a:cubicBezTo>
                      <a:pt x="-5909" y="445062"/>
                      <a:pt x="9064" y="469179"/>
                      <a:pt x="9933" y="471019"/>
                    </a:cubicBezTo>
                    <a:cubicBezTo>
                      <a:pt x="15766" y="473864"/>
                      <a:pt x="18297" y="479679"/>
                      <a:pt x="21885" y="484504"/>
                    </a:cubicBezTo>
                    <a:cubicBezTo>
                      <a:pt x="26270" y="490402"/>
                      <a:pt x="44556" y="504410"/>
                      <a:pt x="47889" y="516179"/>
                    </a:cubicBezTo>
                    <a:cubicBezTo>
                      <a:pt x="48846" y="519559"/>
                      <a:pt x="65270" y="527082"/>
                      <a:pt x="68308" y="537375"/>
                    </a:cubicBezTo>
                    <a:cubicBezTo>
                      <a:pt x="68946" y="539550"/>
                      <a:pt x="69137" y="534006"/>
                      <a:pt x="78466" y="545983"/>
                    </a:cubicBezTo>
                    <a:cubicBezTo>
                      <a:pt x="73662" y="551658"/>
                      <a:pt x="67343" y="555852"/>
                      <a:pt x="62799" y="561806"/>
                    </a:cubicBezTo>
                    <a:cubicBezTo>
                      <a:pt x="62225" y="562557"/>
                      <a:pt x="58334" y="562321"/>
                      <a:pt x="57405" y="563938"/>
                    </a:cubicBezTo>
                    <a:cubicBezTo>
                      <a:pt x="56293" y="565873"/>
                      <a:pt x="38082" y="582838"/>
                      <a:pt x="26677" y="593909"/>
                    </a:cubicBezTo>
                    <a:cubicBezTo>
                      <a:pt x="45573" y="593877"/>
                      <a:pt x="64656" y="593877"/>
                      <a:pt x="83891" y="593901"/>
                    </a:cubicBezTo>
                    <a:cubicBezTo>
                      <a:pt x="87846" y="592743"/>
                      <a:pt x="88958" y="590660"/>
                      <a:pt x="89975" y="5870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3145442" y="3657607"/>
                <a:ext cx="130743" cy="613652"/>
              </a:xfrm>
              <a:custGeom>
                <a:avLst/>
                <a:gdLst/>
                <a:ahLst/>
                <a:cxnLst/>
                <a:rect l="l" t="t" r="r" b="b"/>
                <a:pathLst>
                  <a:path w="130743" h="613652" extrusionOk="0">
                    <a:moveTo>
                      <a:pt x="123323" y="553287"/>
                    </a:moveTo>
                    <a:cubicBezTo>
                      <a:pt x="135366" y="544890"/>
                      <a:pt x="130267" y="529102"/>
                      <a:pt x="117414" y="526093"/>
                    </a:cubicBezTo>
                    <a:cubicBezTo>
                      <a:pt x="111805" y="511279"/>
                      <a:pt x="99491" y="511754"/>
                      <a:pt x="96102" y="502176"/>
                    </a:cubicBezTo>
                    <a:cubicBezTo>
                      <a:pt x="95552" y="500620"/>
                      <a:pt x="93587" y="499163"/>
                      <a:pt x="91937" y="498488"/>
                    </a:cubicBezTo>
                    <a:cubicBezTo>
                      <a:pt x="87635" y="496736"/>
                      <a:pt x="72339" y="475102"/>
                      <a:pt x="58976" y="466985"/>
                    </a:cubicBezTo>
                    <a:cubicBezTo>
                      <a:pt x="57892" y="466322"/>
                      <a:pt x="57154" y="465077"/>
                      <a:pt x="56285" y="464071"/>
                    </a:cubicBezTo>
                    <a:cubicBezTo>
                      <a:pt x="36105" y="440777"/>
                      <a:pt x="41240" y="457375"/>
                      <a:pt x="49058" y="443211"/>
                    </a:cubicBezTo>
                    <a:cubicBezTo>
                      <a:pt x="54487" y="433378"/>
                      <a:pt x="88827" y="399807"/>
                      <a:pt x="89596" y="395122"/>
                    </a:cubicBezTo>
                    <a:cubicBezTo>
                      <a:pt x="89967" y="392867"/>
                      <a:pt x="99758" y="390389"/>
                      <a:pt x="109984" y="375543"/>
                    </a:cubicBezTo>
                    <a:cubicBezTo>
                      <a:pt x="116003" y="366803"/>
                      <a:pt x="117586" y="367976"/>
                      <a:pt x="119587" y="361671"/>
                    </a:cubicBezTo>
                    <a:cubicBezTo>
                      <a:pt x="128357" y="358949"/>
                      <a:pt x="132890" y="350428"/>
                      <a:pt x="122880" y="339138"/>
                    </a:cubicBezTo>
                    <a:cubicBezTo>
                      <a:pt x="115652" y="330989"/>
                      <a:pt x="64023" y="276969"/>
                      <a:pt x="61244" y="270719"/>
                    </a:cubicBezTo>
                    <a:cubicBezTo>
                      <a:pt x="60622" y="269326"/>
                      <a:pt x="59211" y="270121"/>
                      <a:pt x="54742" y="266445"/>
                    </a:cubicBezTo>
                    <a:cubicBezTo>
                      <a:pt x="78801" y="233273"/>
                      <a:pt x="90390" y="232814"/>
                      <a:pt x="88508" y="223508"/>
                    </a:cubicBezTo>
                    <a:cubicBezTo>
                      <a:pt x="110402" y="205134"/>
                      <a:pt x="100017" y="206295"/>
                      <a:pt x="106244" y="203741"/>
                    </a:cubicBezTo>
                    <a:cubicBezTo>
                      <a:pt x="106786" y="203522"/>
                      <a:pt x="106256" y="200309"/>
                      <a:pt x="105957" y="198529"/>
                    </a:cubicBezTo>
                    <a:cubicBezTo>
                      <a:pt x="102892" y="180367"/>
                      <a:pt x="92052" y="166626"/>
                      <a:pt x="76321" y="144892"/>
                    </a:cubicBezTo>
                    <a:cubicBezTo>
                      <a:pt x="71502" y="138239"/>
                      <a:pt x="74484" y="126518"/>
                      <a:pt x="71888" y="124259"/>
                    </a:cubicBezTo>
                    <a:cubicBezTo>
                      <a:pt x="72044" y="124044"/>
                      <a:pt x="72291" y="123844"/>
                      <a:pt x="72375" y="123617"/>
                    </a:cubicBezTo>
                    <a:cubicBezTo>
                      <a:pt x="76840" y="111561"/>
                      <a:pt x="87464" y="104030"/>
                      <a:pt x="94185" y="93650"/>
                    </a:cubicBezTo>
                    <a:cubicBezTo>
                      <a:pt x="95788" y="91171"/>
                      <a:pt x="132519" y="72143"/>
                      <a:pt x="130419" y="55154"/>
                    </a:cubicBezTo>
                    <a:cubicBezTo>
                      <a:pt x="134529" y="37989"/>
                      <a:pt x="98590" y="17552"/>
                      <a:pt x="82062" y="476"/>
                    </a:cubicBezTo>
                    <a:cubicBezTo>
                      <a:pt x="62839" y="-347"/>
                      <a:pt x="43811" y="-279"/>
                      <a:pt x="27100" y="2100"/>
                    </a:cubicBezTo>
                    <a:cubicBezTo>
                      <a:pt x="35862" y="7535"/>
                      <a:pt x="55141" y="31389"/>
                      <a:pt x="62181" y="36086"/>
                    </a:cubicBezTo>
                    <a:cubicBezTo>
                      <a:pt x="87815" y="53195"/>
                      <a:pt x="80986" y="53246"/>
                      <a:pt x="86104" y="55146"/>
                    </a:cubicBezTo>
                    <a:cubicBezTo>
                      <a:pt x="91602" y="57185"/>
                      <a:pt x="88991" y="55765"/>
                      <a:pt x="69034" y="75615"/>
                    </a:cubicBezTo>
                    <a:cubicBezTo>
                      <a:pt x="65147" y="79482"/>
                      <a:pt x="45234" y="101133"/>
                      <a:pt x="37628" y="101304"/>
                    </a:cubicBezTo>
                    <a:cubicBezTo>
                      <a:pt x="33287" y="114721"/>
                      <a:pt x="31919" y="117431"/>
                      <a:pt x="33064" y="120440"/>
                    </a:cubicBezTo>
                    <a:cubicBezTo>
                      <a:pt x="37214" y="131343"/>
                      <a:pt x="35475" y="138459"/>
                      <a:pt x="44142" y="146808"/>
                    </a:cubicBezTo>
                    <a:cubicBezTo>
                      <a:pt x="50333" y="152766"/>
                      <a:pt x="72351" y="191098"/>
                      <a:pt x="73758" y="192846"/>
                    </a:cubicBezTo>
                    <a:cubicBezTo>
                      <a:pt x="66371" y="196454"/>
                      <a:pt x="57274" y="202616"/>
                      <a:pt x="56241" y="210809"/>
                    </a:cubicBezTo>
                    <a:cubicBezTo>
                      <a:pt x="55815" y="214181"/>
                      <a:pt x="47212" y="215989"/>
                      <a:pt x="32585" y="238665"/>
                    </a:cubicBezTo>
                    <a:cubicBezTo>
                      <a:pt x="29838" y="242923"/>
                      <a:pt x="25194" y="245816"/>
                      <a:pt x="23651" y="250965"/>
                    </a:cubicBezTo>
                    <a:cubicBezTo>
                      <a:pt x="17628" y="252605"/>
                      <a:pt x="19338" y="258978"/>
                      <a:pt x="16639" y="262734"/>
                    </a:cubicBezTo>
                    <a:cubicBezTo>
                      <a:pt x="11309" y="270141"/>
                      <a:pt x="17931" y="283809"/>
                      <a:pt x="23006" y="291356"/>
                    </a:cubicBezTo>
                    <a:cubicBezTo>
                      <a:pt x="25784" y="295490"/>
                      <a:pt x="40997" y="297837"/>
                      <a:pt x="51513" y="314806"/>
                    </a:cubicBezTo>
                    <a:cubicBezTo>
                      <a:pt x="54878" y="320238"/>
                      <a:pt x="78717" y="341441"/>
                      <a:pt x="83370" y="345567"/>
                    </a:cubicBezTo>
                    <a:cubicBezTo>
                      <a:pt x="73515" y="355038"/>
                      <a:pt x="61141" y="370917"/>
                      <a:pt x="59889" y="372985"/>
                    </a:cubicBezTo>
                    <a:cubicBezTo>
                      <a:pt x="59403" y="373783"/>
                      <a:pt x="55496" y="373998"/>
                      <a:pt x="54754" y="375678"/>
                    </a:cubicBezTo>
                    <a:cubicBezTo>
                      <a:pt x="52446" y="380934"/>
                      <a:pt x="22870" y="411085"/>
                      <a:pt x="11114" y="431211"/>
                    </a:cubicBezTo>
                    <a:cubicBezTo>
                      <a:pt x="2846" y="434763"/>
                      <a:pt x="-164" y="443547"/>
                      <a:pt x="1574" y="450674"/>
                    </a:cubicBezTo>
                    <a:cubicBezTo>
                      <a:pt x="-272" y="454565"/>
                      <a:pt x="-1320" y="456780"/>
                      <a:pt x="3248" y="459897"/>
                    </a:cubicBezTo>
                    <a:cubicBezTo>
                      <a:pt x="12031" y="465895"/>
                      <a:pt x="19274" y="479356"/>
                      <a:pt x="21937" y="481667"/>
                    </a:cubicBezTo>
                    <a:cubicBezTo>
                      <a:pt x="35125" y="493105"/>
                      <a:pt x="84322" y="541454"/>
                      <a:pt x="85064" y="542906"/>
                    </a:cubicBezTo>
                    <a:cubicBezTo>
                      <a:pt x="74930" y="551064"/>
                      <a:pt x="29476" y="605168"/>
                      <a:pt x="25569" y="606812"/>
                    </a:cubicBezTo>
                    <a:cubicBezTo>
                      <a:pt x="21754" y="608416"/>
                      <a:pt x="17644" y="608420"/>
                      <a:pt x="14845" y="613652"/>
                    </a:cubicBezTo>
                    <a:cubicBezTo>
                      <a:pt x="32765" y="610535"/>
                      <a:pt x="53526" y="607742"/>
                      <a:pt x="76840" y="605247"/>
                    </a:cubicBezTo>
                    <a:cubicBezTo>
                      <a:pt x="89102" y="592102"/>
                      <a:pt x="122314" y="553989"/>
                      <a:pt x="123323" y="5532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14608494" y="3625717"/>
                <a:ext cx="131472" cy="629878"/>
              </a:xfrm>
              <a:custGeom>
                <a:avLst/>
                <a:gdLst/>
                <a:ahLst/>
                <a:cxnLst/>
                <a:rect l="l" t="t" r="r" b="b"/>
                <a:pathLst>
                  <a:path w="131472" h="629878" extrusionOk="0">
                    <a:moveTo>
                      <a:pt x="88108" y="619757"/>
                    </a:moveTo>
                    <a:cubicBezTo>
                      <a:pt x="91158" y="618085"/>
                      <a:pt x="94443" y="615683"/>
                      <a:pt x="95559" y="611672"/>
                    </a:cubicBezTo>
                    <a:cubicBezTo>
                      <a:pt x="96169" y="609477"/>
                      <a:pt x="106111" y="608120"/>
                      <a:pt x="117927" y="594400"/>
                    </a:cubicBezTo>
                    <a:cubicBezTo>
                      <a:pt x="123034" y="588453"/>
                      <a:pt x="137031" y="580340"/>
                      <a:pt x="129082" y="559851"/>
                    </a:cubicBezTo>
                    <a:cubicBezTo>
                      <a:pt x="130664" y="555365"/>
                      <a:pt x="118414" y="547188"/>
                      <a:pt x="113554" y="545572"/>
                    </a:cubicBezTo>
                    <a:cubicBezTo>
                      <a:pt x="109309" y="544163"/>
                      <a:pt x="85082" y="518350"/>
                      <a:pt x="81798" y="514762"/>
                    </a:cubicBezTo>
                    <a:cubicBezTo>
                      <a:pt x="80303" y="513126"/>
                      <a:pt x="79840" y="510528"/>
                      <a:pt x="78309" y="508944"/>
                    </a:cubicBezTo>
                    <a:cubicBezTo>
                      <a:pt x="34741" y="463979"/>
                      <a:pt x="46884" y="477213"/>
                      <a:pt x="51871" y="466797"/>
                    </a:cubicBezTo>
                    <a:cubicBezTo>
                      <a:pt x="56128" y="457905"/>
                      <a:pt x="88623" y="421804"/>
                      <a:pt x="99259" y="414018"/>
                    </a:cubicBezTo>
                    <a:cubicBezTo>
                      <a:pt x="111254" y="405234"/>
                      <a:pt x="112370" y="393768"/>
                      <a:pt x="127754" y="382247"/>
                    </a:cubicBezTo>
                    <a:cubicBezTo>
                      <a:pt x="131027" y="354458"/>
                      <a:pt x="108180" y="353912"/>
                      <a:pt x="104126" y="342434"/>
                    </a:cubicBezTo>
                    <a:cubicBezTo>
                      <a:pt x="103576" y="340878"/>
                      <a:pt x="101611" y="339421"/>
                      <a:pt x="99960" y="338746"/>
                    </a:cubicBezTo>
                    <a:cubicBezTo>
                      <a:pt x="95659" y="336994"/>
                      <a:pt x="80362" y="315360"/>
                      <a:pt x="67000" y="307243"/>
                    </a:cubicBezTo>
                    <a:cubicBezTo>
                      <a:pt x="65285" y="306201"/>
                      <a:pt x="66784" y="305523"/>
                      <a:pt x="50691" y="290960"/>
                    </a:cubicBezTo>
                    <a:cubicBezTo>
                      <a:pt x="63635" y="264996"/>
                      <a:pt x="132670" y="210373"/>
                      <a:pt x="117533" y="197742"/>
                    </a:cubicBezTo>
                    <a:cubicBezTo>
                      <a:pt x="118493" y="190315"/>
                      <a:pt x="114874" y="192861"/>
                      <a:pt x="96564" y="168162"/>
                    </a:cubicBezTo>
                    <a:cubicBezTo>
                      <a:pt x="92693" y="162942"/>
                      <a:pt x="77229" y="157834"/>
                      <a:pt x="73067" y="152849"/>
                    </a:cubicBezTo>
                    <a:cubicBezTo>
                      <a:pt x="52528" y="128242"/>
                      <a:pt x="66218" y="135473"/>
                      <a:pt x="67657" y="124307"/>
                    </a:cubicBezTo>
                    <a:cubicBezTo>
                      <a:pt x="128807" y="67685"/>
                      <a:pt x="113064" y="82734"/>
                      <a:pt x="86183" y="57927"/>
                    </a:cubicBezTo>
                    <a:cubicBezTo>
                      <a:pt x="33409" y="9271"/>
                      <a:pt x="39815" y="14575"/>
                      <a:pt x="44528" y="10452"/>
                    </a:cubicBezTo>
                    <a:cubicBezTo>
                      <a:pt x="56631" y="-132"/>
                      <a:pt x="47741" y="7283"/>
                      <a:pt x="54669" y="0"/>
                    </a:cubicBezTo>
                    <a:cubicBezTo>
                      <a:pt x="37045" y="559"/>
                      <a:pt x="19070" y="1125"/>
                      <a:pt x="807" y="1692"/>
                    </a:cubicBezTo>
                    <a:cubicBezTo>
                      <a:pt x="-8689" y="33567"/>
                      <a:pt x="68841" y="73092"/>
                      <a:pt x="63081" y="80419"/>
                    </a:cubicBezTo>
                    <a:cubicBezTo>
                      <a:pt x="47513" y="100250"/>
                      <a:pt x="48343" y="94160"/>
                      <a:pt x="46258" y="97604"/>
                    </a:cubicBezTo>
                    <a:cubicBezTo>
                      <a:pt x="33935" y="117973"/>
                      <a:pt x="35865" y="115778"/>
                      <a:pt x="35402" y="115874"/>
                    </a:cubicBezTo>
                    <a:cubicBezTo>
                      <a:pt x="29869" y="117039"/>
                      <a:pt x="31878" y="122471"/>
                      <a:pt x="27441" y="128429"/>
                    </a:cubicBezTo>
                    <a:cubicBezTo>
                      <a:pt x="19369" y="139268"/>
                      <a:pt x="19125" y="151205"/>
                      <a:pt x="26333" y="160767"/>
                    </a:cubicBezTo>
                    <a:cubicBezTo>
                      <a:pt x="30890" y="166809"/>
                      <a:pt x="61494" y="183722"/>
                      <a:pt x="62212" y="184524"/>
                    </a:cubicBezTo>
                    <a:cubicBezTo>
                      <a:pt x="69025" y="192139"/>
                      <a:pt x="68490" y="191963"/>
                      <a:pt x="78102" y="200675"/>
                    </a:cubicBezTo>
                    <a:cubicBezTo>
                      <a:pt x="77695" y="202659"/>
                      <a:pt x="77648" y="205285"/>
                      <a:pt x="74239" y="205169"/>
                    </a:cubicBezTo>
                    <a:cubicBezTo>
                      <a:pt x="72054" y="205093"/>
                      <a:pt x="73992" y="210465"/>
                      <a:pt x="68989" y="212540"/>
                    </a:cubicBezTo>
                    <a:cubicBezTo>
                      <a:pt x="62511" y="215230"/>
                      <a:pt x="61662" y="224241"/>
                      <a:pt x="54163" y="225790"/>
                    </a:cubicBezTo>
                    <a:cubicBezTo>
                      <a:pt x="52501" y="226133"/>
                      <a:pt x="15665" y="273408"/>
                      <a:pt x="15410" y="273608"/>
                    </a:cubicBezTo>
                    <a:cubicBezTo>
                      <a:pt x="-10507" y="293646"/>
                      <a:pt x="52086" y="341337"/>
                      <a:pt x="84118" y="373527"/>
                    </a:cubicBezTo>
                    <a:cubicBezTo>
                      <a:pt x="75921" y="379696"/>
                      <a:pt x="77484" y="382749"/>
                      <a:pt x="73765" y="385140"/>
                    </a:cubicBezTo>
                    <a:cubicBezTo>
                      <a:pt x="63388" y="391797"/>
                      <a:pt x="61705" y="399870"/>
                      <a:pt x="52923" y="409416"/>
                    </a:cubicBezTo>
                    <a:cubicBezTo>
                      <a:pt x="48721" y="413986"/>
                      <a:pt x="43627" y="417857"/>
                      <a:pt x="40071" y="422853"/>
                    </a:cubicBezTo>
                    <a:cubicBezTo>
                      <a:pt x="-22" y="479116"/>
                      <a:pt x="-652" y="461285"/>
                      <a:pt x="15522" y="495678"/>
                    </a:cubicBezTo>
                    <a:cubicBezTo>
                      <a:pt x="21354" y="498524"/>
                      <a:pt x="23885" y="504338"/>
                      <a:pt x="27473" y="509163"/>
                    </a:cubicBezTo>
                    <a:cubicBezTo>
                      <a:pt x="31858" y="515062"/>
                      <a:pt x="50145" y="529070"/>
                      <a:pt x="53477" y="540839"/>
                    </a:cubicBezTo>
                    <a:cubicBezTo>
                      <a:pt x="54434" y="544219"/>
                      <a:pt x="70858" y="551742"/>
                      <a:pt x="73896" y="562034"/>
                    </a:cubicBezTo>
                    <a:cubicBezTo>
                      <a:pt x="74534" y="564209"/>
                      <a:pt x="74725" y="558666"/>
                      <a:pt x="84054" y="570642"/>
                    </a:cubicBezTo>
                    <a:cubicBezTo>
                      <a:pt x="79250" y="576317"/>
                      <a:pt x="72932" y="580512"/>
                      <a:pt x="68387" y="586466"/>
                    </a:cubicBezTo>
                    <a:cubicBezTo>
                      <a:pt x="67813" y="587216"/>
                      <a:pt x="63918" y="586981"/>
                      <a:pt x="62993" y="588597"/>
                    </a:cubicBezTo>
                    <a:cubicBezTo>
                      <a:pt x="62953" y="588665"/>
                      <a:pt x="29686" y="621050"/>
                      <a:pt x="22163" y="628912"/>
                    </a:cubicBezTo>
                    <a:cubicBezTo>
                      <a:pt x="40649" y="629240"/>
                      <a:pt x="58899" y="629563"/>
                      <a:pt x="76898" y="629878"/>
                    </a:cubicBezTo>
                    <a:cubicBezTo>
                      <a:pt x="81626" y="628916"/>
                      <a:pt x="76208" y="626286"/>
                      <a:pt x="88108" y="6197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4305952" y="3634409"/>
                <a:ext cx="126612" cy="615810"/>
              </a:xfrm>
              <a:custGeom>
                <a:avLst/>
                <a:gdLst/>
                <a:ahLst/>
                <a:cxnLst/>
                <a:rect l="l" t="t" r="r" b="b"/>
                <a:pathLst>
                  <a:path w="126612" h="615810" extrusionOk="0">
                    <a:moveTo>
                      <a:pt x="123295" y="563495"/>
                    </a:moveTo>
                    <a:cubicBezTo>
                      <a:pt x="132468" y="551211"/>
                      <a:pt x="114604" y="550369"/>
                      <a:pt x="113201" y="546561"/>
                    </a:cubicBezTo>
                    <a:cubicBezTo>
                      <a:pt x="109704" y="537027"/>
                      <a:pt x="98108" y="535407"/>
                      <a:pt x="95209" y="528974"/>
                    </a:cubicBezTo>
                    <a:cubicBezTo>
                      <a:pt x="88452" y="513980"/>
                      <a:pt x="75038" y="509471"/>
                      <a:pt x="54730" y="482836"/>
                    </a:cubicBezTo>
                    <a:cubicBezTo>
                      <a:pt x="59020" y="475696"/>
                      <a:pt x="62177" y="479623"/>
                      <a:pt x="74412" y="462698"/>
                    </a:cubicBezTo>
                    <a:cubicBezTo>
                      <a:pt x="92255" y="438015"/>
                      <a:pt x="119212" y="415726"/>
                      <a:pt x="116737" y="404272"/>
                    </a:cubicBezTo>
                    <a:cubicBezTo>
                      <a:pt x="114046" y="391801"/>
                      <a:pt x="55177" y="338798"/>
                      <a:pt x="49572" y="326183"/>
                    </a:cubicBezTo>
                    <a:cubicBezTo>
                      <a:pt x="48966" y="324822"/>
                      <a:pt x="47622" y="325569"/>
                      <a:pt x="43289" y="322081"/>
                    </a:cubicBezTo>
                    <a:cubicBezTo>
                      <a:pt x="49528" y="313844"/>
                      <a:pt x="82170" y="277419"/>
                      <a:pt x="87667" y="274159"/>
                    </a:cubicBezTo>
                    <a:cubicBezTo>
                      <a:pt x="97462" y="268348"/>
                      <a:pt x="93097" y="268224"/>
                      <a:pt x="99092" y="266009"/>
                    </a:cubicBezTo>
                    <a:cubicBezTo>
                      <a:pt x="103717" y="264301"/>
                      <a:pt x="102991" y="257345"/>
                      <a:pt x="108489" y="256399"/>
                    </a:cubicBezTo>
                    <a:cubicBezTo>
                      <a:pt x="108744" y="256356"/>
                      <a:pt x="107739" y="258798"/>
                      <a:pt x="112527" y="234701"/>
                    </a:cubicBezTo>
                    <a:cubicBezTo>
                      <a:pt x="110641" y="232818"/>
                      <a:pt x="109617" y="229577"/>
                      <a:pt x="109059" y="228224"/>
                    </a:cubicBezTo>
                    <a:cubicBezTo>
                      <a:pt x="81416" y="220494"/>
                      <a:pt x="58816" y="167220"/>
                      <a:pt x="50692" y="162902"/>
                    </a:cubicBezTo>
                    <a:cubicBezTo>
                      <a:pt x="45370" y="160081"/>
                      <a:pt x="42408" y="155419"/>
                      <a:pt x="40128" y="150419"/>
                    </a:cubicBezTo>
                    <a:cubicBezTo>
                      <a:pt x="41455" y="149273"/>
                      <a:pt x="42639" y="147829"/>
                      <a:pt x="43807" y="146220"/>
                    </a:cubicBezTo>
                    <a:cubicBezTo>
                      <a:pt x="56835" y="128254"/>
                      <a:pt x="74723" y="122635"/>
                      <a:pt x="88548" y="108611"/>
                    </a:cubicBezTo>
                    <a:cubicBezTo>
                      <a:pt x="107815" y="89064"/>
                      <a:pt x="112942" y="83073"/>
                      <a:pt x="125344" y="75583"/>
                    </a:cubicBezTo>
                    <a:cubicBezTo>
                      <a:pt x="122565" y="71727"/>
                      <a:pt x="127823" y="71616"/>
                      <a:pt x="126344" y="64767"/>
                    </a:cubicBezTo>
                    <a:cubicBezTo>
                      <a:pt x="126213" y="64149"/>
                      <a:pt x="126428" y="64304"/>
                      <a:pt x="126567" y="62967"/>
                    </a:cubicBezTo>
                    <a:cubicBezTo>
                      <a:pt x="121740" y="54651"/>
                      <a:pt x="128800" y="61894"/>
                      <a:pt x="69034" y="0"/>
                    </a:cubicBezTo>
                    <a:cubicBezTo>
                      <a:pt x="52853" y="467"/>
                      <a:pt x="36596" y="934"/>
                      <a:pt x="20275" y="1401"/>
                    </a:cubicBezTo>
                    <a:cubicBezTo>
                      <a:pt x="30385" y="19974"/>
                      <a:pt x="37002" y="10715"/>
                      <a:pt x="49432" y="30769"/>
                    </a:cubicBezTo>
                    <a:cubicBezTo>
                      <a:pt x="53012" y="36552"/>
                      <a:pt x="81157" y="61451"/>
                      <a:pt x="82975" y="63051"/>
                    </a:cubicBezTo>
                    <a:cubicBezTo>
                      <a:pt x="62807" y="85839"/>
                      <a:pt x="60658" y="79258"/>
                      <a:pt x="40957" y="105893"/>
                    </a:cubicBezTo>
                    <a:cubicBezTo>
                      <a:pt x="35519" y="113240"/>
                      <a:pt x="26992" y="111121"/>
                      <a:pt x="11911" y="130868"/>
                    </a:cubicBezTo>
                    <a:cubicBezTo>
                      <a:pt x="6310" y="135361"/>
                      <a:pt x="3774" y="133569"/>
                      <a:pt x="1239" y="143499"/>
                    </a:cubicBezTo>
                    <a:cubicBezTo>
                      <a:pt x="856" y="145011"/>
                      <a:pt x="1478" y="146859"/>
                      <a:pt x="900" y="148236"/>
                    </a:cubicBezTo>
                    <a:cubicBezTo>
                      <a:pt x="-1348" y="153552"/>
                      <a:pt x="948" y="158161"/>
                      <a:pt x="4125" y="161517"/>
                    </a:cubicBezTo>
                    <a:cubicBezTo>
                      <a:pt x="11572" y="169383"/>
                      <a:pt x="13111" y="176882"/>
                      <a:pt x="22463" y="183140"/>
                    </a:cubicBezTo>
                    <a:cubicBezTo>
                      <a:pt x="26199" y="185638"/>
                      <a:pt x="35459" y="205855"/>
                      <a:pt x="38629" y="209475"/>
                    </a:cubicBezTo>
                    <a:cubicBezTo>
                      <a:pt x="41969" y="213290"/>
                      <a:pt x="46705" y="215972"/>
                      <a:pt x="49687" y="219999"/>
                    </a:cubicBezTo>
                    <a:cubicBezTo>
                      <a:pt x="66734" y="243034"/>
                      <a:pt x="50393" y="221887"/>
                      <a:pt x="70545" y="240596"/>
                    </a:cubicBezTo>
                    <a:cubicBezTo>
                      <a:pt x="61790" y="250090"/>
                      <a:pt x="52757" y="264058"/>
                      <a:pt x="41224" y="272926"/>
                    </a:cubicBezTo>
                    <a:cubicBezTo>
                      <a:pt x="38465" y="275053"/>
                      <a:pt x="34969" y="277379"/>
                      <a:pt x="33917" y="280356"/>
                    </a:cubicBezTo>
                    <a:cubicBezTo>
                      <a:pt x="30516" y="289974"/>
                      <a:pt x="21459" y="295841"/>
                      <a:pt x="18210" y="305391"/>
                    </a:cubicBezTo>
                    <a:cubicBezTo>
                      <a:pt x="12664" y="309705"/>
                      <a:pt x="14833" y="314394"/>
                      <a:pt x="10966" y="317535"/>
                    </a:cubicBezTo>
                    <a:cubicBezTo>
                      <a:pt x="1299" y="325393"/>
                      <a:pt x="10193" y="340506"/>
                      <a:pt x="17269" y="350803"/>
                    </a:cubicBezTo>
                    <a:cubicBezTo>
                      <a:pt x="18122" y="352048"/>
                      <a:pt x="30648" y="355448"/>
                      <a:pt x="39837" y="370270"/>
                    </a:cubicBezTo>
                    <a:cubicBezTo>
                      <a:pt x="43421" y="376057"/>
                      <a:pt x="70597" y="400233"/>
                      <a:pt x="75998" y="404779"/>
                    </a:cubicBezTo>
                    <a:cubicBezTo>
                      <a:pt x="60204" y="419325"/>
                      <a:pt x="77661" y="397907"/>
                      <a:pt x="54738" y="429841"/>
                    </a:cubicBezTo>
                    <a:cubicBezTo>
                      <a:pt x="33498" y="459393"/>
                      <a:pt x="23719" y="465096"/>
                      <a:pt x="14662" y="487425"/>
                    </a:cubicBezTo>
                    <a:cubicBezTo>
                      <a:pt x="9874" y="499230"/>
                      <a:pt x="18672" y="502107"/>
                      <a:pt x="46530" y="527373"/>
                    </a:cubicBezTo>
                    <a:cubicBezTo>
                      <a:pt x="71689" y="550189"/>
                      <a:pt x="75026" y="556383"/>
                      <a:pt x="82042" y="562541"/>
                    </a:cubicBezTo>
                    <a:cubicBezTo>
                      <a:pt x="56289" y="583692"/>
                      <a:pt x="67340" y="574306"/>
                      <a:pt x="39737" y="603974"/>
                    </a:cubicBezTo>
                    <a:cubicBezTo>
                      <a:pt x="34088" y="610048"/>
                      <a:pt x="30584" y="613320"/>
                      <a:pt x="30903" y="615104"/>
                    </a:cubicBezTo>
                    <a:cubicBezTo>
                      <a:pt x="45175" y="615336"/>
                      <a:pt x="59407" y="615571"/>
                      <a:pt x="73587" y="615810"/>
                    </a:cubicBezTo>
                    <a:cubicBezTo>
                      <a:pt x="110625" y="581541"/>
                      <a:pt x="119922" y="582371"/>
                      <a:pt x="123295" y="5634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4013681" y="3643285"/>
                <a:ext cx="130474" cy="602940"/>
              </a:xfrm>
              <a:custGeom>
                <a:avLst/>
                <a:gdLst/>
                <a:ahLst/>
                <a:cxnLst/>
                <a:rect l="l" t="t" r="r" b="b"/>
                <a:pathLst>
                  <a:path w="130474" h="602940" extrusionOk="0">
                    <a:moveTo>
                      <a:pt x="117464" y="540404"/>
                    </a:moveTo>
                    <a:cubicBezTo>
                      <a:pt x="111883" y="525649"/>
                      <a:pt x="99533" y="526033"/>
                      <a:pt x="96152" y="516486"/>
                    </a:cubicBezTo>
                    <a:cubicBezTo>
                      <a:pt x="95602" y="514930"/>
                      <a:pt x="93637" y="513473"/>
                      <a:pt x="91987" y="512799"/>
                    </a:cubicBezTo>
                    <a:cubicBezTo>
                      <a:pt x="87685" y="511047"/>
                      <a:pt x="72389" y="489413"/>
                      <a:pt x="59026" y="481295"/>
                    </a:cubicBezTo>
                    <a:cubicBezTo>
                      <a:pt x="55402" y="479092"/>
                      <a:pt x="63124" y="483821"/>
                      <a:pt x="42267" y="464598"/>
                    </a:cubicBezTo>
                    <a:cubicBezTo>
                      <a:pt x="96499" y="401127"/>
                      <a:pt x="116081" y="387191"/>
                      <a:pt x="119637" y="375985"/>
                    </a:cubicBezTo>
                    <a:cubicBezTo>
                      <a:pt x="147882" y="367213"/>
                      <a:pt x="104277" y="337689"/>
                      <a:pt x="88343" y="315592"/>
                    </a:cubicBezTo>
                    <a:cubicBezTo>
                      <a:pt x="80294" y="304429"/>
                      <a:pt x="67079" y="298036"/>
                      <a:pt x="61294" y="285034"/>
                    </a:cubicBezTo>
                    <a:cubicBezTo>
                      <a:pt x="60676" y="283641"/>
                      <a:pt x="59261" y="284435"/>
                      <a:pt x="54792" y="280760"/>
                    </a:cubicBezTo>
                    <a:cubicBezTo>
                      <a:pt x="78998" y="247384"/>
                      <a:pt x="90444" y="247169"/>
                      <a:pt x="88558" y="237822"/>
                    </a:cubicBezTo>
                    <a:cubicBezTo>
                      <a:pt x="110452" y="219448"/>
                      <a:pt x="100067" y="220610"/>
                      <a:pt x="106294" y="218055"/>
                    </a:cubicBezTo>
                    <a:cubicBezTo>
                      <a:pt x="106836" y="217836"/>
                      <a:pt x="106306" y="214623"/>
                      <a:pt x="106007" y="212843"/>
                    </a:cubicBezTo>
                    <a:cubicBezTo>
                      <a:pt x="101056" y="183591"/>
                      <a:pt x="83683" y="177987"/>
                      <a:pt x="78365" y="161725"/>
                    </a:cubicBezTo>
                    <a:cubicBezTo>
                      <a:pt x="78054" y="160771"/>
                      <a:pt x="77001" y="160077"/>
                      <a:pt x="76375" y="159203"/>
                    </a:cubicBezTo>
                    <a:cubicBezTo>
                      <a:pt x="71556" y="152550"/>
                      <a:pt x="74541" y="140837"/>
                      <a:pt x="71942" y="138570"/>
                    </a:cubicBezTo>
                    <a:cubicBezTo>
                      <a:pt x="72098" y="138354"/>
                      <a:pt x="72341" y="138155"/>
                      <a:pt x="72429" y="137927"/>
                    </a:cubicBezTo>
                    <a:cubicBezTo>
                      <a:pt x="76890" y="125883"/>
                      <a:pt x="87518" y="118352"/>
                      <a:pt x="94235" y="107972"/>
                    </a:cubicBezTo>
                    <a:cubicBezTo>
                      <a:pt x="101542" y="96678"/>
                      <a:pt x="165877" y="80507"/>
                      <a:pt x="103492" y="33228"/>
                    </a:cubicBezTo>
                    <a:cubicBezTo>
                      <a:pt x="79624" y="15137"/>
                      <a:pt x="84723" y="16394"/>
                      <a:pt x="68187" y="0"/>
                    </a:cubicBezTo>
                    <a:cubicBezTo>
                      <a:pt x="7512" y="2035"/>
                      <a:pt x="11718" y="263"/>
                      <a:pt x="16167" y="5428"/>
                    </a:cubicBezTo>
                    <a:cubicBezTo>
                      <a:pt x="21385" y="11482"/>
                      <a:pt x="23135" y="14774"/>
                      <a:pt x="25252" y="15457"/>
                    </a:cubicBezTo>
                    <a:cubicBezTo>
                      <a:pt x="29318" y="16777"/>
                      <a:pt x="48717" y="36017"/>
                      <a:pt x="51248" y="39896"/>
                    </a:cubicBezTo>
                    <a:cubicBezTo>
                      <a:pt x="58564" y="51127"/>
                      <a:pt x="72245" y="54152"/>
                      <a:pt x="83021" y="67010"/>
                    </a:cubicBezTo>
                    <a:cubicBezTo>
                      <a:pt x="85178" y="69584"/>
                      <a:pt x="85903" y="69038"/>
                      <a:pt x="89009" y="70869"/>
                    </a:cubicBezTo>
                    <a:cubicBezTo>
                      <a:pt x="88857" y="71125"/>
                      <a:pt x="45823" y="115435"/>
                      <a:pt x="37686" y="115623"/>
                    </a:cubicBezTo>
                    <a:cubicBezTo>
                      <a:pt x="29219" y="141783"/>
                      <a:pt x="27696" y="130473"/>
                      <a:pt x="73286" y="206458"/>
                    </a:cubicBezTo>
                    <a:cubicBezTo>
                      <a:pt x="74171" y="207939"/>
                      <a:pt x="74290" y="206294"/>
                      <a:pt x="70794" y="208857"/>
                    </a:cubicBezTo>
                    <a:cubicBezTo>
                      <a:pt x="49725" y="224297"/>
                      <a:pt x="60349" y="223004"/>
                      <a:pt x="53875" y="228248"/>
                    </a:cubicBezTo>
                    <a:cubicBezTo>
                      <a:pt x="42095" y="237790"/>
                      <a:pt x="24188" y="263651"/>
                      <a:pt x="23697" y="265283"/>
                    </a:cubicBezTo>
                    <a:cubicBezTo>
                      <a:pt x="17674" y="266923"/>
                      <a:pt x="19384" y="273297"/>
                      <a:pt x="16685" y="277052"/>
                    </a:cubicBezTo>
                    <a:cubicBezTo>
                      <a:pt x="12352" y="283078"/>
                      <a:pt x="15246" y="303200"/>
                      <a:pt x="31013" y="310823"/>
                    </a:cubicBezTo>
                    <a:cubicBezTo>
                      <a:pt x="49622" y="319822"/>
                      <a:pt x="36255" y="318074"/>
                      <a:pt x="83412" y="359882"/>
                    </a:cubicBezTo>
                    <a:cubicBezTo>
                      <a:pt x="73557" y="369356"/>
                      <a:pt x="61187" y="385224"/>
                      <a:pt x="59931" y="387299"/>
                    </a:cubicBezTo>
                    <a:cubicBezTo>
                      <a:pt x="59449" y="388097"/>
                      <a:pt x="55538" y="388313"/>
                      <a:pt x="54796" y="389993"/>
                    </a:cubicBezTo>
                    <a:cubicBezTo>
                      <a:pt x="54685" y="390252"/>
                      <a:pt x="9115" y="446359"/>
                      <a:pt x="7436" y="447660"/>
                    </a:cubicBezTo>
                    <a:cubicBezTo>
                      <a:pt x="-1378" y="454477"/>
                      <a:pt x="2306" y="463668"/>
                      <a:pt x="767" y="466797"/>
                    </a:cubicBezTo>
                    <a:cubicBezTo>
                      <a:pt x="-1721" y="471845"/>
                      <a:pt x="2106" y="473262"/>
                      <a:pt x="8457" y="477891"/>
                    </a:cubicBezTo>
                    <a:cubicBezTo>
                      <a:pt x="27405" y="507475"/>
                      <a:pt x="92190" y="554926"/>
                      <a:pt x="80816" y="559927"/>
                    </a:cubicBezTo>
                    <a:cubicBezTo>
                      <a:pt x="80561" y="560039"/>
                      <a:pt x="47493" y="597784"/>
                      <a:pt x="47306" y="598043"/>
                    </a:cubicBezTo>
                    <a:cubicBezTo>
                      <a:pt x="45759" y="600154"/>
                      <a:pt x="43933" y="601507"/>
                      <a:pt x="43339" y="602405"/>
                    </a:cubicBezTo>
                    <a:cubicBezTo>
                      <a:pt x="59620" y="602573"/>
                      <a:pt x="75929" y="602752"/>
                      <a:pt x="92254" y="602940"/>
                    </a:cubicBezTo>
                    <a:cubicBezTo>
                      <a:pt x="101929" y="590956"/>
                      <a:pt x="123129" y="567765"/>
                      <a:pt x="123372" y="567593"/>
                    </a:cubicBezTo>
                    <a:cubicBezTo>
                      <a:pt x="135416" y="559200"/>
                      <a:pt x="130313" y="543413"/>
                      <a:pt x="117464" y="5404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" name="Google Shape;56;p2"/>
          <p:cNvGrpSpPr/>
          <p:nvPr/>
        </p:nvGrpSpPr>
        <p:grpSpPr>
          <a:xfrm>
            <a:off x="6540201" y="1320799"/>
            <a:ext cx="1075341" cy="366524"/>
            <a:chOff x="13080402" y="2641598"/>
            <a:chExt cx="2150682" cy="733048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13080402" y="2641598"/>
              <a:ext cx="2150682" cy="733048"/>
              <a:chOff x="13080402" y="2641598"/>
              <a:chExt cx="2150682" cy="733048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4333289" y="2658062"/>
                <a:ext cx="399" cy="4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6" extrusionOk="0">
                    <a:moveTo>
                      <a:pt x="0" y="34"/>
                    </a:moveTo>
                    <a:cubicBezTo>
                      <a:pt x="288" y="56"/>
                      <a:pt x="116" y="52"/>
                      <a:pt x="400" y="0"/>
                    </a:cubicBezTo>
                    <a:cubicBezTo>
                      <a:pt x="280" y="22"/>
                      <a:pt x="125" y="13"/>
                      <a:pt x="0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4305825" y="2659662"/>
                <a:ext cx="55" cy="4"/>
              </a:xfrm>
              <a:custGeom>
                <a:avLst/>
                <a:gdLst/>
                <a:ahLst/>
                <a:cxnLst/>
                <a:rect l="l" t="t" r="r" b="b"/>
                <a:pathLst>
                  <a:path w="55" h="4" extrusionOk="0">
                    <a:moveTo>
                      <a:pt x="56" y="0"/>
                    </a:moveTo>
                    <a:cubicBezTo>
                      <a:pt x="34" y="0"/>
                      <a:pt x="17" y="0"/>
                      <a:pt x="0" y="4"/>
                    </a:cubicBezTo>
                    <a:cubicBezTo>
                      <a:pt x="9" y="4"/>
                      <a:pt x="43" y="0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4362603" y="2656256"/>
                <a:ext cx="8" cy="4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9" y="0"/>
                    </a:moveTo>
                    <a:lnTo>
                      <a:pt x="0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3080402" y="2641598"/>
                <a:ext cx="2150682" cy="733048"/>
              </a:xfrm>
              <a:custGeom>
                <a:avLst/>
                <a:gdLst/>
                <a:ahLst/>
                <a:cxnLst/>
                <a:rect l="l" t="t" r="r" b="b"/>
                <a:pathLst>
                  <a:path w="2150682" h="733048" extrusionOk="0">
                    <a:moveTo>
                      <a:pt x="2126900" y="11608"/>
                    </a:moveTo>
                    <a:cubicBezTo>
                      <a:pt x="1813881" y="-8170"/>
                      <a:pt x="1344498" y="-3933"/>
                      <a:pt x="1030610" y="34091"/>
                    </a:cubicBezTo>
                    <a:cubicBezTo>
                      <a:pt x="1023392" y="34538"/>
                      <a:pt x="32009" y="73177"/>
                      <a:pt x="14274" y="74790"/>
                    </a:cubicBezTo>
                    <a:cubicBezTo>
                      <a:pt x="-17689" y="75896"/>
                      <a:pt x="5740" y="107197"/>
                      <a:pt x="67448" y="196429"/>
                    </a:cubicBezTo>
                    <a:cubicBezTo>
                      <a:pt x="14855" y="314751"/>
                      <a:pt x="-19130" y="268717"/>
                      <a:pt x="77818" y="361773"/>
                    </a:cubicBezTo>
                    <a:cubicBezTo>
                      <a:pt x="82438" y="366875"/>
                      <a:pt x="89114" y="370642"/>
                      <a:pt x="92314" y="376811"/>
                    </a:cubicBezTo>
                    <a:cubicBezTo>
                      <a:pt x="94237" y="399354"/>
                      <a:pt x="30370" y="521324"/>
                      <a:pt x="28632" y="532774"/>
                    </a:cubicBezTo>
                    <a:cubicBezTo>
                      <a:pt x="32357" y="554827"/>
                      <a:pt x="65181" y="548388"/>
                      <a:pt x="119129" y="579504"/>
                    </a:cubicBezTo>
                    <a:cubicBezTo>
                      <a:pt x="80924" y="703719"/>
                      <a:pt x="23557" y="728077"/>
                      <a:pt x="94181" y="732899"/>
                    </a:cubicBezTo>
                    <a:cubicBezTo>
                      <a:pt x="113662" y="734228"/>
                      <a:pt x="292685" y="726288"/>
                      <a:pt x="295502" y="723970"/>
                    </a:cubicBezTo>
                    <a:cubicBezTo>
                      <a:pt x="471105" y="710377"/>
                      <a:pt x="464038" y="720158"/>
                      <a:pt x="630428" y="723423"/>
                    </a:cubicBezTo>
                    <a:cubicBezTo>
                      <a:pt x="909686" y="728297"/>
                      <a:pt x="1767705" y="672861"/>
                      <a:pt x="1768024" y="672843"/>
                    </a:cubicBezTo>
                    <a:cubicBezTo>
                      <a:pt x="2239966" y="698918"/>
                      <a:pt x="2165978" y="725174"/>
                      <a:pt x="2091775" y="583547"/>
                    </a:cubicBezTo>
                    <a:cubicBezTo>
                      <a:pt x="2112060" y="561034"/>
                      <a:pt x="2149220" y="536692"/>
                      <a:pt x="2145073" y="503193"/>
                    </a:cubicBezTo>
                    <a:cubicBezTo>
                      <a:pt x="2123515" y="457242"/>
                      <a:pt x="2094205" y="414288"/>
                      <a:pt x="2076956" y="366333"/>
                    </a:cubicBezTo>
                    <a:cubicBezTo>
                      <a:pt x="2088562" y="330012"/>
                      <a:pt x="2141021" y="271509"/>
                      <a:pt x="2140028" y="247628"/>
                    </a:cubicBezTo>
                    <a:cubicBezTo>
                      <a:pt x="2125218" y="202967"/>
                      <a:pt x="2088071" y="161914"/>
                      <a:pt x="2088256" y="138752"/>
                    </a:cubicBezTo>
                    <a:cubicBezTo>
                      <a:pt x="2124758" y="89312"/>
                      <a:pt x="2184112" y="9311"/>
                      <a:pt x="2126900" y="11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13080402" y="2641598"/>
              <a:ext cx="2150682" cy="733048"/>
              <a:chOff x="13080402" y="2641598"/>
              <a:chExt cx="2150682" cy="733048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14333289" y="2658062"/>
                <a:ext cx="399" cy="46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6" extrusionOk="0">
                    <a:moveTo>
                      <a:pt x="0" y="34"/>
                    </a:moveTo>
                    <a:cubicBezTo>
                      <a:pt x="288" y="56"/>
                      <a:pt x="116" y="52"/>
                      <a:pt x="400" y="0"/>
                    </a:cubicBezTo>
                    <a:cubicBezTo>
                      <a:pt x="280" y="22"/>
                      <a:pt x="125" y="13"/>
                      <a:pt x="0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4305825" y="2659662"/>
                <a:ext cx="55" cy="4"/>
              </a:xfrm>
              <a:custGeom>
                <a:avLst/>
                <a:gdLst/>
                <a:ahLst/>
                <a:cxnLst/>
                <a:rect l="l" t="t" r="r" b="b"/>
                <a:pathLst>
                  <a:path w="55" h="4" extrusionOk="0">
                    <a:moveTo>
                      <a:pt x="56" y="0"/>
                    </a:moveTo>
                    <a:cubicBezTo>
                      <a:pt x="34" y="0"/>
                      <a:pt x="17" y="0"/>
                      <a:pt x="0" y="4"/>
                    </a:cubicBezTo>
                    <a:cubicBezTo>
                      <a:pt x="9" y="4"/>
                      <a:pt x="43" y="0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362603" y="2656256"/>
                <a:ext cx="8" cy="4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9" y="0"/>
                    </a:moveTo>
                    <a:lnTo>
                      <a:pt x="0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3080402" y="2641598"/>
                <a:ext cx="2150682" cy="733048"/>
              </a:xfrm>
              <a:custGeom>
                <a:avLst/>
                <a:gdLst/>
                <a:ahLst/>
                <a:cxnLst/>
                <a:rect l="l" t="t" r="r" b="b"/>
                <a:pathLst>
                  <a:path w="2150682" h="733048" extrusionOk="0">
                    <a:moveTo>
                      <a:pt x="2126900" y="11608"/>
                    </a:moveTo>
                    <a:cubicBezTo>
                      <a:pt x="1813881" y="-8170"/>
                      <a:pt x="1344498" y="-3933"/>
                      <a:pt x="1030610" y="34091"/>
                    </a:cubicBezTo>
                    <a:cubicBezTo>
                      <a:pt x="1023392" y="34538"/>
                      <a:pt x="32009" y="73177"/>
                      <a:pt x="14274" y="74790"/>
                    </a:cubicBezTo>
                    <a:cubicBezTo>
                      <a:pt x="-17689" y="75896"/>
                      <a:pt x="5740" y="107197"/>
                      <a:pt x="67448" y="196429"/>
                    </a:cubicBezTo>
                    <a:cubicBezTo>
                      <a:pt x="14855" y="314751"/>
                      <a:pt x="-19130" y="268717"/>
                      <a:pt x="77818" y="361773"/>
                    </a:cubicBezTo>
                    <a:cubicBezTo>
                      <a:pt x="82438" y="366875"/>
                      <a:pt x="89114" y="370642"/>
                      <a:pt x="92314" y="376811"/>
                    </a:cubicBezTo>
                    <a:cubicBezTo>
                      <a:pt x="94237" y="399354"/>
                      <a:pt x="30370" y="521324"/>
                      <a:pt x="28632" y="532774"/>
                    </a:cubicBezTo>
                    <a:cubicBezTo>
                      <a:pt x="32357" y="554827"/>
                      <a:pt x="65181" y="548388"/>
                      <a:pt x="119129" y="579504"/>
                    </a:cubicBezTo>
                    <a:cubicBezTo>
                      <a:pt x="80924" y="703719"/>
                      <a:pt x="23557" y="728077"/>
                      <a:pt x="94181" y="732899"/>
                    </a:cubicBezTo>
                    <a:cubicBezTo>
                      <a:pt x="113662" y="734228"/>
                      <a:pt x="292685" y="726288"/>
                      <a:pt x="295502" y="723970"/>
                    </a:cubicBezTo>
                    <a:cubicBezTo>
                      <a:pt x="471105" y="710377"/>
                      <a:pt x="464038" y="720158"/>
                      <a:pt x="630428" y="723423"/>
                    </a:cubicBezTo>
                    <a:cubicBezTo>
                      <a:pt x="909686" y="728297"/>
                      <a:pt x="1767705" y="672861"/>
                      <a:pt x="1768024" y="672843"/>
                    </a:cubicBezTo>
                    <a:cubicBezTo>
                      <a:pt x="2239966" y="698918"/>
                      <a:pt x="2165978" y="725174"/>
                      <a:pt x="2091775" y="583547"/>
                    </a:cubicBezTo>
                    <a:cubicBezTo>
                      <a:pt x="2112060" y="561034"/>
                      <a:pt x="2149220" y="536692"/>
                      <a:pt x="2145073" y="503193"/>
                    </a:cubicBezTo>
                    <a:cubicBezTo>
                      <a:pt x="2123515" y="457242"/>
                      <a:pt x="2094205" y="414288"/>
                      <a:pt x="2076956" y="366333"/>
                    </a:cubicBezTo>
                    <a:cubicBezTo>
                      <a:pt x="2088562" y="330012"/>
                      <a:pt x="2141021" y="271509"/>
                      <a:pt x="2140028" y="247628"/>
                    </a:cubicBezTo>
                    <a:cubicBezTo>
                      <a:pt x="2125218" y="202967"/>
                      <a:pt x="2088071" y="161914"/>
                      <a:pt x="2088256" y="138752"/>
                    </a:cubicBezTo>
                    <a:cubicBezTo>
                      <a:pt x="2124758" y="89312"/>
                      <a:pt x="2184112" y="9311"/>
                      <a:pt x="2126900" y="11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" name="Google Shape;67;p2"/>
          <p:cNvGrpSpPr/>
          <p:nvPr/>
        </p:nvGrpSpPr>
        <p:grpSpPr>
          <a:xfrm rot="-482167">
            <a:off x="-373483" y="2586529"/>
            <a:ext cx="2084057" cy="3025967"/>
            <a:chOff x="-746953" y="5172954"/>
            <a:chExt cx="4168030" cy="6051812"/>
          </a:xfrm>
        </p:grpSpPr>
        <p:sp>
          <p:nvSpPr>
            <p:cNvPr id="68" name="Google Shape;68;p2"/>
            <p:cNvSpPr/>
            <p:nvPr/>
          </p:nvSpPr>
          <p:spPr>
            <a:xfrm>
              <a:off x="-672684" y="5338743"/>
              <a:ext cx="4093761" cy="5886023"/>
            </a:xfrm>
            <a:custGeom>
              <a:avLst/>
              <a:gdLst/>
              <a:ahLst/>
              <a:cxnLst/>
              <a:rect l="l" t="t" r="r" b="b"/>
              <a:pathLst>
                <a:path w="4093761" h="5886023" extrusionOk="0">
                  <a:moveTo>
                    <a:pt x="3916714" y="127003"/>
                  </a:moveTo>
                  <a:cubicBezTo>
                    <a:pt x="3894602" y="122091"/>
                    <a:pt x="3871532" y="121593"/>
                    <a:pt x="3848778" y="121145"/>
                  </a:cubicBezTo>
                  <a:cubicBezTo>
                    <a:pt x="3625912" y="116791"/>
                    <a:pt x="3403689" y="108726"/>
                    <a:pt x="3180968" y="100988"/>
                  </a:cubicBezTo>
                  <a:cubicBezTo>
                    <a:pt x="2957811" y="93238"/>
                    <a:pt x="2734654" y="85173"/>
                    <a:pt x="2511522" y="76708"/>
                  </a:cubicBezTo>
                  <a:cubicBezTo>
                    <a:pt x="2066263" y="59814"/>
                    <a:pt x="1620967" y="41064"/>
                    <a:pt x="1175648" y="26147"/>
                  </a:cubicBezTo>
                  <a:cubicBezTo>
                    <a:pt x="1174775" y="15062"/>
                    <a:pt x="829141" y="13170"/>
                    <a:pt x="802180" y="12443"/>
                  </a:cubicBezTo>
                  <a:cubicBezTo>
                    <a:pt x="656451" y="8525"/>
                    <a:pt x="510759" y="3225"/>
                    <a:pt x="364995" y="1030"/>
                  </a:cubicBezTo>
                  <a:cubicBezTo>
                    <a:pt x="293167" y="-49"/>
                    <a:pt x="221266" y="-619"/>
                    <a:pt x="149475" y="1054"/>
                  </a:cubicBezTo>
                  <a:cubicBezTo>
                    <a:pt x="106366" y="2049"/>
                    <a:pt x="53547" y="666"/>
                    <a:pt x="45522" y="54708"/>
                  </a:cubicBezTo>
                  <a:cubicBezTo>
                    <a:pt x="31750" y="147402"/>
                    <a:pt x="48395" y="254479"/>
                    <a:pt x="49995" y="348288"/>
                  </a:cubicBezTo>
                  <a:cubicBezTo>
                    <a:pt x="56032" y="703793"/>
                    <a:pt x="55754" y="1059637"/>
                    <a:pt x="65415" y="1414960"/>
                  </a:cubicBezTo>
                  <a:cubicBezTo>
                    <a:pt x="65343" y="1422103"/>
                    <a:pt x="65258" y="1429234"/>
                    <a:pt x="65185" y="1436377"/>
                  </a:cubicBezTo>
                  <a:cubicBezTo>
                    <a:pt x="57342" y="2150140"/>
                    <a:pt x="49498" y="2863902"/>
                    <a:pt x="41655" y="3577665"/>
                  </a:cubicBezTo>
                  <a:lnTo>
                    <a:pt x="29896" y="4648302"/>
                  </a:lnTo>
                  <a:cubicBezTo>
                    <a:pt x="27823" y="4837182"/>
                    <a:pt x="33702" y="5029384"/>
                    <a:pt x="32429" y="5220399"/>
                  </a:cubicBezTo>
                  <a:cubicBezTo>
                    <a:pt x="28174" y="5271918"/>
                    <a:pt x="25313" y="5323570"/>
                    <a:pt x="22816" y="5375320"/>
                  </a:cubicBezTo>
                  <a:cubicBezTo>
                    <a:pt x="16657" y="5502990"/>
                    <a:pt x="-11092" y="5650575"/>
                    <a:pt x="4898" y="5777214"/>
                  </a:cubicBezTo>
                  <a:cubicBezTo>
                    <a:pt x="20379" y="5899778"/>
                    <a:pt x="149899" y="5876372"/>
                    <a:pt x="253598" y="5878785"/>
                  </a:cubicBezTo>
                  <a:cubicBezTo>
                    <a:pt x="1499703" y="5907722"/>
                    <a:pt x="2747092" y="5848320"/>
                    <a:pt x="3986105" y="5728800"/>
                  </a:cubicBezTo>
                  <a:cubicBezTo>
                    <a:pt x="4060951" y="5721584"/>
                    <a:pt x="4088034" y="5711105"/>
                    <a:pt x="4091962" y="5627180"/>
                  </a:cubicBezTo>
                  <a:cubicBezTo>
                    <a:pt x="4097150" y="5515955"/>
                    <a:pt x="4089816" y="5402426"/>
                    <a:pt x="4086373" y="5291189"/>
                  </a:cubicBezTo>
                  <a:cubicBezTo>
                    <a:pt x="4072250" y="4834756"/>
                    <a:pt x="4048089" y="4381234"/>
                    <a:pt x="4038658" y="3924376"/>
                  </a:cubicBezTo>
                  <a:cubicBezTo>
                    <a:pt x="4026050" y="3207461"/>
                    <a:pt x="4013454" y="2490557"/>
                    <a:pt x="4000847" y="1773642"/>
                  </a:cubicBezTo>
                  <a:cubicBezTo>
                    <a:pt x="3992494" y="1298738"/>
                    <a:pt x="3984808" y="826369"/>
                    <a:pt x="3997428" y="351575"/>
                  </a:cubicBezTo>
                  <a:cubicBezTo>
                    <a:pt x="3999525" y="272743"/>
                    <a:pt x="4030778" y="163374"/>
                    <a:pt x="3930983" y="130883"/>
                  </a:cubicBezTo>
                  <a:cubicBezTo>
                    <a:pt x="3926279" y="129343"/>
                    <a:pt x="3921515" y="128070"/>
                    <a:pt x="3916714" y="127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638238" y="5576738"/>
              <a:ext cx="4004101" cy="5548877"/>
            </a:xfrm>
            <a:custGeom>
              <a:avLst/>
              <a:gdLst/>
              <a:ahLst/>
              <a:cxnLst/>
              <a:rect l="l" t="t" r="r" b="b"/>
              <a:pathLst>
                <a:path w="4004101" h="5548877" extrusionOk="0">
                  <a:moveTo>
                    <a:pt x="4002878" y="5331627"/>
                  </a:moveTo>
                  <a:cubicBezTo>
                    <a:pt x="4010285" y="5206988"/>
                    <a:pt x="3982063" y="5074164"/>
                    <a:pt x="3971771" y="4949720"/>
                  </a:cubicBezTo>
                  <a:cubicBezTo>
                    <a:pt x="3960278" y="4810795"/>
                    <a:pt x="3950386" y="4671736"/>
                    <a:pt x="3942070" y="4532593"/>
                  </a:cubicBezTo>
                  <a:cubicBezTo>
                    <a:pt x="3898682" y="3806630"/>
                    <a:pt x="3891239" y="3077441"/>
                    <a:pt x="3882001" y="2350314"/>
                  </a:cubicBezTo>
                  <a:cubicBezTo>
                    <a:pt x="3873927" y="1715225"/>
                    <a:pt x="3851379" y="1075091"/>
                    <a:pt x="3871806" y="440221"/>
                  </a:cubicBezTo>
                  <a:cubicBezTo>
                    <a:pt x="3871939" y="432022"/>
                    <a:pt x="3872073" y="423969"/>
                    <a:pt x="3872073" y="415783"/>
                  </a:cubicBezTo>
                  <a:cubicBezTo>
                    <a:pt x="3872873" y="291957"/>
                    <a:pt x="3869394" y="168144"/>
                    <a:pt x="3863477" y="44451"/>
                  </a:cubicBezTo>
                  <a:cubicBezTo>
                    <a:pt x="3862277" y="20547"/>
                    <a:pt x="3843875" y="-264"/>
                    <a:pt x="3818781" y="3"/>
                  </a:cubicBezTo>
                  <a:cubicBezTo>
                    <a:pt x="3217792" y="5642"/>
                    <a:pt x="2616791" y="11415"/>
                    <a:pt x="2015802" y="17188"/>
                  </a:cubicBezTo>
                  <a:cubicBezTo>
                    <a:pt x="1414814" y="22827"/>
                    <a:pt x="813825" y="27666"/>
                    <a:pt x="212824" y="34240"/>
                  </a:cubicBezTo>
                  <a:cubicBezTo>
                    <a:pt x="183426" y="34640"/>
                    <a:pt x="152949" y="35040"/>
                    <a:pt x="126776" y="50358"/>
                  </a:cubicBezTo>
                  <a:cubicBezTo>
                    <a:pt x="100324" y="65796"/>
                    <a:pt x="84079" y="92793"/>
                    <a:pt x="77642" y="122337"/>
                  </a:cubicBezTo>
                  <a:cubicBezTo>
                    <a:pt x="71326" y="152147"/>
                    <a:pt x="73617" y="182903"/>
                    <a:pt x="74417" y="212980"/>
                  </a:cubicBezTo>
                  <a:cubicBezTo>
                    <a:pt x="75496" y="252736"/>
                    <a:pt x="76563" y="292479"/>
                    <a:pt x="77642" y="332234"/>
                  </a:cubicBezTo>
                  <a:cubicBezTo>
                    <a:pt x="81534" y="482110"/>
                    <a:pt x="84892" y="631987"/>
                    <a:pt x="87704" y="781851"/>
                  </a:cubicBezTo>
                  <a:cubicBezTo>
                    <a:pt x="93341" y="1079991"/>
                    <a:pt x="96966" y="1377985"/>
                    <a:pt x="98312" y="1676125"/>
                  </a:cubicBezTo>
                  <a:cubicBezTo>
                    <a:pt x="101136" y="2275885"/>
                    <a:pt x="95354" y="2875657"/>
                    <a:pt x="80867" y="3475284"/>
                  </a:cubicBezTo>
                  <a:cubicBezTo>
                    <a:pt x="66501" y="4074911"/>
                    <a:pt x="43553" y="4674271"/>
                    <a:pt x="11864" y="5273231"/>
                  </a:cubicBezTo>
                  <a:cubicBezTo>
                    <a:pt x="8106" y="5345343"/>
                    <a:pt x="4214" y="5417468"/>
                    <a:pt x="56" y="5489714"/>
                  </a:cubicBezTo>
                  <a:cubicBezTo>
                    <a:pt x="-1290" y="5514551"/>
                    <a:pt x="21804" y="5533228"/>
                    <a:pt x="44886" y="5534162"/>
                  </a:cubicBezTo>
                  <a:cubicBezTo>
                    <a:pt x="751841" y="5562954"/>
                    <a:pt x="1459728" y="5545805"/>
                    <a:pt x="2166283" y="5514467"/>
                  </a:cubicBezTo>
                  <a:cubicBezTo>
                    <a:pt x="2519760" y="5498785"/>
                    <a:pt x="2873068" y="5479490"/>
                    <a:pt x="3226387" y="5460595"/>
                  </a:cubicBezTo>
                  <a:cubicBezTo>
                    <a:pt x="3322436" y="5455465"/>
                    <a:pt x="3418606" y="5452930"/>
                    <a:pt x="3514704" y="5448770"/>
                  </a:cubicBezTo>
                  <a:cubicBezTo>
                    <a:pt x="3596873" y="5445204"/>
                    <a:pt x="3678835" y="5438000"/>
                    <a:pt x="3760676" y="5430057"/>
                  </a:cubicBezTo>
                  <a:cubicBezTo>
                    <a:pt x="3801627" y="5426079"/>
                    <a:pt x="3842554" y="5421919"/>
                    <a:pt x="3883504" y="5417929"/>
                  </a:cubicBezTo>
                  <a:cubicBezTo>
                    <a:pt x="3912527" y="5415103"/>
                    <a:pt x="3956896" y="5419044"/>
                    <a:pt x="3981117" y="5400052"/>
                  </a:cubicBezTo>
                  <a:cubicBezTo>
                    <a:pt x="3994792" y="5389416"/>
                    <a:pt x="4000975" y="5363681"/>
                    <a:pt x="4002878" y="53316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746953" y="5438555"/>
              <a:ext cx="3921186" cy="5509685"/>
            </a:xfrm>
            <a:custGeom>
              <a:avLst/>
              <a:gdLst/>
              <a:ahLst/>
              <a:cxnLst/>
              <a:rect l="l" t="t" r="r" b="b"/>
              <a:pathLst>
                <a:path w="3921186" h="5509685" extrusionOk="0">
                  <a:moveTo>
                    <a:pt x="3858566" y="2755225"/>
                  </a:moveTo>
                  <a:cubicBezTo>
                    <a:pt x="3857644" y="3631125"/>
                    <a:pt x="3877526" y="4507995"/>
                    <a:pt x="3921156" y="5387692"/>
                  </a:cubicBezTo>
                  <a:cubicBezTo>
                    <a:pt x="3922004" y="5406380"/>
                    <a:pt x="3905238" y="5420570"/>
                    <a:pt x="3888133" y="5421261"/>
                  </a:cubicBezTo>
                  <a:cubicBezTo>
                    <a:pt x="3607150" y="5432164"/>
                    <a:pt x="3326180" y="5442024"/>
                    <a:pt x="3045039" y="5451023"/>
                  </a:cubicBezTo>
                  <a:cubicBezTo>
                    <a:pt x="2547276" y="5466947"/>
                    <a:pt x="2049344" y="5479754"/>
                    <a:pt x="1551411" y="5489614"/>
                  </a:cubicBezTo>
                  <a:cubicBezTo>
                    <a:pt x="1051781" y="5499474"/>
                    <a:pt x="551994" y="5508473"/>
                    <a:pt x="52194" y="5509686"/>
                  </a:cubicBezTo>
                  <a:cubicBezTo>
                    <a:pt x="28991" y="5509686"/>
                    <a:pt x="18323" y="5488571"/>
                    <a:pt x="21026" y="5467808"/>
                  </a:cubicBezTo>
                  <a:cubicBezTo>
                    <a:pt x="110941" y="4778896"/>
                    <a:pt x="18080" y="4072301"/>
                    <a:pt x="2903" y="3380842"/>
                  </a:cubicBezTo>
                  <a:cubicBezTo>
                    <a:pt x="-18979" y="2383772"/>
                    <a:pt x="91351" y="1383695"/>
                    <a:pt x="51006" y="389208"/>
                  </a:cubicBezTo>
                  <a:cubicBezTo>
                    <a:pt x="45757" y="273084"/>
                    <a:pt x="36434" y="157141"/>
                    <a:pt x="21026" y="41878"/>
                  </a:cubicBezTo>
                  <a:cubicBezTo>
                    <a:pt x="18323" y="21115"/>
                    <a:pt x="28991" y="0"/>
                    <a:pt x="52194" y="0"/>
                  </a:cubicBezTo>
                  <a:cubicBezTo>
                    <a:pt x="551994" y="1213"/>
                    <a:pt x="1051781" y="10212"/>
                    <a:pt x="1551411" y="20072"/>
                  </a:cubicBezTo>
                  <a:cubicBezTo>
                    <a:pt x="2049344" y="29932"/>
                    <a:pt x="2547276" y="42739"/>
                    <a:pt x="3045039" y="58663"/>
                  </a:cubicBezTo>
                  <a:cubicBezTo>
                    <a:pt x="3326180" y="67661"/>
                    <a:pt x="3607162" y="77521"/>
                    <a:pt x="3888133" y="88424"/>
                  </a:cubicBezTo>
                  <a:cubicBezTo>
                    <a:pt x="3905238" y="89116"/>
                    <a:pt x="3922004" y="103305"/>
                    <a:pt x="3921156" y="121994"/>
                  </a:cubicBezTo>
                  <a:cubicBezTo>
                    <a:pt x="3881332" y="1000029"/>
                    <a:pt x="3859487" y="1877142"/>
                    <a:pt x="3858566" y="2755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74117" y="6279501"/>
              <a:ext cx="756551" cy="868867"/>
            </a:xfrm>
            <a:custGeom>
              <a:avLst/>
              <a:gdLst/>
              <a:ahLst/>
              <a:cxnLst/>
              <a:rect l="l" t="t" r="r" b="b"/>
              <a:pathLst>
                <a:path w="756551" h="868867" extrusionOk="0">
                  <a:moveTo>
                    <a:pt x="739342" y="10990"/>
                  </a:moveTo>
                  <a:cubicBezTo>
                    <a:pt x="716370" y="-7930"/>
                    <a:pt x="684875" y="-1296"/>
                    <a:pt x="668169" y="22281"/>
                  </a:cubicBezTo>
                  <a:cubicBezTo>
                    <a:pt x="649791" y="48210"/>
                    <a:pt x="636989" y="79148"/>
                    <a:pt x="620769" y="106594"/>
                  </a:cubicBezTo>
                  <a:cubicBezTo>
                    <a:pt x="616914" y="113118"/>
                    <a:pt x="612853" y="119534"/>
                    <a:pt x="608901" y="126010"/>
                  </a:cubicBezTo>
                  <a:cubicBezTo>
                    <a:pt x="587662" y="110899"/>
                    <a:pt x="547681" y="117181"/>
                    <a:pt x="524029" y="117230"/>
                  </a:cubicBezTo>
                  <a:cubicBezTo>
                    <a:pt x="417736" y="117485"/>
                    <a:pt x="222292" y="117024"/>
                    <a:pt x="120970" y="149939"/>
                  </a:cubicBezTo>
                  <a:cubicBezTo>
                    <a:pt x="-64885" y="210299"/>
                    <a:pt x="25781" y="436375"/>
                    <a:pt x="14446" y="579278"/>
                  </a:cubicBezTo>
                  <a:cubicBezTo>
                    <a:pt x="10143" y="633562"/>
                    <a:pt x="-22468" y="808677"/>
                    <a:pt x="27369" y="853417"/>
                  </a:cubicBezTo>
                  <a:cubicBezTo>
                    <a:pt x="50439" y="874131"/>
                    <a:pt x="96154" y="864259"/>
                    <a:pt x="264880" y="866005"/>
                  </a:cubicBezTo>
                  <a:cubicBezTo>
                    <a:pt x="346030" y="866842"/>
                    <a:pt x="457002" y="875320"/>
                    <a:pt x="540128" y="858413"/>
                  </a:cubicBezTo>
                  <a:cubicBezTo>
                    <a:pt x="716176" y="822612"/>
                    <a:pt x="667684" y="633793"/>
                    <a:pt x="669466" y="500944"/>
                  </a:cubicBezTo>
                  <a:cubicBezTo>
                    <a:pt x="672449" y="279792"/>
                    <a:pt x="720358" y="223834"/>
                    <a:pt x="676425" y="205957"/>
                  </a:cubicBezTo>
                  <a:cubicBezTo>
                    <a:pt x="686717" y="189670"/>
                    <a:pt x="696828" y="173261"/>
                    <a:pt x="706538" y="156609"/>
                  </a:cubicBezTo>
                  <a:cubicBezTo>
                    <a:pt x="723898" y="126835"/>
                    <a:pt x="744604" y="95133"/>
                    <a:pt x="755005" y="62157"/>
                  </a:cubicBezTo>
                  <a:cubicBezTo>
                    <a:pt x="754726" y="62109"/>
                    <a:pt x="754447" y="62060"/>
                    <a:pt x="754169" y="62012"/>
                  </a:cubicBezTo>
                  <a:cubicBezTo>
                    <a:pt x="759818" y="44171"/>
                    <a:pt x="755636" y="24415"/>
                    <a:pt x="739342" y="10990"/>
                  </a:cubicBezTo>
                  <a:close/>
                  <a:moveTo>
                    <a:pt x="450698" y="793056"/>
                  </a:moveTo>
                  <a:cubicBezTo>
                    <a:pt x="332234" y="798865"/>
                    <a:pt x="198774" y="800733"/>
                    <a:pt x="78758" y="790485"/>
                  </a:cubicBezTo>
                  <a:cubicBezTo>
                    <a:pt x="61034" y="729191"/>
                    <a:pt x="89620" y="638608"/>
                    <a:pt x="90311" y="553167"/>
                  </a:cubicBezTo>
                  <a:cubicBezTo>
                    <a:pt x="91596" y="393297"/>
                    <a:pt x="34752" y="256555"/>
                    <a:pt x="144039" y="221129"/>
                  </a:cubicBezTo>
                  <a:cubicBezTo>
                    <a:pt x="253132" y="185777"/>
                    <a:pt x="382168" y="192847"/>
                    <a:pt x="495262" y="192192"/>
                  </a:cubicBezTo>
                  <a:cubicBezTo>
                    <a:pt x="510973" y="192095"/>
                    <a:pt x="538976" y="196267"/>
                    <a:pt x="564798" y="195188"/>
                  </a:cubicBezTo>
                  <a:cubicBezTo>
                    <a:pt x="529812" y="247774"/>
                    <a:pt x="492789" y="298966"/>
                    <a:pt x="455705" y="350085"/>
                  </a:cubicBezTo>
                  <a:cubicBezTo>
                    <a:pt x="393478" y="435854"/>
                    <a:pt x="329676" y="522059"/>
                    <a:pt x="278372" y="615104"/>
                  </a:cubicBezTo>
                  <a:cubicBezTo>
                    <a:pt x="277293" y="613648"/>
                    <a:pt x="276069" y="612326"/>
                    <a:pt x="275002" y="610859"/>
                  </a:cubicBezTo>
                  <a:cubicBezTo>
                    <a:pt x="259194" y="588920"/>
                    <a:pt x="247920" y="564361"/>
                    <a:pt x="225117" y="548607"/>
                  </a:cubicBezTo>
                  <a:cubicBezTo>
                    <a:pt x="211515" y="539207"/>
                    <a:pt x="186215" y="546351"/>
                    <a:pt x="183111" y="564191"/>
                  </a:cubicBezTo>
                  <a:cubicBezTo>
                    <a:pt x="177474" y="596512"/>
                    <a:pt x="190021" y="624418"/>
                    <a:pt x="204035" y="653112"/>
                  </a:cubicBezTo>
                  <a:cubicBezTo>
                    <a:pt x="217564" y="680800"/>
                    <a:pt x="234900" y="706584"/>
                    <a:pt x="253654" y="730961"/>
                  </a:cubicBezTo>
                  <a:cubicBezTo>
                    <a:pt x="271935" y="754732"/>
                    <a:pt x="314025" y="748316"/>
                    <a:pt x="328039" y="723733"/>
                  </a:cubicBezTo>
                  <a:cubicBezTo>
                    <a:pt x="392921" y="609913"/>
                    <a:pt x="466264" y="503309"/>
                    <a:pt x="543401" y="397493"/>
                  </a:cubicBezTo>
                  <a:cubicBezTo>
                    <a:pt x="565174" y="367622"/>
                    <a:pt x="586862" y="337690"/>
                    <a:pt x="608161" y="307480"/>
                  </a:cubicBezTo>
                  <a:cubicBezTo>
                    <a:pt x="607398" y="318771"/>
                    <a:pt x="606852" y="328752"/>
                    <a:pt x="605967" y="335786"/>
                  </a:cubicBezTo>
                  <a:cubicBezTo>
                    <a:pt x="558397" y="711217"/>
                    <a:pt x="686936" y="781462"/>
                    <a:pt x="450698" y="793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90318" y="7203780"/>
              <a:ext cx="680055" cy="956008"/>
            </a:xfrm>
            <a:custGeom>
              <a:avLst/>
              <a:gdLst/>
              <a:ahLst/>
              <a:cxnLst/>
              <a:rect l="l" t="t" r="r" b="b"/>
              <a:pathLst>
                <a:path w="680055" h="956008" extrusionOk="0">
                  <a:moveTo>
                    <a:pt x="647953" y="300651"/>
                  </a:moveTo>
                  <a:cubicBezTo>
                    <a:pt x="651214" y="268912"/>
                    <a:pt x="670320" y="214701"/>
                    <a:pt x="624047" y="205168"/>
                  </a:cubicBezTo>
                  <a:cubicBezTo>
                    <a:pt x="619986" y="204659"/>
                    <a:pt x="616240" y="204720"/>
                    <a:pt x="612736" y="205181"/>
                  </a:cubicBezTo>
                  <a:cubicBezTo>
                    <a:pt x="623756" y="182598"/>
                    <a:pt x="634800" y="160041"/>
                    <a:pt x="645698" y="137398"/>
                  </a:cubicBezTo>
                  <a:cubicBezTo>
                    <a:pt x="662161" y="103173"/>
                    <a:pt x="699633" y="50974"/>
                    <a:pt x="667350" y="15488"/>
                  </a:cubicBezTo>
                  <a:cubicBezTo>
                    <a:pt x="651335" y="-2121"/>
                    <a:pt x="622653" y="-6136"/>
                    <a:pt x="604529" y="10880"/>
                  </a:cubicBezTo>
                  <a:cubicBezTo>
                    <a:pt x="596759" y="20351"/>
                    <a:pt x="595886" y="21382"/>
                    <a:pt x="601935" y="13972"/>
                  </a:cubicBezTo>
                  <a:cubicBezTo>
                    <a:pt x="597837" y="17853"/>
                    <a:pt x="594977" y="22510"/>
                    <a:pt x="592964" y="27701"/>
                  </a:cubicBezTo>
                  <a:cubicBezTo>
                    <a:pt x="588733" y="34565"/>
                    <a:pt x="584030" y="41284"/>
                    <a:pt x="580344" y="48440"/>
                  </a:cubicBezTo>
                  <a:cubicBezTo>
                    <a:pt x="572440" y="63818"/>
                    <a:pt x="564960" y="79463"/>
                    <a:pt x="557359" y="94987"/>
                  </a:cubicBezTo>
                  <a:cubicBezTo>
                    <a:pt x="549977" y="110049"/>
                    <a:pt x="542667" y="125161"/>
                    <a:pt x="535344" y="140260"/>
                  </a:cubicBezTo>
                  <a:cubicBezTo>
                    <a:pt x="509414" y="135045"/>
                    <a:pt x="475167" y="141618"/>
                    <a:pt x="454994" y="141412"/>
                  </a:cubicBezTo>
                  <a:cubicBezTo>
                    <a:pt x="337100" y="140211"/>
                    <a:pt x="202209" y="121340"/>
                    <a:pt x="88970" y="162345"/>
                  </a:cubicBezTo>
                  <a:cubicBezTo>
                    <a:pt x="-32513" y="206333"/>
                    <a:pt x="4668" y="364492"/>
                    <a:pt x="7674" y="492381"/>
                  </a:cubicBezTo>
                  <a:cubicBezTo>
                    <a:pt x="12426" y="694225"/>
                    <a:pt x="-7516" y="863919"/>
                    <a:pt x="78229" y="922969"/>
                  </a:cubicBezTo>
                  <a:cubicBezTo>
                    <a:pt x="115301" y="948498"/>
                    <a:pt x="163501" y="948838"/>
                    <a:pt x="206755" y="948802"/>
                  </a:cubicBezTo>
                  <a:cubicBezTo>
                    <a:pt x="377178" y="948632"/>
                    <a:pt x="571155" y="983415"/>
                    <a:pt x="622956" y="901649"/>
                  </a:cubicBezTo>
                  <a:cubicBezTo>
                    <a:pt x="664161" y="836619"/>
                    <a:pt x="624217" y="531797"/>
                    <a:pt x="647953" y="300651"/>
                  </a:cubicBezTo>
                  <a:close/>
                  <a:moveTo>
                    <a:pt x="559554" y="861566"/>
                  </a:moveTo>
                  <a:cubicBezTo>
                    <a:pt x="528156" y="891267"/>
                    <a:pt x="402709" y="875137"/>
                    <a:pt x="344071" y="873669"/>
                  </a:cubicBezTo>
                  <a:cubicBezTo>
                    <a:pt x="202512" y="870116"/>
                    <a:pt x="147038" y="882729"/>
                    <a:pt x="118465" y="859722"/>
                  </a:cubicBezTo>
                  <a:cubicBezTo>
                    <a:pt x="66773" y="818124"/>
                    <a:pt x="90400" y="626236"/>
                    <a:pt x="81890" y="476991"/>
                  </a:cubicBezTo>
                  <a:cubicBezTo>
                    <a:pt x="78011" y="408977"/>
                    <a:pt x="64227" y="335010"/>
                    <a:pt x="81721" y="267942"/>
                  </a:cubicBezTo>
                  <a:cubicBezTo>
                    <a:pt x="92461" y="226780"/>
                    <a:pt x="140080" y="223894"/>
                    <a:pt x="176715" y="219407"/>
                  </a:cubicBezTo>
                  <a:cubicBezTo>
                    <a:pt x="311848" y="202876"/>
                    <a:pt x="427306" y="219831"/>
                    <a:pt x="497461" y="218157"/>
                  </a:cubicBezTo>
                  <a:lnTo>
                    <a:pt x="429136" y="358647"/>
                  </a:lnTo>
                  <a:cubicBezTo>
                    <a:pt x="400466" y="417612"/>
                    <a:pt x="371723" y="476554"/>
                    <a:pt x="343379" y="535677"/>
                  </a:cubicBezTo>
                  <a:cubicBezTo>
                    <a:pt x="326214" y="571479"/>
                    <a:pt x="308417" y="607159"/>
                    <a:pt x="291324" y="643143"/>
                  </a:cubicBezTo>
                  <a:cubicBezTo>
                    <a:pt x="277456" y="622368"/>
                    <a:pt x="263320" y="602417"/>
                    <a:pt x="242493" y="587985"/>
                  </a:cubicBezTo>
                  <a:cubicBezTo>
                    <a:pt x="226491" y="576900"/>
                    <a:pt x="197360" y="589549"/>
                    <a:pt x="199542" y="610882"/>
                  </a:cubicBezTo>
                  <a:cubicBezTo>
                    <a:pt x="202355" y="638401"/>
                    <a:pt x="212865" y="661613"/>
                    <a:pt x="225485" y="686039"/>
                  </a:cubicBezTo>
                  <a:cubicBezTo>
                    <a:pt x="237535" y="709361"/>
                    <a:pt x="248264" y="733204"/>
                    <a:pt x="259708" y="756829"/>
                  </a:cubicBezTo>
                  <a:cubicBezTo>
                    <a:pt x="274449" y="787222"/>
                    <a:pt x="322164" y="788617"/>
                    <a:pt x="338809" y="759316"/>
                  </a:cubicBezTo>
                  <a:cubicBezTo>
                    <a:pt x="376535" y="692891"/>
                    <a:pt x="408212" y="622550"/>
                    <a:pt x="442120" y="554100"/>
                  </a:cubicBezTo>
                  <a:cubicBezTo>
                    <a:pt x="476694" y="484292"/>
                    <a:pt x="510602" y="414132"/>
                    <a:pt x="544788" y="344130"/>
                  </a:cubicBezTo>
                  <a:cubicBezTo>
                    <a:pt x="552813" y="327696"/>
                    <a:pt x="560887" y="311275"/>
                    <a:pt x="568937" y="294842"/>
                  </a:cubicBezTo>
                  <a:cubicBezTo>
                    <a:pt x="567288" y="323767"/>
                    <a:pt x="568779" y="351940"/>
                    <a:pt x="568052" y="365996"/>
                  </a:cubicBezTo>
                  <a:cubicBezTo>
                    <a:pt x="555335" y="612871"/>
                    <a:pt x="583436" y="785633"/>
                    <a:pt x="559554" y="861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307735" y="8278977"/>
              <a:ext cx="670424" cy="823936"/>
            </a:xfrm>
            <a:custGeom>
              <a:avLst/>
              <a:gdLst/>
              <a:ahLst/>
              <a:cxnLst/>
              <a:rect l="l" t="t" r="r" b="b"/>
              <a:pathLst>
                <a:path w="670424" h="823936" extrusionOk="0">
                  <a:moveTo>
                    <a:pt x="624080" y="149369"/>
                  </a:moveTo>
                  <a:cubicBezTo>
                    <a:pt x="631681" y="132814"/>
                    <a:pt x="638895" y="116102"/>
                    <a:pt x="645126" y="99026"/>
                  </a:cubicBezTo>
                  <a:cubicBezTo>
                    <a:pt x="645598" y="97728"/>
                    <a:pt x="646399" y="95982"/>
                    <a:pt x="647090" y="94211"/>
                  </a:cubicBezTo>
                  <a:cubicBezTo>
                    <a:pt x="653430" y="89287"/>
                    <a:pt x="659418" y="82265"/>
                    <a:pt x="662534" y="76771"/>
                  </a:cubicBezTo>
                  <a:cubicBezTo>
                    <a:pt x="673857" y="56821"/>
                    <a:pt x="673699" y="32165"/>
                    <a:pt x="657442" y="14834"/>
                  </a:cubicBezTo>
                  <a:cubicBezTo>
                    <a:pt x="641089" y="-2594"/>
                    <a:pt x="611885" y="-5759"/>
                    <a:pt x="593810" y="11220"/>
                  </a:cubicBezTo>
                  <a:cubicBezTo>
                    <a:pt x="590537" y="14288"/>
                    <a:pt x="587785" y="17975"/>
                    <a:pt x="585554" y="21977"/>
                  </a:cubicBezTo>
                  <a:cubicBezTo>
                    <a:pt x="583311" y="23469"/>
                    <a:pt x="581166" y="25131"/>
                    <a:pt x="579141" y="26974"/>
                  </a:cubicBezTo>
                  <a:cubicBezTo>
                    <a:pt x="571964" y="33050"/>
                    <a:pt x="567297" y="39551"/>
                    <a:pt x="563115" y="47737"/>
                  </a:cubicBezTo>
                  <a:cubicBezTo>
                    <a:pt x="562206" y="49532"/>
                    <a:pt x="561333" y="51412"/>
                    <a:pt x="560436" y="53255"/>
                  </a:cubicBezTo>
                  <a:cubicBezTo>
                    <a:pt x="500961" y="51982"/>
                    <a:pt x="405167" y="65189"/>
                    <a:pt x="289139" y="53098"/>
                  </a:cubicBezTo>
                  <a:cubicBezTo>
                    <a:pt x="224367" y="46342"/>
                    <a:pt x="148963" y="28903"/>
                    <a:pt x="88058" y="59246"/>
                  </a:cubicBezTo>
                  <a:cubicBezTo>
                    <a:pt x="-25945" y="116053"/>
                    <a:pt x="3295" y="313811"/>
                    <a:pt x="3525" y="416134"/>
                  </a:cubicBezTo>
                  <a:cubicBezTo>
                    <a:pt x="3695" y="497063"/>
                    <a:pt x="5089" y="617202"/>
                    <a:pt x="10484" y="698168"/>
                  </a:cubicBezTo>
                  <a:cubicBezTo>
                    <a:pt x="18982" y="825704"/>
                    <a:pt x="28438" y="799617"/>
                    <a:pt x="338079" y="811563"/>
                  </a:cubicBezTo>
                  <a:cubicBezTo>
                    <a:pt x="414853" y="814523"/>
                    <a:pt x="581081" y="855939"/>
                    <a:pt x="622262" y="768522"/>
                  </a:cubicBezTo>
                  <a:cubicBezTo>
                    <a:pt x="654872" y="699284"/>
                    <a:pt x="648750" y="530560"/>
                    <a:pt x="644762" y="289664"/>
                  </a:cubicBezTo>
                  <a:cubicBezTo>
                    <a:pt x="644229" y="258969"/>
                    <a:pt x="661128" y="168895"/>
                    <a:pt x="624080" y="149369"/>
                  </a:cubicBezTo>
                  <a:close/>
                  <a:moveTo>
                    <a:pt x="484886" y="751809"/>
                  </a:moveTo>
                  <a:cubicBezTo>
                    <a:pt x="336030" y="739827"/>
                    <a:pt x="101648" y="742240"/>
                    <a:pt x="80748" y="733532"/>
                  </a:cubicBezTo>
                  <a:cubicBezTo>
                    <a:pt x="68176" y="663397"/>
                    <a:pt x="69825" y="351929"/>
                    <a:pt x="71437" y="280204"/>
                  </a:cubicBezTo>
                  <a:cubicBezTo>
                    <a:pt x="72529" y="231535"/>
                    <a:pt x="66176" y="144736"/>
                    <a:pt x="117795" y="119073"/>
                  </a:cubicBezTo>
                  <a:cubicBezTo>
                    <a:pt x="160492" y="97850"/>
                    <a:pt x="219045" y="112512"/>
                    <a:pt x="264178" y="117594"/>
                  </a:cubicBezTo>
                  <a:cubicBezTo>
                    <a:pt x="344965" y="126690"/>
                    <a:pt x="425145" y="122712"/>
                    <a:pt x="506210" y="122117"/>
                  </a:cubicBezTo>
                  <a:cubicBezTo>
                    <a:pt x="511944" y="122081"/>
                    <a:pt x="519279" y="122615"/>
                    <a:pt x="527401" y="123245"/>
                  </a:cubicBezTo>
                  <a:cubicBezTo>
                    <a:pt x="520273" y="137047"/>
                    <a:pt x="512890" y="150715"/>
                    <a:pt x="505277" y="164201"/>
                  </a:cubicBezTo>
                  <a:cubicBezTo>
                    <a:pt x="476170" y="215745"/>
                    <a:pt x="443329" y="265044"/>
                    <a:pt x="409737" y="313738"/>
                  </a:cubicBezTo>
                  <a:cubicBezTo>
                    <a:pt x="357100" y="390047"/>
                    <a:pt x="302498" y="465361"/>
                    <a:pt x="256565" y="545854"/>
                  </a:cubicBezTo>
                  <a:cubicBezTo>
                    <a:pt x="239011" y="520009"/>
                    <a:pt x="223991" y="498106"/>
                    <a:pt x="195684" y="483492"/>
                  </a:cubicBezTo>
                  <a:cubicBezTo>
                    <a:pt x="176651" y="473668"/>
                    <a:pt x="151909" y="483771"/>
                    <a:pt x="151242" y="507190"/>
                  </a:cubicBezTo>
                  <a:cubicBezTo>
                    <a:pt x="150769" y="523999"/>
                    <a:pt x="151096" y="538516"/>
                    <a:pt x="157813" y="554331"/>
                  </a:cubicBezTo>
                  <a:cubicBezTo>
                    <a:pt x="163183" y="566956"/>
                    <a:pt x="169244" y="579314"/>
                    <a:pt x="175463" y="591539"/>
                  </a:cubicBezTo>
                  <a:cubicBezTo>
                    <a:pt x="188423" y="617020"/>
                    <a:pt x="202922" y="641967"/>
                    <a:pt x="217348" y="666647"/>
                  </a:cubicBezTo>
                  <a:cubicBezTo>
                    <a:pt x="234126" y="695342"/>
                    <a:pt x="284617" y="703989"/>
                    <a:pt x="301480" y="669291"/>
                  </a:cubicBezTo>
                  <a:cubicBezTo>
                    <a:pt x="349802" y="569854"/>
                    <a:pt x="414113" y="479696"/>
                    <a:pt x="477043" y="389210"/>
                  </a:cubicBezTo>
                  <a:cubicBezTo>
                    <a:pt x="509835" y="342069"/>
                    <a:pt x="543415" y="293945"/>
                    <a:pt x="573577" y="243978"/>
                  </a:cubicBezTo>
                  <a:cubicBezTo>
                    <a:pt x="575298" y="263031"/>
                    <a:pt x="577747" y="280326"/>
                    <a:pt x="577917" y="290768"/>
                  </a:cubicBezTo>
                  <a:cubicBezTo>
                    <a:pt x="586621" y="814474"/>
                    <a:pt x="576086" y="759159"/>
                    <a:pt x="484886" y="751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40201" y="9198650"/>
              <a:ext cx="766593" cy="805077"/>
            </a:xfrm>
            <a:custGeom>
              <a:avLst/>
              <a:gdLst/>
              <a:ahLst/>
              <a:cxnLst/>
              <a:rect l="l" t="t" r="r" b="b"/>
              <a:pathLst>
                <a:path w="766593" h="805077" extrusionOk="0">
                  <a:moveTo>
                    <a:pt x="766548" y="42506"/>
                  </a:moveTo>
                  <a:cubicBezTo>
                    <a:pt x="765373" y="11907"/>
                    <a:pt x="734763" y="-10469"/>
                    <a:pt x="705837" y="5067"/>
                  </a:cubicBezTo>
                  <a:cubicBezTo>
                    <a:pt x="675470" y="21391"/>
                    <a:pt x="657576" y="59363"/>
                    <a:pt x="638507" y="87003"/>
                  </a:cubicBezTo>
                  <a:cubicBezTo>
                    <a:pt x="636859" y="89392"/>
                    <a:pt x="635113" y="91696"/>
                    <a:pt x="633452" y="94061"/>
                  </a:cubicBezTo>
                  <a:cubicBezTo>
                    <a:pt x="617826" y="92667"/>
                    <a:pt x="599302" y="97591"/>
                    <a:pt x="584549" y="99325"/>
                  </a:cubicBezTo>
                  <a:cubicBezTo>
                    <a:pt x="352203" y="126491"/>
                    <a:pt x="135083" y="56986"/>
                    <a:pt x="39555" y="143992"/>
                  </a:cubicBezTo>
                  <a:cubicBezTo>
                    <a:pt x="95" y="179939"/>
                    <a:pt x="-377" y="237959"/>
                    <a:pt x="71" y="287356"/>
                  </a:cubicBezTo>
                  <a:cubicBezTo>
                    <a:pt x="3587" y="672634"/>
                    <a:pt x="7284" y="742272"/>
                    <a:pt x="55036" y="790445"/>
                  </a:cubicBezTo>
                  <a:cubicBezTo>
                    <a:pt x="70335" y="805883"/>
                    <a:pt x="100703" y="802451"/>
                    <a:pt x="120208" y="803215"/>
                  </a:cubicBezTo>
                  <a:cubicBezTo>
                    <a:pt x="173694" y="805313"/>
                    <a:pt x="227277" y="805168"/>
                    <a:pt x="280787" y="804974"/>
                  </a:cubicBezTo>
                  <a:cubicBezTo>
                    <a:pt x="736047" y="803324"/>
                    <a:pt x="695048" y="813087"/>
                    <a:pt x="711353" y="296330"/>
                  </a:cubicBezTo>
                  <a:cubicBezTo>
                    <a:pt x="712250" y="267939"/>
                    <a:pt x="731089" y="192055"/>
                    <a:pt x="705595" y="162378"/>
                  </a:cubicBezTo>
                  <a:cubicBezTo>
                    <a:pt x="711099" y="154749"/>
                    <a:pt x="716699" y="147194"/>
                    <a:pt x="722009" y="139432"/>
                  </a:cubicBezTo>
                  <a:cubicBezTo>
                    <a:pt x="740545" y="112350"/>
                    <a:pt x="767858" y="76597"/>
                    <a:pt x="766548" y="42506"/>
                  </a:cubicBezTo>
                  <a:close/>
                  <a:moveTo>
                    <a:pt x="466812" y="734171"/>
                  </a:moveTo>
                  <a:cubicBezTo>
                    <a:pt x="345487" y="737337"/>
                    <a:pt x="218112" y="745656"/>
                    <a:pt x="96763" y="733419"/>
                  </a:cubicBezTo>
                  <a:cubicBezTo>
                    <a:pt x="63413" y="684507"/>
                    <a:pt x="75439" y="613195"/>
                    <a:pt x="72384" y="458820"/>
                  </a:cubicBezTo>
                  <a:cubicBezTo>
                    <a:pt x="64952" y="83522"/>
                    <a:pt x="12097" y="192649"/>
                    <a:pt x="537233" y="171486"/>
                  </a:cubicBezTo>
                  <a:cubicBezTo>
                    <a:pt x="546362" y="171122"/>
                    <a:pt x="560376" y="171280"/>
                    <a:pt x="575760" y="170661"/>
                  </a:cubicBezTo>
                  <a:cubicBezTo>
                    <a:pt x="540191" y="214892"/>
                    <a:pt x="501592" y="258382"/>
                    <a:pt x="463587" y="301679"/>
                  </a:cubicBezTo>
                  <a:cubicBezTo>
                    <a:pt x="398463" y="375889"/>
                    <a:pt x="332406" y="451579"/>
                    <a:pt x="278908" y="535080"/>
                  </a:cubicBezTo>
                  <a:cubicBezTo>
                    <a:pt x="275514" y="528773"/>
                    <a:pt x="272301" y="522382"/>
                    <a:pt x="268786" y="516148"/>
                  </a:cubicBezTo>
                  <a:cubicBezTo>
                    <a:pt x="259730" y="500054"/>
                    <a:pt x="250310" y="484385"/>
                    <a:pt x="239521" y="469407"/>
                  </a:cubicBezTo>
                  <a:cubicBezTo>
                    <a:pt x="228198" y="453701"/>
                    <a:pt x="218427" y="437693"/>
                    <a:pt x="200546" y="428755"/>
                  </a:cubicBezTo>
                  <a:cubicBezTo>
                    <a:pt x="186447" y="421696"/>
                    <a:pt x="163972" y="425019"/>
                    <a:pt x="160129" y="443745"/>
                  </a:cubicBezTo>
                  <a:cubicBezTo>
                    <a:pt x="152249" y="482141"/>
                    <a:pt x="171815" y="521945"/>
                    <a:pt x="186035" y="556910"/>
                  </a:cubicBezTo>
                  <a:cubicBezTo>
                    <a:pt x="200461" y="592360"/>
                    <a:pt x="217033" y="626912"/>
                    <a:pt x="233193" y="661598"/>
                  </a:cubicBezTo>
                  <a:cubicBezTo>
                    <a:pt x="248249" y="693907"/>
                    <a:pt x="301505" y="696381"/>
                    <a:pt x="318356" y="664266"/>
                  </a:cubicBezTo>
                  <a:cubicBezTo>
                    <a:pt x="377054" y="552362"/>
                    <a:pt x="456713" y="458407"/>
                    <a:pt x="539197" y="364440"/>
                  </a:cubicBezTo>
                  <a:cubicBezTo>
                    <a:pt x="572596" y="326395"/>
                    <a:pt x="605933" y="288277"/>
                    <a:pt x="638156" y="249225"/>
                  </a:cubicBezTo>
                  <a:cubicBezTo>
                    <a:pt x="639223" y="267648"/>
                    <a:pt x="641005" y="284372"/>
                    <a:pt x="640835" y="294632"/>
                  </a:cubicBezTo>
                  <a:cubicBezTo>
                    <a:pt x="633343" y="745777"/>
                    <a:pt x="641744" y="729599"/>
                    <a:pt x="466812" y="734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47362" y="6604127"/>
              <a:ext cx="2170100" cy="388180"/>
            </a:xfrm>
            <a:custGeom>
              <a:avLst/>
              <a:gdLst/>
              <a:ahLst/>
              <a:cxnLst/>
              <a:rect l="l" t="t" r="r" b="b"/>
              <a:pathLst>
                <a:path w="2170100" h="388180" extrusionOk="0">
                  <a:moveTo>
                    <a:pt x="2165858" y="305638"/>
                  </a:moveTo>
                  <a:cubicBezTo>
                    <a:pt x="2149868" y="268162"/>
                    <a:pt x="2129405" y="235114"/>
                    <a:pt x="2105292" y="202332"/>
                  </a:cubicBezTo>
                  <a:cubicBezTo>
                    <a:pt x="2080998" y="169308"/>
                    <a:pt x="2050497" y="127212"/>
                    <a:pt x="2003230" y="140892"/>
                  </a:cubicBezTo>
                  <a:cubicBezTo>
                    <a:pt x="1967310" y="151286"/>
                    <a:pt x="1951672" y="194255"/>
                    <a:pt x="1936712" y="227376"/>
                  </a:cubicBezTo>
                  <a:cubicBezTo>
                    <a:pt x="1932651" y="218996"/>
                    <a:pt x="1928712" y="209500"/>
                    <a:pt x="1925317" y="202090"/>
                  </a:cubicBezTo>
                  <a:cubicBezTo>
                    <a:pt x="1908090" y="164445"/>
                    <a:pt x="1890864" y="126812"/>
                    <a:pt x="1873638" y="89167"/>
                  </a:cubicBezTo>
                  <a:cubicBezTo>
                    <a:pt x="1858763" y="56664"/>
                    <a:pt x="1842676" y="16594"/>
                    <a:pt x="1804368" y="6115"/>
                  </a:cubicBezTo>
                  <a:cubicBezTo>
                    <a:pt x="1760701" y="-5831"/>
                    <a:pt x="1730140" y="24113"/>
                    <a:pt x="1710428" y="58872"/>
                  </a:cubicBezTo>
                  <a:cubicBezTo>
                    <a:pt x="1690001" y="94867"/>
                    <a:pt x="1669732" y="130948"/>
                    <a:pt x="1649377" y="166992"/>
                  </a:cubicBezTo>
                  <a:cubicBezTo>
                    <a:pt x="1634091" y="194061"/>
                    <a:pt x="1619931" y="230311"/>
                    <a:pt x="1596352" y="249182"/>
                  </a:cubicBezTo>
                  <a:cubicBezTo>
                    <a:pt x="1593249" y="251668"/>
                    <a:pt x="1590654" y="251632"/>
                    <a:pt x="1584229" y="247654"/>
                  </a:cubicBezTo>
                  <a:cubicBezTo>
                    <a:pt x="1573404" y="240947"/>
                    <a:pt x="1565087" y="229123"/>
                    <a:pt x="1557777" y="218705"/>
                  </a:cubicBezTo>
                  <a:cubicBezTo>
                    <a:pt x="1536053" y="187694"/>
                    <a:pt x="1517202" y="154391"/>
                    <a:pt x="1500630" y="120372"/>
                  </a:cubicBezTo>
                  <a:cubicBezTo>
                    <a:pt x="1492326" y="103320"/>
                    <a:pt x="1484555" y="85989"/>
                    <a:pt x="1477561" y="68356"/>
                  </a:cubicBezTo>
                  <a:cubicBezTo>
                    <a:pt x="1470735" y="51170"/>
                    <a:pt x="1465595" y="33160"/>
                    <a:pt x="1452333" y="19480"/>
                  </a:cubicBezTo>
                  <a:cubicBezTo>
                    <a:pt x="1435616" y="2222"/>
                    <a:pt x="1411928" y="-4800"/>
                    <a:pt x="1389064" y="3447"/>
                  </a:cubicBezTo>
                  <a:cubicBezTo>
                    <a:pt x="1368601" y="10833"/>
                    <a:pt x="1357145" y="28600"/>
                    <a:pt x="1350150" y="48308"/>
                  </a:cubicBezTo>
                  <a:cubicBezTo>
                    <a:pt x="1338354" y="81587"/>
                    <a:pt x="1334499" y="117752"/>
                    <a:pt x="1328426" y="152353"/>
                  </a:cubicBezTo>
                  <a:cubicBezTo>
                    <a:pt x="1323067" y="182831"/>
                    <a:pt x="1317321" y="215479"/>
                    <a:pt x="1302919" y="243312"/>
                  </a:cubicBezTo>
                  <a:cubicBezTo>
                    <a:pt x="1293015" y="230142"/>
                    <a:pt x="1285511" y="214399"/>
                    <a:pt x="1277182" y="200222"/>
                  </a:cubicBezTo>
                  <a:cubicBezTo>
                    <a:pt x="1264914" y="179326"/>
                    <a:pt x="1252634" y="158417"/>
                    <a:pt x="1240365" y="137521"/>
                  </a:cubicBezTo>
                  <a:cubicBezTo>
                    <a:pt x="1229697" y="119353"/>
                    <a:pt x="1219781" y="99633"/>
                    <a:pt x="1205646" y="83819"/>
                  </a:cubicBezTo>
                  <a:cubicBezTo>
                    <a:pt x="1172647" y="46901"/>
                    <a:pt x="1122265" y="50091"/>
                    <a:pt x="1086769" y="81272"/>
                  </a:cubicBezTo>
                  <a:cubicBezTo>
                    <a:pt x="1054923" y="109239"/>
                    <a:pt x="1033696" y="152293"/>
                    <a:pt x="1010602" y="187269"/>
                  </a:cubicBezTo>
                  <a:cubicBezTo>
                    <a:pt x="998843" y="205085"/>
                    <a:pt x="987156" y="222938"/>
                    <a:pt x="975433" y="240778"/>
                  </a:cubicBezTo>
                  <a:cubicBezTo>
                    <a:pt x="961516" y="209500"/>
                    <a:pt x="947551" y="178234"/>
                    <a:pt x="933331" y="147102"/>
                  </a:cubicBezTo>
                  <a:cubicBezTo>
                    <a:pt x="910758" y="97656"/>
                    <a:pt x="869965" y="49290"/>
                    <a:pt x="809630" y="57853"/>
                  </a:cubicBezTo>
                  <a:cubicBezTo>
                    <a:pt x="752192" y="66015"/>
                    <a:pt x="733195" y="124399"/>
                    <a:pt x="715932" y="171576"/>
                  </a:cubicBezTo>
                  <a:cubicBezTo>
                    <a:pt x="706186" y="198209"/>
                    <a:pt x="697275" y="225108"/>
                    <a:pt x="689117" y="252238"/>
                  </a:cubicBezTo>
                  <a:cubicBezTo>
                    <a:pt x="682776" y="230821"/>
                    <a:pt x="678606" y="208251"/>
                    <a:pt x="672072" y="189646"/>
                  </a:cubicBezTo>
                  <a:cubicBezTo>
                    <a:pt x="654361" y="139255"/>
                    <a:pt x="622538" y="85359"/>
                    <a:pt x="566143" y="73122"/>
                  </a:cubicBezTo>
                  <a:cubicBezTo>
                    <a:pt x="502922" y="59405"/>
                    <a:pt x="451146" y="100240"/>
                    <a:pt x="412304" y="145392"/>
                  </a:cubicBezTo>
                  <a:cubicBezTo>
                    <a:pt x="383755" y="178574"/>
                    <a:pt x="355594" y="212095"/>
                    <a:pt x="327457" y="245653"/>
                  </a:cubicBezTo>
                  <a:cubicBezTo>
                    <a:pt x="319116" y="207026"/>
                    <a:pt x="310545" y="168411"/>
                    <a:pt x="300011" y="130499"/>
                  </a:cubicBezTo>
                  <a:cubicBezTo>
                    <a:pt x="285936" y="79828"/>
                    <a:pt x="253519" y="25374"/>
                    <a:pt x="193584" y="27569"/>
                  </a:cubicBezTo>
                  <a:cubicBezTo>
                    <a:pt x="124933" y="30080"/>
                    <a:pt x="94383" y="92636"/>
                    <a:pt x="74865" y="149127"/>
                  </a:cubicBezTo>
                  <a:cubicBezTo>
                    <a:pt x="53469" y="211101"/>
                    <a:pt x="25974" y="270515"/>
                    <a:pt x="2201" y="331518"/>
                  </a:cubicBezTo>
                  <a:cubicBezTo>
                    <a:pt x="-10916" y="365173"/>
                    <a:pt x="38073" y="383644"/>
                    <a:pt x="57166" y="356757"/>
                  </a:cubicBezTo>
                  <a:cubicBezTo>
                    <a:pt x="89037" y="311884"/>
                    <a:pt x="112398" y="262256"/>
                    <a:pt x="133261" y="211404"/>
                  </a:cubicBezTo>
                  <a:cubicBezTo>
                    <a:pt x="142559" y="188737"/>
                    <a:pt x="149772" y="164966"/>
                    <a:pt x="159992" y="142712"/>
                  </a:cubicBezTo>
                  <a:cubicBezTo>
                    <a:pt x="166332" y="128898"/>
                    <a:pt x="176479" y="108972"/>
                    <a:pt x="193524" y="106449"/>
                  </a:cubicBezTo>
                  <a:cubicBezTo>
                    <a:pt x="202264" y="105152"/>
                    <a:pt x="206750" y="111288"/>
                    <a:pt x="212241" y="121451"/>
                  </a:cubicBezTo>
                  <a:cubicBezTo>
                    <a:pt x="221346" y="138285"/>
                    <a:pt x="225055" y="158636"/>
                    <a:pt x="229371" y="177943"/>
                  </a:cubicBezTo>
                  <a:cubicBezTo>
                    <a:pt x="241688" y="232992"/>
                    <a:pt x="254174" y="287992"/>
                    <a:pt x="266648" y="343004"/>
                  </a:cubicBezTo>
                  <a:cubicBezTo>
                    <a:pt x="272783" y="370049"/>
                    <a:pt x="313140" y="386385"/>
                    <a:pt x="333082" y="362796"/>
                  </a:cubicBezTo>
                  <a:cubicBezTo>
                    <a:pt x="375075" y="313108"/>
                    <a:pt x="417020" y="263360"/>
                    <a:pt x="459038" y="213696"/>
                  </a:cubicBezTo>
                  <a:cubicBezTo>
                    <a:pt x="481174" y="187536"/>
                    <a:pt x="519821" y="136623"/>
                    <a:pt x="556057" y="154015"/>
                  </a:cubicBezTo>
                  <a:cubicBezTo>
                    <a:pt x="566276" y="158914"/>
                    <a:pt x="578229" y="175518"/>
                    <a:pt x="585551" y="189792"/>
                  </a:cubicBezTo>
                  <a:cubicBezTo>
                    <a:pt x="595104" y="208420"/>
                    <a:pt x="599990" y="228431"/>
                    <a:pt x="605481" y="248758"/>
                  </a:cubicBezTo>
                  <a:cubicBezTo>
                    <a:pt x="619435" y="300374"/>
                    <a:pt x="637777" y="350620"/>
                    <a:pt x="683686" y="382043"/>
                  </a:cubicBezTo>
                  <a:cubicBezTo>
                    <a:pt x="704428" y="396233"/>
                    <a:pt x="737729" y="384590"/>
                    <a:pt x="743888" y="359716"/>
                  </a:cubicBezTo>
                  <a:cubicBezTo>
                    <a:pt x="755053" y="314600"/>
                    <a:pt x="768133" y="270006"/>
                    <a:pt x="783287" y="226067"/>
                  </a:cubicBezTo>
                  <a:cubicBezTo>
                    <a:pt x="790670" y="204673"/>
                    <a:pt x="798428" y="183389"/>
                    <a:pt x="806878" y="162395"/>
                  </a:cubicBezTo>
                  <a:cubicBezTo>
                    <a:pt x="810248" y="154015"/>
                    <a:pt x="815727" y="138103"/>
                    <a:pt x="823583" y="138333"/>
                  </a:cubicBezTo>
                  <a:cubicBezTo>
                    <a:pt x="848326" y="139085"/>
                    <a:pt x="864122" y="194995"/>
                    <a:pt x="871832" y="212617"/>
                  </a:cubicBezTo>
                  <a:cubicBezTo>
                    <a:pt x="891653" y="257890"/>
                    <a:pt x="911485" y="303151"/>
                    <a:pt x="931318" y="348425"/>
                  </a:cubicBezTo>
                  <a:cubicBezTo>
                    <a:pt x="944605" y="378757"/>
                    <a:pt x="987823" y="375130"/>
                    <a:pt x="1004128" y="350717"/>
                  </a:cubicBezTo>
                  <a:cubicBezTo>
                    <a:pt x="1038472" y="299246"/>
                    <a:pt x="1072743" y="247739"/>
                    <a:pt x="1106930" y="196159"/>
                  </a:cubicBezTo>
                  <a:cubicBezTo>
                    <a:pt x="1115282" y="183558"/>
                    <a:pt x="1123295" y="170606"/>
                    <a:pt x="1132097" y="158308"/>
                  </a:cubicBezTo>
                  <a:cubicBezTo>
                    <a:pt x="1134873" y="154427"/>
                    <a:pt x="1141807" y="148036"/>
                    <a:pt x="1144947" y="144313"/>
                  </a:cubicBezTo>
                  <a:cubicBezTo>
                    <a:pt x="1151275" y="156586"/>
                    <a:pt x="1159737" y="169260"/>
                    <a:pt x="1166913" y="181545"/>
                  </a:cubicBezTo>
                  <a:cubicBezTo>
                    <a:pt x="1182212" y="207693"/>
                    <a:pt x="1197499" y="233840"/>
                    <a:pt x="1212786" y="260000"/>
                  </a:cubicBezTo>
                  <a:cubicBezTo>
                    <a:pt x="1227491" y="285154"/>
                    <a:pt x="1242511" y="311641"/>
                    <a:pt x="1268212" y="327213"/>
                  </a:cubicBezTo>
                  <a:cubicBezTo>
                    <a:pt x="1297003" y="344641"/>
                    <a:pt x="1333117" y="341002"/>
                    <a:pt x="1356817" y="316807"/>
                  </a:cubicBezTo>
                  <a:cubicBezTo>
                    <a:pt x="1376238" y="296990"/>
                    <a:pt x="1387852" y="267192"/>
                    <a:pt x="1396156" y="241251"/>
                  </a:cubicBezTo>
                  <a:cubicBezTo>
                    <a:pt x="1405333" y="212592"/>
                    <a:pt x="1410012" y="182758"/>
                    <a:pt x="1415068" y="153166"/>
                  </a:cubicBezTo>
                  <a:cubicBezTo>
                    <a:pt x="1415552" y="150352"/>
                    <a:pt x="1416062" y="147551"/>
                    <a:pt x="1416546" y="144749"/>
                  </a:cubicBezTo>
                  <a:cubicBezTo>
                    <a:pt x="1422850" y="158563"/>
                    <a:pt x="1429397" y="172255"/>
                    <a:pt x="1436489" y="185693"/>
                  </a:cubicBezTo>
                  <a:cubicBezTo>
                    <a:pt x="1456806" y="224223"/>
                    <a:pt x="1479682" y="265810"/>
                    <a:pt x="1509553" y="297839"/>
                  </a:cubicBezTo>
                  <a:cubicBezTo>
                    <a:pt x="1541860" y="332477"/>
                    <a:pt x="1590145" y="350947"/>
                    <a:pt x="1634854" y="328074"/>
                  </a:cubicBezTo>
                  <a:cubicBezTo>
                    <a:pt x="1673005" y="308560"/>
                    <a:pt x="1693226" y="268696"/>
                    <a:pt x="1713422" y="233052"/>
                  </a:cubicBezTo>
                  <a:cubicBezTo>
                    <a:pt x="1736831" y="191757"/>
                    <a:pt x="1760240" y="150449"/>
                    <a:pt x="1783650" y="109154"/>
                  </a:cubicBezTo>
                  <a:cubicBezTo>
                    <a:pt x="1783783" y="108923"/>
                    <a:pt x="1784026" y="108584"/>
                    <a:pt x="1784195" y="108305"/>
                  </a:cubicBezTo>
                  <a:cubicBezTo>
                    <a:pt x="1788826" y="118383"/>
                    <a:pt x="1793190" y="128595"/>
                    <a:pt x="1797688" y="138734"/>
                  </a:cubicBezTo>
                  <a:cubicBezTo>
                    <a:pt x="1817424" y="183231"/>
                    <a:pt x="1835972" y="228504"/>
                    <a:pt x="1856981" y="272407"/>
                  </a:cubicBezTo>
                  <a:cubicBezTo>
                    <a:pt x="1875735" y="311568"/>
                    <a:pt x="1914322" y="348037"/>
                    <a:pt x="1960909" y="334963"/>
                  </a:cubicBezTo>
                  <a:cubicBezTo>
                    <a:pt x="1990295" y="326716"/>
                    <a:pt x="2003061" y="300714"/>
                    <a:pt x="2015450" y="275609"/>
                  </a:cubicBezTo>
                  <a:cubicBezTo>
                    <a:pt x="2019535" y="267326"/>
                    <a:pt x="2023633" y="259042"/>
                    <a:pt x="2027719" y="250747"/>
                  </a:cubicBezTo>
                  <a:cubicBezTo>
                    <a:pt x="2029985" y="253694"/>
                    <a:pt x="2032277" y="256617"/>
                    <a:pt x="2034519" y="259588"/>
                  </a:cubicBezTo>
                  <a:cubicBezTo>
                    <a:pt x="2040326" y="267314"/>
                    <a:pt x="2045854" y="275233"/>
                    <a:pt x="2051467" y="283116"/>
                  </a:cubicBezTo>
                  <a:cubicBezTo>
                    <a:pt x="2067966" y="306305"/>
                    <a:pt x="2084890" y="329093"/>
                    <a:pt x="2101619" y="352100"/>
                  </a:cubicBezTo>
                  <a:cubicBezTo>
                    <a:pt x="2113160" y="367975"/>
                    <a:pt x="2139697" y="367502"/>
                    <a:pt x="2153941" y="356866"/>
                  </a:cubicBezTo>
                  <a:cubicBezTo>
                    <a:pt x="2170828" y="344241"/>
                    <a:pt x="2173895" y="324484"/>
                    <a:pt x="2165858" y="3056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71307" y="7597664"/>
              <a:ext cx="2074233" cy="419584"/>
            </a:xfrm>
            <a:custGeom>
              <a:avLst/>
              <a:gdLst/>
              <a:ahLst/>
              <a:cxnLst/>
              <a:rect l="l" t="t" r="r" b="b"/>
              <a:pathLst>
                <a:path w="2074233" h="419584" extrusionOk="0">
                  <a:moveTo>
                    <a:pt x="2052979" y="183015"/>
                  </a:moveTo>
                  <a:cubicBezTo>
                    <a:pt x="2039583" y="155667"/>
                    <a:pt x="2028200" y="125456"/>
                    <a:pt x="2010173" y="100801"/>
                  </a:cubicBezTo>
                  <a:cubicBezTo>
                    <a:pt x="1986849" y="68892"/>
                    <a:pt x="1945159" y="57516"/>
                    <a:pt x="1911239" y="80353"/>
                  </a:cubicBezTo>
                  <a:cubicBezTo>
                    <a:pt x="1883526" y="99018"/>
                    <a:pt x="1871185" y="132236"/>
                    <a:pt x="1860699" y="162616"/>
                  </a:cubicBezTo>
                  <a:cubicBezTo>
                    <a:pt x="1856565" y="174574"/>
                    <a:pt x="1853074" y="187491"/>
                    <a:pt x="1847704" y="198721"/>
                  </a:cubicBezTo>
                  <a:cubicBezTo>
                    <a:pt x="1845667" y="202990"/>
                    <a:pt x="1842842" y="207768"/>
                    <a:pt x="1839824" y="211807"/>
                  </a:cubicBezTo>
                  <a:cubicBezTo>
                    <a:pt x="1840018" y="210995"/>
                    <a:pt x="1831629" y="219642"/>
                    <a:pt x="1833677" y="218041"/>
                  </a:cubicBezTo>
                  <a:cubicBezTo>
                    <a:pt x="1835411" y="216682"/>
                    <a:pt x="1828913" y="221813"/>
                    <a:pt x="1827252" y="222965"/>
                  </a:cubicBezTo>
                  <a:cubicBezTo>
                    <a:pt x="1827216" y="222928"/>
                    <a:pt x="1827216" y="222904"/>
                    <a:pt x="1827179" y="222856"/>
                  </a:cubicBezTo>
                  <a:cubicBezTo>
                    <a:pt x="1827422" y="222625"/>
                    <a:pt x="1827737" y="222346"/>
                    <a:pt x="1828368" y="221800"/>
                  </a:cubicBezTo>
                  <a:cubicBezTo>
                    <a:pt x="1828465" y="221716"/>
                    <a:pt x="1827713" y="222031"/>
                    <a:pt x="1826804" y="222419"/>
                  </a:cubicBezTo>
                  <a:cubicBezTo>
                    <a:pt x="1824731" y="219909"/>
                    <a:pt x="1821082" y="216246"/>
                    <a:pt x="1819603" y="213845"/>
                  </a:cubicBezTo>
                  <a:cubicBezTo>
                    <a:pt x="1802619" y="186338"/>
                    <a:pt x="1786956" y="157911"/>
                    <a:pt x="1770675" y="129980"/>
                  </a:cubicBezTo>
                  <a:cubicBezTo>
                    <a:pt x="1762698" y="116312"/>
                    <a:pt x="1754734" y="102632"/>
                    <a:pt x="1746757" y="88952"/>
                  </a:cubicBezTo>
                  <a:cubicBezTo>
                    <a:pt x="1737580" y="73210"/>
                    <a:pt x="1729336" y="54460"/>
                    <a:pt x="1717238" y="40792"/>
                  </a:cubicBezTo>
                  <a:cubicBezTo>
                    <a:pt x="1692143" y="12449"/>
                    <a:pt x="1647677" y="11188"/>
                    <a:pt x="1619370" y="35747"/>
                  </a:cubicBezTo>
                  <a:cubicBezTo>
                    <a:pt x="1595040" y="56849"/>
                    <a:pt x="1586542" y="91571"/>
                    <a:pt x="1575364" y="120569"/>
                  </a:cubicBezTo>
                  <a:cubicBezTo>
                    <a:pt x="1565593" y="145953"/>
                    <a:pt x="1554792" y="178407"/>
                    <a:pt x="1544730" y="199837"/>
                  </a:cubicBezTo>
                  <a:cubicBezTo>
                    <a:pt x="1542269" y="205064"/>
                    <a:pt x="1539408" y="210327"/>
                    <a:pt x="1536135" y="215082"/>
                  </a:cubicBezTo>
                  <a:cubicBezTo>
                    <a:pt x="1534523" y="217422"/>
                    <a:pt x="1531528" y="220745"/>
                    <a:pt x="1530680" y="221667"/>
                  </a:cubicBezTo>
                  <a:cubicBezTo>
                    <a:pt x="1530680" y="221667"/>
                    <a:pt x="1530680" y="221667"/>
                    <a:pt x="1530680" y="221667"/>
                  </a:cubicBezTo>
                  <a:cubicBezTo>
                    <a:pt x="1530946" y="221376"/>
                    <a:pt x="1530946" y="221291"/>
                    <a:pt x="1530583" y="221497"/>
                  </a:cubicBezTo>
                  <a:cubicBezTo>
                    <a:pt x="1528837" y="218332"/>
                    <a:pt x="1527079" y="215179"/>
                    <a:pt x="1525321" y="212025"/>
                  </a:cubicBezTo>
                  <a:cubicBezTo>
                    <a:pt x="1517066" y="197217"/>
                    <a:pt x="1508798" y="182409"/>
                    <a:pt x="1500530" y="167601"/>
                  </a:cubicBezTo>
                  <a:cubicBezTo>
                    <a:pt x="1485183" y="140095"/>
                    <a:pt x="1469847" y="112589"/>
                    <a:pt x="1454500" y="85083"/>
                  </a:cubicBezTo>
                  <a:cubicBezTo>
                    <a:pt x="1439601" y="58365"/>
                    <a:pt x="1425381" y="29913"/>
                    <a:pt x="1398795" y="12885"/>
                  </a:cubicBezTo>
                  <a:cubicBezTo>
                    <a:pt x="1370477" y="-5246"/>
                    <a:pt x="1329938" y="-4724"/>
                    <a:pt x="1303971" y="17518"/>
                  </a:cubicBezTo>
                  <a:cubicBezTo>
                    <a:pt x="1280004" y="38051"/>
                    <a:pt x="1270233" y="76896"/>
                    <a:pt x="1257965" y="105276"/>
                  </a:cubicBezTo>
                  <a:cubicBezTo>
                    <a:pt x="1244848" y="135620"/>
                    <a:pt x="1231743" y="165964"/>
                    <a:pt x="1218614" y="196295"/>
                  </a:cubicBezTo>
                  <a:cubicBezTo>
                    <a:pt x="1213898" y="207211"/>
                    <a:pt x="1211304" y="213942"/>
                    <a:pt x="1204552" y="225123"/>
                  </a:cubicBezTo>
                  <a:cubicBezTo>
                    <a:pt x="1201872" y="229550"/>
                    <a:pt x="1200794" y="231588"/>
                    <a:pt x="1198987" y="233662"/>
                  </a:cubicBezTo>
                  <a:cubicBezTo>
                    <a:pt x="1197132" y="235784"/>
                    <a:pt x="1195011" y="237627"/>
                    <a:pt x="1192950" y="239531"/>
                  </a:cubicBezTo>
                  <a:cubicBezTo>
                    <a:pt x="1196187" y="236524"/>
                    <a:pt x="1191313" y="239095"/>
                    <a:pt x="1190756" y="240004"/>
                  </a:cubicBezTo>
                  <a:cubicBezTo>
                    <a:pt x="1190598" y="240029"/>
                    <a:pt x="1190416" y="240065"/>
                    <a:pt x="1190247" y="240089"/>
                  </a:cubicBezTo>
                  <a:cubicBezTo>
                    <a:pt x="1188792" y="238197"/>
                    <a:pt x="1186792" y="236123"/>
                    <a:pt x="1185967" y="235008"/>
                  </a:cubicBezTo>
                  <a:cubicBezTo>
                    <a:pt x="1180051" y="226991"/>
                    <a:pt x="1174257" y="218878"/>
                    <a:pt x="1168401" y="210813"/>
                  </a:cubicBezTo>
                  <a:cubicBezTo>
                    <a:pt x="1149381" y="184604"/>
                    <a:pt x="1130348" y="158396"/>
                    <a:pt x="1111327" y="132188"/>
                  </a:cubicBezTo>
                  <a:cubicBezTo>
                    <a:pt x="1093191" y="107180"/>
                    <a:pt x="1075916" y="77539"/>
                    <a:pt x="1044627" y="67594"/>
                  </a:cubicBezTo>
                  <a:cubicBezTo>
                    <a:pt x="1010065" y="56619"/>
                    <a:pt x="976049" y="75393"/>
                    <a:pt x="960689" y="106767"/>
                  </a:cubicBezTo>
                  <a:cubicBezTo>
                    <a:pt x="946323" y="136093"/>
                    <a:pt x="938165" y="169214"/>
                    <a:pt x="927885" y="200152"/>
                  </a:cubicBezTo>
                  <a:cubicBezTo>
                    <a:pt x="917520" y="231321"/>
                    <a:pt x="906973" y="262429"/>
                    <a:pt x="896802" y="293670"/>
                  </a:cubicBezTo>
                  <a:cubicBezTo>
                    <a:pt x="895456" y="293476"/>
                    <a:pt x="893468" y="292943"/>
                    <a:pt x="893553" y="293100"/>
                  </a:cubicBezTo>
                  <a:cubicBezTo>
                    <a:pt x="892728" y="292761"/>
                    <a:pt x="892025" y="292482"/>
                    <a:pt x="892086" y="292530"/>
                  </a:cubicBezTo>
                  <a:cubicBezTo>
                    <a:pt x="895165" y="295332"/>
                    <a:pt x="889249" y="290347"/>
                    <a:pt x="888764" y="289959"/>
                  </a:cubicBezTo>
                  <a:cubicBezTo>
                    <a:pt x="870944" y="275454"/>
                    <a:pt x="859524" y="250277"/>
                    <a:pt x="847353" y="230569"/>
                  </a:cubicBezTo>
                  <a:cubicBezTo>
                    <a:pt x="830550" y="203342"/>
                    <a:pt x="813760" y="176103"/>
                    <a:pt x="796946" y="148875"/>
                  </a:cubicBezTo>
                  <a:cubicBezTo>
                    <a:pt x="780556" y="122364"/>
                    <a:pt x="761947" y="93706"/>
                    <a:pt x="730028" y="84658"/>
                  </a:cubicBezTo>
                  <a:cubicBezTo>
                    <a:pt x="699975" y="76145"/>
                    <a:pt x="664225" y="85143"/>
                    <a:pt x="646696" y="112492"/>
                  </a:cubicBezTo>
                  <a:cubicBezTo>
                    <a:pt x="638210" y="125723"/>
                    <a:pt x="633082" y="142436"/>
                    <a:pt x="626899" y="156856"/>
                  </a:cubicBezTo>
                  <a:cubicBezTo>
                    <a:pt x="620171" y="172537"/>
                    <a:pt x="613443" y="188231"/>
                    <a:pt x="606727" y="203912"/>
                  </a:cubicBezTo>
                  <a:cubicBezTo>
                    <a:pt x="596750" y="227173"/>
                    <a:pt x="586615" y="255528"/>
                    <a:pt x="575741" y="275551"/>
                  </a:cubicBezTo>
                  <a:cubicBezTo>
                    <a:pt x="571752" y="269524"/>
                    <a:pt x="567582" y="262865"/>
                    <a:pt x="566200" y="260779"/>
                  </a:cubicBezTo>
                  <a:cubicBezTo>
                    <a:pt x="530050" y="206240"/>
                    <a:pt x="493900" y="151701"/>
                    <a:pt x="457762" y="97162"/>
                  </a:cubicBezTo>
                  <a:cubicBezTo>
                    <a:pt x="439383" y="69426"/>
                    <a:pt x="420472" y="43884"/>
                    <a:pt x="383667" y="44103"/>
                  </a:cubicBezTo>
                  <a:cubicBezTo>
                    <a:pt x="351396" y="44297"/>
                    <a:pt x="323271" y="61142"/>
                    <a:pt x="306190" y="88321"/>
                  </a:cubicBezTo>
                  <a:cubicBezTo>
                    <a:pt x="290357" y="113523"/>
                    <a:pt x="284248" y="144437"/>
                    <a:pt x="276138" y="172670"/>
                  </a:cubicBezTo>
                  <a:cubicBezTo>
                    <a:pt x="268427" y="199546"/>
                    <a:pt x="260729" y="226421"/>
                    <a:pt x="253019" y="253296"/>
                  </a:cubicBezTo>
                  <a:cubicBezTo>
                    <a:pt x="241127" y="227731"/>
                    <a:pt x="229271" y="202153"/>
                    <a:pt x="217305" y="176636"/>
                  </a:cubicBezTo>
                  <a:cubicBezTo>
                    <a:pt x="193702" y="126305"/>
                    <a:pt x="170014" y="56085"/>
                    <a:pt x="102745" y="57346"/>
                  </a:cubicBezTo>
                  <a:cubicBezTo>
                    <a:pt x="33863" y="58644"/>
                    <a:pt x="20637" y="142714"/>
                    <a:pt x="10333" y="196089"/>
                  </a:cubicBezTo>
                  <a:cubicBezTo>
                    <a:pt x="-1790" y="258900"/>
                    <a:pt x="-3378" y="323032"/>
                    <a:pt x="6271" y="386267"/>
                  </a:cubicBezTo>
                  <a:cubicBezTo>
                    <a:pt x="10999" y="417266"/>
                    <a:pt x="59357" y="410923"/>
                    <a:pt x="60242" y="380676"/>
                  </a:cubicBezTo>
                  <a:cubicBezTo>
                    <a:pt x="61685" y="331473"/>
                    <a:pt x="66886" y="283167"/>
                    <a:pt x="78499" y="235323"/>
                  </a:cubicBezTo>
                  <a:cubicBezTo>
                    <a:pt x="84257" y="211625"/>
                    <a:pt x="91046" y="188497"/>
                    <a:pt x="99229" y="165515"/>
                  </a:cubicBezTo>
                  <a:cubicBezTo>
                    <a:pt x="99847" y="163781"/>
                    <a:pt x="103909" y="152029"/>
                    <a:pt x="107242" y="143054"/>
                  </a:cubicBezTo>
                  <a:cubicBezTo>
                    <a:pt x="112686" y="151871"/>
                    <a:pt x="121511" y="169384"/>
                    <a:pt x="126433" y="180190"/>
                  </a:cubicBezTo>
                  <a:cubicBezTo>
                    <a:pt x="137089" y="203560"/>
                    <a:pt x="147745" y="226918"/>
                    <a:pt x="158401" y="250289"/>
                  </a:cubicBezTo>
                  <a:cubicBezTo>
                    <a:pt x="180719" y="299237"/>
                    <a:pt x="203582" y="347991"/>
                    <a:pt x="225185" y="397267"/>
                  </a:cubicBezTo>
                  <a:cubicBezTo>
                    <a:pt x="240642" y="432535"/>
                    <a:pt x="294467" y="423063"/>
                    <a:pt x="304881" y="389384"/>
                  </a:cubicBezTo>
                  <a:cubicBezTo>
                    <a:pt x="322980" y="330867"/>
                    <a:pt x="339285" y="271743"/>
                    <a:pt x="356257" y="212886"/>
                  </a:cubicBezTo>
                  <a:cubicBezTo>
                    <a:pt x="362937" y="189698"/>
                    <a:pt x="366925" y="161840"/>
                    <a:pt x="378018" y="140313"/>
                  </a:cubicBezTo>
                  <a:cubicBezTo>
                    <a:pt x="378381" y="139598"/>
                    <a:pt x="378624" y="139113"/>
                    <a:pt x="378915" y="138530"/>
                  </a:cubicBezTo>
                  <a:cubicBezTo>
                    <a:pt x="381279" y="141696"/>
                    <a:pt x="383473" y="144509"/>
                    <a:pt x="384079" y="145431"/>
                  </a:cubicBezTo>
                  <a:cubicBezTo>
                    <a:pt x="417465" y="195980"/>
                    <a:pt x="450864" y="246517"/>
                    <a:pt x="484250" y="297066"/>
                  </a:cubicBezTo>
                  <a:cubicBezTo>
                    <a:pt x="499294" y="319842"/>
                    <a:pt x="513357" y="346754"/>
                    <a:pt x="537057" y="361793"/>
                  </a:cubicBezTo>
                  <a:cubicBezTo>
                    <a:pt x="565461" y="379815"/>
                    <a:pt x="602011" y="376358"/>
                    <a:pt x="626996" y="354006"/>
                  </a:cubicBezTo>
                  <a:cubicBezTo>
                    <a:pt x="647035" y="336081"/>
                    <a:pt x="656746" y="311462"/>
                    <a:pt x="667038" y="287340"/>
                  </a:cubicBezTo>
                  <a:cubicBezTo>
                    <a:pt x="679476" y="258196"/>
                    <a:pt x="691914" y="229053"/>
                    <a:pt x="704364" y="199910"/>
                  </a:cubicBezTo>
                  <a:cubicBezTo>
                    <a:pt x="705237" y="197860"/>
                    <a:pt x="709262" y="190025"/>
                    <a:pt x="713226" y="181791"/>
                  </a:cubicBezTo>
                  <a:cubicBezTo>
                    <a:pt x="724621" y="198430"/>
                    <a:pt x="734368" y="216719"/>
                    <a:pt x="744757" y="233819"/>
                  </a:cubicBezTo>
                  <a:cubicBezTo>
                    <a:pt x="772603" y="279614"/>
                    <a:pt x="798449" y="340326"/>
                    <a:pt x="845583" y="369554"/>
                  </a:cubicBezTo>
                  <a:cubicBezTo>
                    <a:pt x="894195" y="399704"/>
                    <a:pt x="960604" y="382616"/>
                    <a:pt x="981710" y="328065"/>
                  </a:cubicBezTo>
                  <a:cubicBezTo>
                    <a:pt x="1000537" y="279408"/>
                    <a:pt x="1013847" y="228616"/>
                    <a:pt x="1030965" y="179304"/>
                  </a:cubicBezTo>
                  <a:cubicBezTo>
                    <a:pt x="1031377" y="179850"/>
                    <a:pt x="1031765" y="180359"/>
                    <a:pt x="1031850" y="180469"/>
                  </a:cubicBezTo>
                  <a:cubicBezTo>
                    <a:pt x="1050398" y="207029"/>
                    <a:pt x="1068958" y="233564"/>
                    <a:pt x="1087506" y="260125"/>
                  </a:cubicBezTo>
                  <a:cubicBezTo>
                    <a:pt x="1102611" y="281749"/>
                    <a:pt x="1116685" y="309473"/>
                    <a:pt x="1139525" y="323869"/>
                  </a:cubicBezTo>
                  <a:cubicBezTo>
                    <a:pt x="1163382" y="338919"/>
                    <a:pt x="1194393" y="341139"/>
                    <a:pt x="1220796" y="332237"/>
                  </a:cubicBezTo>
                  <a:cubicBezTo>
                    <a:pt x="1280162" y="312214"/>
                    <a:pt x="1300249" y="250289"/>
                    <a:pt x="1322870" y="198054"/>
                  </a:cubicBezTo>
                  <a:cubicBezTo>
                    <a:pt x="1334544" y="171094"/>
                    <a:pt x="1346219" y="144121"/>
                    <a:pt x="1357905" y="117161"/>
                  </a:cubicBezTo>
                  <a:cubicBezTo>
                    <a:pt x="1358305" y="116239"/>
                    <a:pt x="1358705" y="115318"/>
                    <a:pt x="1359105" y="114408"/>
                  </a:cubicBezTo>
                  <a:cubicBezTo>
                    <a:pt x="1361106" y="118083"/>
                    <a:pt x="1363118" y="121745"/>
                    <a:pt x="1365130" y="125408"/>
                  </a:cubicBezTo>
                  <a:cubicBezTo>
                    <a:pt x="1372089" y="138167"/>
                    <a:pt x="1379059" y="150925"/>
                    <a:pt x="1386018" y="163684"/>
                  </a:cubicBezTo>
                  <a:cubicBezTo>
                    <a:pt x="1401111" y="191323"/>
                    <a:pt x="1416192" y="218975"/>
                    <a:pt x="1431285" y="246614"/>
                  </a:cubicBezTo>
                  <a:cubicBezTo>
                    <a:pt x="1444632" y="271064"/>
                    <a:pt x="1455930" y="296908"/>
                    <a:pt x="1481461" y="310916"/>
                  </a:cubicBezTo>
                  <a:cubicBezTo>
                    <a:pt x="1508992" y="326015"/>
                    <a:pt x="1542330" y="325239"/>
                    <a:pt x="1570600" y="312602"/>
                  </a:cubicBezTo>
                  <a:cubicBezTo>
                    <a:pt x="1624680" y="288419"/>
                    <a:pt x="1641688" y="223996"/>
                    <a:pt x="1661158" y="173495"/>
                  </a:cubicBezTo>
                  <a:cubicBezTo>
                    <a:pt x="1663800" y="166631"/>
                    <a:pt x="1666443" y="159778"/>
                    <a:pt x="1669098" y="152914"/>
                  </a:cubicBezTo>
                  <a:cubicBezTo>
                    <a:pt x="1676929" y="166352"/>
                    <a:pt x="1684749" y="179790"/>
                    <a:pt x="1692580" y="193227"/>
                  </a:cubicBezTo>
                  <a:cubicBezTo>
                    <a:pt x="1723663" y="246578"/>
                    <a:pt x="1754625" y="326731"/>
                    <a:pt x="1828986" y="322037"/>
                  </a:cubicBezTo>
                  <a:cubicBezTo>
                    <a:pt x="1861124" y="320012"/>
                    <a:pt x="1890776" y="303833"/>
                    <a:pt x="1911979" y="279808"/>
                  </a:cubicBezTo>
                  <a:cubicBezTo>
                    <a:pt x="1931715" y="257444"/>
                    <a:pt x="1942274" y="230545"/>
                    <a:pt x="1951984" y="202929"/>
                  </a:cubicBezTo>
                  <a:cubicBezTo>
                    <a:pt x="1955451" y="210024"/>
                    <a:pt x="1958930" y="217119"/>
                    <a:pt x="1962398" y="224214"/>
                  </a:cubicBezTo>
                  <a:cubicBezTo>
                    <a:pt x="1965173" y="229902"/>
                    <a:pt x="1967913" y="235614"/>
                    <a:pt x="1970750" y="241278"/>
                  </a:cubicBezTo>
                  <a:cubicBezTo>
                    <a:pt x="1970665" y="242175"/>
                    <a:pt x="1970459" y="243048"/>
                    <a:pt x="1970423" y="243958"/>
                  </a:cubicBezTo>
                  <a:cubicBezTo>
                    <a:pt x="1968786" y="286382"/>
                    <a:pt x="2018672" y="315440"/>
                    <a:pt x="2053416" y="288759"/>
                  </a:cubicBezTo>
                  <a:cubicBezTo>
                    <a:pt x="2090936" y="259918"/>
                    <a:pt x="2069490" y="216719"/>
                    <a:pt x="2052979" y="183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543942" y="8576191"/>
              <a:ext cx="2216653" cy="482153"/>
              <a:chOff x="543942" y="8576191"/>
              <a:chExt cx="2216653" cy="482153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2472254" y="8861905"/>
                <a:ext cx="24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2" extrusionOk="0">
                    <a:moveTo>
                      <a:pt x="242" y="73"/>
                    </a:moveTo>
                    <a:cubicBezTo>
                      <a:pt x="133" y="37"/>
                      <a:pt x="109" y="3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5" y="24"/>
                      <a:pt x="158" y="48"/>
                      <a:pt x="242" y="73"/>
                    </a:cubicBezTo>
                    <a:cubicBezTo>
                      <a:pt x="242" y="73"/>
                      <a:pt x="242" y="73"/>
                      <a:pt x="242" y="73"/>
                    </a:cubicBezTo>
                    <a:close/>
                  </a:path>
                </a:pathLst>
              </a:custGeom>
              <a:solidFill>
                <a:srgbClr val="191918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23177" y="8737691"/>
                <a:ext cx="1272" cy="388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388" extrusionOk="0">
                    <a:moveTo>
                      <a:pt x="0" y="388"/>
                    </a:moveTo>
                    <a:cubicBezTo>
                      <a:pt x="255" y="315"/>
                      <a:pt x="679" y="182"/>
                      <a:pt x="1273" y="0"/>
                    </a:cubicBezTo>
                    <a:cubicBezTo>
                      <a:pt x="836" y="109"/>
                      <a:pt x="448" y="218"/>
                      <a:pt x="158" y="303"/>
                    </a:cubicBezTo>
                    <a:cubicBezTo>
                      <a:pt x="97" y="328"/>
                      <a:pt x="48" y="352"/>
                      <a:pt x="0" y="388"/>
                    </a:cubicBezTo>
                    <a:close/>
                  </a:path>
                </a:pathLst>
              </a:custGeom>
              <a:solidFill>
                <a:srgbClr val="191918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3942" y="8576191"/>
                <a:ext cx="2216653" cy="482153"/>
              </a:xfrm>
              <a:custGeom>
                <a:avLst/>
                <a:gdLst/>
                <a:ahLst/>
                <a:cxnLst/>
                <a:rect l="l" t="t" r="r" b="b"/>
                <a:pathLst>
                  <a:path w="2216653" h="482153" extrusionOk="0">
                    <a:moveTo>
                      <a:pt x="2216241" y="191299"/>
                    </a:moveTo>
                    <a:cubicBezTo>
                      <a:pt x="2215163" y="181499"/>
                      <a:pt x="2214072" y="171700"/>
                      <a:pt x="2212993" y="161901"/>
                    </a:cubicBezTo>
                    <a:cubicBezTo>
                      <a:pt x="2210786" y="141938"/>
                      <a:pt x="2188492" y="128707"/>
                      <a:pt x="2169847" y="128779"/>
                    </a:cubicBezTo>
                    <a:cubicBezTo>
                      <a:pt x="2157810" y="115560"/>
                      <a:pt x="2145493" y="102571"/>
                      <a:pt x="2133406" y="89400"/>
                    </a:cubicBezTo>
                    <a:cubicBezTo>
                      <a:pt x="2104675" y="58086"/>
                      <a:pt x="2068949" y="20538"/>
                      <a:pt x="2022410" y="43642"/>
                    </a:cubicBezTo>
                    <a:cubicBezTo>
                      <a:pt x="1990078" y="59687"/>
                      <a:pt x="1977858" y="99406"/>
                      <a:pt x="1968633" y="131763"/>
                    </a:cubicBezTo>
                    <a:cubicBezTo>
                      <a:pt x="1959347" y="164314"/>
                      <a:pt x="1954061" y="197860"/>
                      <a:pt x="1944533" y="230338"/>
                    </a:cubicBezTo>
                    <a:cubicBezTo>
                      <a:pt x="1940411" y="244395"/>
                      <a:pt x="1935465" y="258996"/>
                      <a:pt x="1928955" y="270797"/>
                    </a:cubicBezTo>
                    <a:cubicBezTo>
                      <a:pt x="1928082" y="272386"/>
                      <a:pt x="1925439" y="276582"/>
                      <a:pt x="1923245" y="279978"/>
                    </a:cubicBezTo>
                    <a:cubicBezTo>
                      <a:pt x="1921596" y="277977"/>
                      <a:pt x="1920057" y="276133"/>
                      <a:pt x="1920008" y="276230"/>
                    </a:cubicBezTo>
                    <a:cubicBezTo>
                      <a:pt x="1910686" y="262805"/>
                      <a:pt x="1904055" y="247148"/>
                      <a:pt x="1896636" y="232667"/>
                    </a:cubicBezTo>
                    <a:cubicBezTo>
                      <a:pt x="1861225" y="163501"/>
                      <a:pt x="1825814" y="94336"/>
                      <a:pt x="1790403" y="25171"/>
                    </a:cubicBezTo>
                    <a:cubicBezTo>
                      <a:pt x="1771613" y="-11516"/>
                      <a:pt x="1709253" y="-7756"/>
                      <a:pt x="1699106" y="34206"/>
                    </a:cubicBezTo>
                    <a:cubicBezTo>
                      <a:pt x="1682061" y="104718"/>
                      <a:pt x="1665029" y="175242"/>
                      <a:pt x="1647984" y="245753"/>
                    </a:cubicBezTo>
                    <a:cubicBezTo>
                      <a:pt x="1646505" y="251878"/>
                      <a:pt x="1645063" y="258014"/>
                      <a:pt x="1643390" y="264078"/>
                    </a:cubicBezTo>
                    <a:cubicBezTo>
                      <a:pt x="1640941" y="261107"/>
                      <a:pt x="1637292" y="256656"/>
                      <a:pt x="1637013" y="256437"/>
                    </a:cubicBezTo>
                    <a:cubicBezTo>
                      <a:pt x="1628261" y="244565"/>
                      <a:pt x="1620951" y="231393"/>
                      <a:pt x="1614113" y="218356"/>
                    </a:cubicBezTo>
                    <a:cubicBezTo>
                      <a:pt x="1588025" y="168656"/>
                      <a:pt x="1570798" y="114468"/>
                      <a:pt x="1540309" y="67061"/>
                    </a:cubicBezTo>
                    <a:cubicBezTo>
                      <a:pt x="1518246" y="32751"/>
                      <a:pt x="1487248" y="-770"/>
                      <a:pt x="1442515" y="16342"/>
                    </a:cubicBezTo>
                    <a:cubicBezTo>
                      <a:pt x="1407322" y="29804"/>
                      <a:pt x="1393332" y="67243"/>
                      <a:pt x="1380797" y="99733"/>
                    </a:cubicBezTo>
                    <a:cubicBezTo>
                      <a:pt x="1359728" y="154345"/>
                      <a:pt x="1348781" y="214657"/>
                      <a:pt x="1318353" y="263569"/>
                    </a:cubicBezTo>
                    <a:cubicBezTo>
                      <a:pt x="1316571" y="261349"/>
                      <a:pt x="1315334" y="259651"/>
                      <a:pt x="1313504" y="256559"/>
                    </a:cubicBezTo>
                    <a:cubicBezTo>
                      <a:pt x="1295259" y="225948"/>
                      <a:pt x="1279038" y="193943"/>
                      <a:pt x="1261897" y="162701"/>
                    </a:cubicBezTo>
                    <a:cubicBezTo>
                      <a:pt x="1245349" y="132551"/>
                      <a:pt x="1230147" y="100982"/>
                      <a:pt x="1211623" y="71997"/>
                    </a:cubicBezTo>
                    <a:cubicBezTo>
                      <a:pt x="1191693" y="40816"/>
                      <a:pt x="1164102" y="13795"/>
                      <a:pt x="1125200" y="11151"/>
                    </a:cubicBezTo>
                    <a:cubicBezTo>
                      <a:pt x="1060913" y="6773"/>
                      <a:pt x="1025659" y="67315"/>
                      <a:pt x="1011063" y="121248"/>
                    </a:cubicBezTo>
                    <a:cubicBezTo>
                      <a:pt x="1001462" y="156722"/>
                      <a:pt x="992334" y="191614"/>
                      <a:pt x="978126" y="225645"/>
                    </a:cubicBezTo>
                    <a:cubicBezTo>
                      <a:pt x="974816" y="233577"/>
                      <a:pt x="971337" y="241520"/>
                      <a:pt x="967361" y="249185"/>
                    </a:cubicBezTo>
                    <a:cubicBezTo>
                      <a:pt x="960778" y="239750"/>
                      <a:pt x="952074" y="227379"/>
                      <a:pt x="945527" y="217822"/>
                    </a:cubicBezTo>
                    <a:cubicBezTo>
                      <a:pt x="933684" y="200540"/>
                      <a:pt x="921827" y="183246"/>
                      <a:pt x="909983" y="165963"/>
                    </a:cubicBezTo>
                    <a:cubicBezTo>
                      <a:pt x="886283" y="131387"/>
                      <a:pt x="862583" y="96823"/>
                      <a:pt x="838895" y="62246"/>
                    </a:cubicBezTo>
                    <a:cubicBezTo>
                      <a:pt x="817692" y="31308"/>
                      <a:pt x="776087" y="27002"/>
                      <a:pt x="753441" y="59565"/>
                    </a:cubicBezTo>
                    <a:cubicBezTo>
                      <a:pt x="722274" y="104378"/>
                      <a:pt x="712975" y="158274"/>
                      <a:pt x="708611" y="211601"/>
                    </a:cubicBezTo>
                    <a:cubicBezTo>
                      <a:pt x="706611" y="235966"/>
                      <a:pt x="705544" y="260415"/>
                      <a:pt x="702829" y="284720"/>
                    </a:cubicBezTo>
                    <a:cubicBezTo>
                      <a:pt x="696464" y="274933"/>
                      <a:pt x="690100" y="265145"/>
                      <a:pt x="683723" y="255346"/>
                    </a:cubicBezTo>
                    <a:cubicBezTo>
                      <a:pt x="663914" y="224893"/>
                      <a:pt x="644360" y="194258"/>
                      <a:pt x="624297" y="163975"/>
                    </a:cubicBezTo>
                    <a:cubicBezTo>
                      <a:pt x="588098" y="109351"/>
                      <a:pt x="533606" y="48966"/>
                      <a:pt x="460578" y="64259"/>
                    </a:cubicBezTo>
                    <a:cubicBezTo>
                      <a:pt x="392472" y="78534"/>
                      <a:pt x="359280" y="152963"/>
                      <a:pt x="337229" y="211516"/>
                    </a:cubicBezTo>
                    <a:cubicBezTo>
                      <a:pt x="329749" y="231381"/>
                      <a:pt x="323081" y="251562"/>
                      <a:pt x="315662" y="271464"/>
                    </a:cubicBezTo>
                    <a:cubicBezTo>
                      <a:pt x="302388" y="232812"/>
                      <a:pt x="289137" y="194161"/>
                      <a:pt x="275802" y="155521"/>
                    </a:cubicBezTo>
                    <a:cubicBezTo>
                      <a:pt x="264189" y="121867"/>
                      <a:pt x="254175" y="86756"/>
                      <a:pt x="231433" y="58632"/>
                    </a:cubicBezTo>
                    <a:cubicBezTo>
                      <a:pt x="207442" y="28955"/>
                      <a:pt x="167388" y="13601"/>
                      <a:pt x="129844" y="23085"/>
                    </a:cubicBezTo>
                    <a:cubicBezTo>
                      <a:pt x="90129" y="33115"/>
                      <a:pt x="60937" y="62500"/>
                      <a:pt x="44863" y="99224"/>
                    </a:cubicBezTo>
                    <a:cubicBezTo>
                      <a:pt x="29794" y="133655"/>
                      <a:pt x="27200" y="172307"/>
                      <a:pt x="22120" y="209175"/>
                    </a:cubicBezTo>
                    <a:cubicBezTo>
                      <a:pt x="16725" y="248421"/>
                      <a:pt x="10991" y="287812"/>
                      <a:pt x="7391" y="327264"/>
                    </a:cubicBezTo>
                    <a:cubicBezTo>
                      <a:pt x="3803" y="366620"/>
                      <a:pt x="2942" y="406132"/>
                      <a:pt x="93" y="445584"/>
                    </a:cubicBezTo>
                    <a:cubicBezTo>
                      <a:pt x="-2780" y="485424"/>
                      <a:pt x="61835" y="497564"/>
                      <a:pt x="70551" y="457384"/>
                    </a:cubicBezTo>
                    <a:cubicBezTo>
                      <a:pt x="77849" y="423766"/>
                      <a:pt x="87486" y="390511"/>
                      <a:pt x="93984" y="356784"/>
                    </a:cubicBezTo>
                    <a:cubicBezTo>
                      <a:pt x="100409" y="323432"/>
                      <a:pt x="105804" y="289983"/>
                      <a:pt x="111138" y="256437"/>
                    </a:cubicBezTo>
                    <a:cubicBezTo>
                      <a:pt x="115696" y="227840"/>
                      <a:pt x="119212" y="198163"/>
                      <a:pt x="124619" y="170269"/>
                    </a:cubicBezTo>
                    <a:cubicBezTo>
                      <a:pt x="127080" y="157595"/>
                      <a:pt x="130413" y="145286"/>
                      <a:pt x="135626" y="134006"/>
                    </a:cubicBezTo>
                    <a:cubicBezTo>
                      <a:pt x="138972" y="126778"/>
                      <a:pt x="136572" y="130562"/>
                      <a:pt x="141675" y="125469"/>
                    </a:cubicBezTo>
                    <a:cubicBezTo>
                      <a:pt x="144379" y="122776"/>
                      <a:pt x="147507" y="120702"/>
                      <a:pt x="148670" y="119987"/>
                    </a:cubicBezTo>
                    <a:cubicBezTo>
                      <a:pt x="146112" y="120545"/>
                      <a:pt x="147458" y="120169"/>
                      <a:pt x="152513" y="118895"/>
                    </a:cubicBezTo>
                    <a:cubicBezTo>
                      <a:pt x="152828" y="118907"/>
                      <a:pt x="153325" y="118907"/>
                      <a:pt x="153713" y="118919"/>
                    </a:cubicBezTo>
                    <a:cubicBezTo>
                      <a:pt x="154150" y="119465"/>
                      <a:pt x="154817" y="120278"/>
                      <a:pt x="155362" y="120933"/>
                    </a:cubicBezTo>
                    <a:cubicBezTo>
                      <a:pt x="159338" y="126257"/>
                      <a:pt x="162018" y="132709"/>
                      <a:pt x="164927" y="138615"/>
                    </a:cubicBezTo>
                    <a:cubicBezTo>
                      <a:pt x="167630" y="144073"/>
                      <a:pt x="170673" y="153957"/>
                      <a:pt x="174468" y="165090"/>
                    </a:cubicBezTo>
                    <a:cubicBezTo>
                      <a:pt x="179971" y="181233"/>
                      <a:pt x="185536" y="197362"/>
                      <a:pt x="191088" y="213493"/>
                    </a:cubicBezTo>
                    <a:cubicBezTo>
                      <a:pt x="212497" y="275721"/>
                      <a:pt x="233906" y="337937"/>
                      <a:pt x="255315" y="400165"/>
                    </a:cubicBezTo>
                    <a:cubicBezTo>
                      <a:pt x="266795" y="433529"/>
                      <a:pt x="309128" y="453358"/>
                      <a:pt x="337568" y="424676"/>
                    </a:cubicBezTo>
                    <a:cubicBezTo>
                      <a:pt x="386726" y="375097"/>
                      <a:pt x="406486" y="310018"/>
                      <a:pt x="430053" y="246189"/>
                    </a:cubicBezTo>
                    <a:cubicBezTo>
                      <a:pt x="439921" y="219448"/>
                      <a:pt x="449583" y="193700"/>
                      <a:pt x="466119" y="173677"/>
                    </a:cubicBezTo>
                    <a:cubicBezTo>
                      <a:pt x="468495" y="170803"/>
                      <a:pt x="471428" y="167807"/>
                      <a:pt x="474204" y="165406"/>
                    </a:cubicBezTo>
                    <a:cubicBezTo>
                      <a:pt x="487600" y="153848"/>
                      <a:pt x="478290" y="162410"/>
                      <a:pt x="477720" y="162738"/>
                    </a:cubicBezTo>
                    <a:cubicBezTo>
                      <a:pt x="478338" y="162374"/>
                      <a:pt x="478690" y="162179"/>
                      <a:pt x="479211" y="161876"/>
                    </a:cubicBezTo>
                    <a:cubicBezTo>
                      <a:pt x="478641" y="162034"/>
                      <a:pt x="478775" y="161961"/>
                      <a:pt x="479369" y="161792"/>
                    </a:cubicBezTo>
                    <a:cubicBezTo>
                      <a:pt x="489176" y="156164"/>
                      <a:pt x="482424" y="160870"/>
                      <a:pt x="481321" y="161222"/>
                    </a:cubicBezTo>
                    <a:cubicBezTo>
                      <a:pt x="480957" y="161343"/>
                      <a:pt x="480763" y="161403"/>
                      <a:pt x="480484" y="161488"/>
                    </a:cubicBezTo>
                    <a:cubicBezTo>
                      <a:pt x="481417" y="161258"/>
                      <a:pt x="482533" y="161028"/>
                      <a:pt x="483406" y="161015"/>
                    </a:cubicBezTo>
                    <a:cubicBezTo>
                      <a:pt x="493261" y="160894"/>
                      <a:pt x="487600" y="161452"/>
                      <a:pt x="485151" y="161185"/>
                    </a:cubicBezTo>
                    <a:cubicBezTo>
                      <a:pt x="486388" y="161319"/>
                      <a:pt x="487333" y="161500"/>
                      <a:pt x="488097" y="161670"/>
                    </a:cubicBezTo>
                    <a:cubicBezTo>
                      <a:pt x="495856" y="165151"/>
                      <a:pt x="500499" y="168959"/>
                      <a:pt x="504645" y="172622"/>
                    </a:cubicBezTo>
                    <a:cubicBezTo>
                      <a:pt x="531036" y="195944"/>
                      <a:pt x="545268" y="223826"/>
                      <a:pt x="564871" y="253951"/>
                    </a:cubicBezTo>
                    <a:cubicBezTo>
                      <a:pt x="587335" y="288455"/>
                      <a:pt x="609810" y="322971"/>
                      <a:pt x="632274" y="357475"/>
                    </a:cubicBezTo>
                    <a:cubicBezTo>
                      <a:pt x="655622" y="393325"/>
                      <a:pt x="685166" y="434960"/>
                      <a:pt x="734627" y="422129"/>
                    </a:cubicBezTo>
                    <a:cubicBezTo>
                      <a:pt x="780112" y="410328"/>
                      <a:pt x="790719" y="358312"/>
                      <a:pt x="797375" y="318447"/>
                    </a:cubicBezTo>
                    <a:cubicBezTo>
                      <a:pt x="803763" y="280172"/>
                      <a:pt x="804806" y="241533"/>
                      <a:pt x="808540" y="202990"/>
                    </a:cubicBezTo>
                    <a:cubicBezTo>
                      <a:pt x="808831" y="200019"/>
                      <a:pt x="809182" y="197096"/>
                      <a:pt x="809534" y="194161"/>
                    </a:cubicBezTo>
                    <a:cubicBezTo>
                      <a:pt x="834725" y="231151"/>
                      <a:pt x="859977" y="268105"/>
                      <a:pt x="885604" y="304791"/>
                    </a:cubicBezTo>
                    <a:cubicBezTo>
                      <a:pt x="907668" y="336385"/>
                      <a:pt x="935538" y="364570"/>
                      <a:pt x="977532" y="359719"/>
                    </a:cubicBezTo>
                    <a:cubicBezTo>
                      <a:pt x="1014725" y="355425"/>
                      <a:pt x="1039576" y="326367"/>
                      <a:pt x="1054997" y="294434"/>
                    </a:cubicBezTo>
                    <a:cubicBezTo>
                      <a:pt x="1071581" y="260088"/>
                      <a:pt x="1085837" y="224699"/>
                      <a:pt x="1096202" y="187963"/>
                    </a:cubicBezTo>
                    <a:cubicBezTo>
                      <a:pt x="1100130" y="174065"/>
                      <a:pt x="1103039" y="159900"/>
                      <a:pt x="1107052" y="146025"/>
                    </a:cubicBezTo>
                    <a:cubicBezTo>
                      <a:pt x="1108846" y="139828"/>
                      <a:pt x="1110895" y="133752"/>
                      <a:pt x="1113089" y="127688"/>
                    </a:cubicBezTo>
                    <a:cubicBezTo>
                      <a:pt x="1113295" y="127130"/>
                      <a:pt x="1114398" y="124523"/>
                      <a:pt x="1115138" y="122715"/>
                    </a:cubicBezTo>
                    <a:cubicBezTo>
                      <a:pt x="1116265" y="120751"/>
                      <a:pt x="1118896" y="115742"/>
                      <a:pt x="1118823" y="115863"/>
                    </a:cubicBezTo>
                    <a:cubicBezTo>
                      <a:pt x="1119248" y="115172"/>
                      <a:pt x="1119745" y="114517"/>
                      <a:pt x="1120169" y="113826"/>
                    </a:cubicBezTo>
                    <a:cubicBezTo>
                      <a:pt x="1121248" y="114941"/>
                      <a:pt x="1122084" y="115791"/>
                      <a:pt x="1121781" y="115402"/>
                    </a:cubicBezTo>
                    <a:cubicBezTo>
                      <a:pt x="1140632" y="139525"/>
                      <a:pt x="1156877" y="177643"/>
                      <a:pt x="1172915" y="206883"/>
                    </a:cubicBezTo>
                    <a:cubicBezTo>
                      <a:pt x="1190627" y="239180"/>
                      <a:pt x="1207308" y="272349"/>
                      <a:pt x="1226244" y="303943"/>
                    </a:cubicBezTo>
                    <a:cubicBezTo>
                      <a:pt x="1245543" y="336142"/>
                      <a:pt x="1274832" y="367917"/>
                      <a:pt x="1314510" y="371264"/>
                    </a:cubicBezTo>
                    <a:cubicBezTo>
                      <a:pt x="1392241" y="377814"/>
                      <a:pt x="1426415" y="276715"/>
                      <a:pt x="1445994" y="217992"/>
                    </a:cubicBezTo>
                    <a:cubicBezTo>
                      <a:pt x="1454153" y="193530"/>
                      <a:pt x="1461450" y="168777"/>
                      <a:pt x="1470070" y="144473"/>
                    </a:cubicBezTo>
                    <a:cubicBezTo>
                      <a:pt x="1496740" y="195665"/>
                      <a:pt x="1514294" y="251623"/>
                      <a:pt x="1546722" y="299734"/>
                    </a:cubicBezTo>
                    <a:cubicBezTo>
                      <a:pt x="1568883" y="332625"/>
                      <a:pt x="1597250" y="370706"/>
                      <a:pt x="1639401" y="376261"/>
                    </a:cubicBezTo>
                    <a:cubicBezTo>
                      <a:pt x="1685711" y="382362"/>
                      <a:pt x="1718090" y="348343"/>
                      <a:pt x="1733681" y="308211"/>
                    </a:cubicBezTo>
                    <a:cubicBezTo>
                      <a:pt x="1748058" y="271197"/>
                      <a:pt x="1754107" y="229489"/>
                      <a:pt x="1763418" y="190923"/>
                    </a:cubicBezTo>
                    <a:cubicBezTo>
                      <a:pt x="1778656" y="220684"/>
                      <a:pt x="1793883" y="250446"/>
                      <a:pt x="1809121" y="280208"/>
                    </a:cubicBezTo>
                    <a:cubicBezTo>
                      <a:pt x="1825499" y="312202"/>
                      <a:pt x="1841489" y="345699"/>
                      <a:pt x="1871529" y="367262"/>
                    </a:cubicBezTo>
                    <a:cubicBezTo>
                      <a:pt x="1905582" y="391700"/>
                      <a:pt x="1949418" y="388862"/>
                      <a:pt x="1981665" y="362860"/>
                    </a:cubicBezTo>
                    <a:cubicBezTo>
                      <a:pt x="2036339" y="318763"/>
                      <a:pt x="2044122" y="236815"/>
                      <a:pt x="2060439" y="173483"/>
                    </a:cubicBezTo>
                    <a:cubicBezTo>
                      <a:pt x="2061469" y="169468"/>
                      <a:pt x="2062755" y="165454"/>
                      <a:pt x="2064149" y="161452"/>
                    </a:cubicBezTo>
                    <a:cubicBezTo>
                      <a:pt x="2086794" y="186787"/>
                      <a:pt x="2108991" y="213565"/>
                      <a:pt x="2134776" y="235359"/>
                    </a:cubicBezTo>
                    <a:cubicBezTo>
                      <a:pt x="2172757" y="267450"/>
                      <a:pt x="2221648" y="240065"/>
                      <a:pt x="2216241" y="1912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591631" y="9453553"/>
              <a:ext cx="2057943" cy="456357"/>
              <a:chOff x="591631" y="9453553"/>
              <a:chExt cx="2057943" cy="456357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591631" y="9453553"/>
                <a:ext cx="2057943" cy="456357"/>
              </a:xfrm>
              <a:custGeom>
                <a:avLst/>
                <a:gdLst/>
                <a:ahLst/>
                <a:cxnLst/>
                <a:rect l="l" t="t" r="r" b="b"/>
                <a:pathLst>
                  <a:path w="2057943" h="456357" extrusionOk="0">
                    <a:moveTo>
                      <a:pt x="2040451" y="145557"/>
                    </a:moveTo>
                    <a:cubicBezTo>
                      <a:pt x="2026764" y="136958"/>
                      <a:pt x="2005052" y="137637"/>
                      <a:pt x="1993656" y="150105"/>
                    </a:cubicBezTo>
                    <a:cubicBezTo>
                      <a:pt x="1977897" y="167339"/>
                      <a:pt x="1962428" y="183081"/>
                      <a:pt x="1948826" y="202182"/>
                    </a:cubicBezTo>
                    <a:cubicBezTo>
                      <a:pt x="1937540" y="218034"/>
                      <a:pt x="1925854" y="233763"/>
                      <a:pt x="1912858" y="248244"/>
                    </a:cubicBezTo>
                    <a:cubicBezTo>
                      <a:pt x="1911343" y="249930"/>
                      <a:pt x="1905269" y="255957"/>
                      <a:pt x="1900965" y="260263"/>
                    </a:cubicBezTo>
                    <a:cubicBezTo>
                      <a:pt x="1897862" y="257558"/>
                      <a:pt x="1894262" y="254611"/>
                      <a:pt x="1890055" y="249978"/>
                    </a:cubicBezTo>
                    <a:cubicBezTo>
                      <a:pt x="1883521" y="242799"/>
                      <a:pt x="1881036" y="239657"/>
                      <a:pt x="1877665" y="234685"/>
                    </a:cubicBezTo>
                    <a:cubicBezTo>
                      <a:pt x="1856972" y="204135"/>
                      <a:pt x="1843467" y="169255"/>
                      <a:pt x="1828325" y="135806"/>
                    </a:cubicBezTo>
                    <a:cubicBezTo>
                      <a:pt x="1812663" y="101205"/>
                      <a:pt x="1794139" y="56296"/>
                      <a:pt x="1760789" y="35387"/>
                    </a:cubicBezTo>
                    <a:cubicBezTo>
                      <a:pt x="1736047" y="19876"/>
                      <a:pt x="1702503" y="21186"/>
                      <a:pt x="1680476" y="41124"/>
                    </a:cubicBezTo>
                    <a:cubicBezTo>
                      <a:pt x="1664207" y="55847"/>
                      <a:pt x="1656727" y="75689"/>
                      <a:pt x="1652254" y="96609"/>
                    </a:cubicBezTo>
                    <a:cubicBezTo>
                      <a:pt x="1642543" y="141907"/>
                      <a:pt x="1631524" y="186889"/>
                      <a:pt x="1618795" y="231435"/>
                    </a:cubicBezTo>
                    <a:cubicBezTo>
                      <a:pt x="1612600" y="253131"/>
                      <a:pt x="1606029" y="274719"/>
                      <a:pt x="1599095" y="296197"/>
                    </a:cubicBezTo>
                    <a:cubicBezTo>
                      <a:pt x="1598622" y="297689"/>
                      <a:pt x="1598162" y="299229"/>
                      <a:pt x="1597701" y="300745"/>
                    </a:cubicBezTo>
                    <a:cubicBezTo>
                      <a:pt x="1596452" y="298756"/>
                      <a:pt x="1595155" y="296792"/>
                      <a:pt x="1593943" y="294778"/>
                    </a:cubicBezTo>
                    <a:cubicBezTo>
                      <a:pt x="1584075" y="278236"/>
                      <a:pt x="1575880" y="260748"/>
                      <a:pt x="1568655" y="242896"/>
                    </a:cubicBezTo>
                    <a:cubicBezTo>
                      <a:pt x="1563903" y="231156"/>
                      <a:pt x="1556447" y="209035"/>
                      <a:pt x="1550713" y="191898"/>
                    </a:cubicBezTo>
                    <a:cubicBezTo>
                      <a:pt x="1544506" y="173354"/>
                      <a:pt x="1538324" y="154798"/>
                      <a:pt x="1531426" y="136497"/>
                    </a:cubicBezTo>
                    <a:cubicBezTo>
                      <a:pt x="1514914" y="92667"/>
                      <a:pt x="1495324" y="52281"/>
                      <a:pt x="1465332" y="15922"/>
                    </a:cubicBezTo>
                    <a:cubicBezTo>
                      <a:pt x="1440432" y="-14252"/>
                      <a:pt x="1393056" y="1975"/>
                      <a:pt x="1381478" y="35278"/>
                    </a:cubicBezTo>
                    <a:cubicBezTo>
                      <a:pt x="1363767" y="86276"/>
                      <a:pt x="1346056" y="137274"/>
                      <a:pt x="1328344" y="188272"/>
                    </a:cubicBezTo>
                    <a:cubicBezTo>
                      <a:pt x="1319761" y="212964"/>
                      <a:pt x="1311590" y="237850"/>
                      <a:pt x="1302571" y="262385"/>
                    </a:cubicBezTo>
                    <a:cubicBezTo>
                      <a:pt x="1301141" y="266278"/>
                      <a:pt x="1299662" y="270147"/>
                      <a:pt x="1298073" y="273979"/>
                    </a:cubicBezTo>
                    <a:cubicBezTo>
                      <a:pt x="1297589" y="275144"/>
                      <a:pt x="1297382" y="275738"/>
                      <a:pt x="1297298" y="276053"/>
                    </a:cubicBezTo>
                    <a:cubicBezTo>
                      <a:pt x="1296897" y="276744"/>
                      <a:pt x="1296594" y="277266"/>
                      <a:pt x="1296025" y="278272"/>
                    </a:cubicBezTo>
                    <a:cubicBezTo>
                      <a:pt x="1293576" y="282626"/>
                      <a:pt x="1290957" y="286823"/>
                      <a:pt x="1288424" y="291104"/>
                    </a:cubicBezTo>
                    <a:cubicBezTo>
                      <a:pt x="1287708" y="292317"/>
                      <a:pt x="1287248" y="293154"/>
                      <a:pt x="1286933" y="293772"/>
                    </a:cubicBezTo>
                    <a:cubicBezTo>
                      <a:pt x="1286411" y="294136"/>
                      <a:pt x="1285672" y="294706"/>
                      <a:pt x="1284375" y="295894"/>
                    </a:cubicBezTo>
                    <a:cubicBezTo>
                      <a:pt x="1283950" y="296283"/>
                      <a:pt x="1283514" y="296658"/>
                      <a:pt x="1283090" y="297046"/>
                    </a:cubicBezTo>
                    <a:cubicBezTo>
                      <a:pt x="1282908" y="297143"/>
                      <a:pt x="1282786" y="297192"/>
                      <a:pt x="1282532" y="297337"/>
                    </a:cubicBezTo>
                    <a:cubicBezTo>
                      <a:pt x="1282580" y="297362"/>
                      <a:pt x="1282629" y="297398"/>
                      <a:pt x="1282678" y="297423"/>
                    </a:cubicBezTo>
                    <a:cubicBezTo>
                      <a:pt x="1282653" y="297447"/>
                      <a:pt x="1282617" y="297471"/>
                      <a:pt x="1282593" y="297495"/>
                    </a:cubicBezTo>
                    <a:cubicBezTo>
                      <a:pt x="1282399" y="297544"/>
                      <a:pt x="1282229" y="297580"/>
                      <a:pt x="1282035" y="297616"/>
                    </a:cubicBezTo>
                    <a:cubicBezTo>
                      <a:pt x="1282011" y="297629"/>
                      <a:pt x="1281974" y="297653"/>
                      <a:pt x="1281950" y="297665"/>
                    </a:cubicBezTo>
                    <a:cubicBezTo>
                      <a:pt x="1281938" y="297653"/>
                      <a:pt x="1281926" y="297653"/>
                      <a:pt x="1281914" y="297641"/>
                    </a:cubicBezTo>
                    <a:cubicBezTo>
                      <a:pt x="1278568" y="298393"/>
                      <a:pt x="1278010" y="298478"/>
                      <a:pt x="1280604" y="297786"/>
                    </a:cubicBezTo>
                    <a:cubicBezTo>
                      <a:pt x="1280459" y="297240"/>
                      <a:pt x="1280568" y="296986"/>
                      <a:pt x="1280786" y="296865"/>
                    </a:cubicBezTo>
                    <a:cubicBezTo>
                      <a:pt x="1280289" y="296513"/>
                      <a:pt x="1280035" y="296355"/>
                      <a:pt x="1279453" y="295931"/>
                    </a:cubicBezTo>
                    <a:cubicBezTo>
                      <a:pt x="1280192" y="296464"/>
                      <a:pt x="1280592" y="296731"/>
                      <a:pt x="1280786" y="296853"/>
                    </a:cubicBezTo>
                    <a:cubicBezTo>
                      <a:pt x="1280811" y="296840"/>
                      <a:pt x="1280823" y="296816"/>
                      <a:pt x="1280847" y="296804"/>
                    </a:cubicBezTo>
                    <a:cubicBezTo>
                      <a:pt x="1280168" y="296125"/>
                      <a:pt x="1276410" y="293141"/>
                      <a:pt x="1276580" y="293481"/>
                    </a:cubicBezTo>
                    <a:cubicBezTo>
                      <a:pt x="1261778" y="279764"/>
                      <a:pt x="1250806" y="264714"/>
                      <a:pt x="1240345" y="247698"/>
                    </a:cubicBezTo>
                    <a:cubicBezTo>
                      <a:pt x="1216269" y="208562"/>
                      <a:pt x="1198654" y="165969"/>
                      <a:pt x="1178567" y="124758"/>
                    </a:cubicBezTo>
                    <a:cubicBezTo>
                      <a:pt x="1156879" y="80248"/>
                      <a:pt x="1126839" y="12029"/>
                      <a:pt x="1065133" y="29020"/>
                    </a:cubicBezTo>
                    <a:cubicBezTo>
                      <a:pt x="1010375" y="44107"/>
                      <a:pt x="997852" y="112848"/>
                      <a:pt x="981850" y="158995"/>
                    </a:cubicBezTo>
                    <a:cubicBezTo>
                      <a:pt x="973376" y="183408"/>
                      <a:pt x="964914" y="207822"/>
                      <a:pt x="956440" y="232247"/>
                    </a:cubicBezTo>
                    <a:cubicBezTo>
                      <a:pt x="948815" y="254235"/>
                      <a:pt x="942875" y="278988"/>
                      <a:pt x="931116" y="298356"/>
                    </a:cubicBezTo>
                    <a:cubicBezTo>
                      <a:pt x="926363" y="306179"/>
                      <a:pt x="929831" y="301558"/>
                      <a:pt x="926303" y="305657"/>
                    </a:cubicBezTo>
                    <a:cubicBezTo>
                      <a:pt x="925418" y="306688"/>
                      <a:pt x="917405" y="314414"/>
                      <a:pt x="921963" y="310084"/>
                    </a:cubicBezTo>
                    <a:cubicBezTo>
                      <a:pt x="918350" y="313516"/>
                      <a:pt x="919223" y="313262"/>
                      <a:pt x="916520" y="313383"/>
                    </a:cubicBezTo>
                    <a:cubicBezTo>
                      <a:pt x="916496" y="313371"/>
                      <a:pt x="916471" y="313346"/>
                      <a:pt x="916447" y="313334"/>
                    </a:cubicBezTo>
                    <a:cubicBezTo>
                      <a:pt x="916289" y="313346"/>
                      <a:pt x="916120" y="313359"/>
                      <a:pt x="915926" y="313371"/>
                    </a:cubicBezTo>
                    <a:cubicBezTo>
                      <a:pt x="916071" y="313359"/>
                      <a:pt x="916314" y="313334"/>
                      <a:pt x="916423" y="313322"/>
                    </a:cubicBezTo>
                    <a:cubicBezTo>
                      <a:pt x="915732" y="312849"/>
                      <a:pt x="914701" y="312182"/>
                      <a:pt x="912980" y="311176"/>
                    </a:cubicBezTo>
                    <a:cubicBezTo>
                      <a:pt x="911986" y="309817"/>
                      <a:pt x="910543" y="307865"/>
                      <a:pt x="909404" y="306312"/>
                    </a:cubicBezTo>
                    <a:cubicBezTo>
                      <a:pt x="909234" y="306045"/>
                      <a:pt x="908349" y="304736"/>
                      <a:pt x="905924" y="301134"/>
                    </a:cubicBezTo>
                    <a:cubicBezTo>
                      <a:pt x="901027" y="293845"/>
                      <a:pt x="896614" y="286168"/>
                      <a:pt x="892262" y="278539"/>
                    </a:cubicBezTo>
                    <a:cubicBezTo>
                      <a:pt x="868235" y="236359"/>
                      <a:pt x="850063" y="191231"/>
                      <a:pt x="828860" y="147631"/>
                    </a:cubicBezTo>
                    <a:cubicBezTo>
                      <a:pt x="808687" y="106141"/>
                      <a:pt x="783957" y="47273"/>
                      <a:pt x="735017" y="34017"/>
                    </a:cubicBezTo>
                    <a:cubicBezTo>
                      <a:pt x="672548" y="17098"/>
                      <a:pt x="639550" y="75979"/>
                      <a:pt x="619135" y="123509"/>
                    </a:cubicBezTo>
                    <a:cubicBezTo>
                      <a:pt x="602369" y="162512"/>
                      <a:pt x="590852" y="203528"/>
                      <a:pt x="574450" y="242677"/>
                    </a:cubicBezTo>
                    <a:cubicBezTo>
                      <a:pt x="568631" y="256576"/>
                      <a:pt x="559236" y="274501"/>
                      <a:pt x="548653" y="289770"/>
                    </a:cubicBezTo>
                    <a:cubicBezTo>
                      <a:pt x="543404" y="297362"/>
                      <a:pt x="541428" y="300297"/>
                      <a:pt x="534893" y="306676"/>
                    </a:cubicBezTo>
                    <a:cubicBezTo>
                      <a:pt x="534518" y="307040"/>
                      <a:pt x="533523" y="308265"/>
                      <a:pt x="532420" y="309502"/>
                    </a:cubicBezTo>
                    <a:cubicBezTo>
                      <a:pt x="531657" y="309235"/>
                      <a:pt x="530856" y="309090"/>
                      <a:pt x="530093" y="308774"/>
                    </a:cubicBezTo>
                    <a:cubicBezTo>
                      <a:pt x="529208" y="308447"/>
                      <a:pt x="528747" y="308301"/>
                      <a:pt x="528299" y="308168"/>
                    </a:cubicBezTo>
                    <a:cubicBezTo>
                      <a:pt x="527523" y="307695"/>
                      <a:pt x="526432" y="307052"/>
                      <a:pt x="524868" y="306179"/>
                    </a:cubicBezTo>
                    <a:cubicBezTo>
                      <a:pt x="520637" y="303802"/>
                      <a:pt x="516527" y="301231"/>
                      <a:pt x="512527" y="298490"/>
                    </a:cubicBezTo>
                    <a:cubicBezTo>
                      <a:pt x="510733" y="297253"/>
                      <a:pt x="508987" y="295931"/>
                      <a:pt x="507229" y="294621"/>
                    </a:cubicBezTo>
                    <a:cubicBezTo>
                      <a:pt x="507023" y="294257"/>
                      <a:pt x="500210" y="288581"/>
                      <a:pt x="499955" y="288351"/>
                    </a:cubicBezTo>
                    <a:cubicBezTo>
                      <a:pt x="486851" y="275980"/>
                      <a:pt x="475504" y="261997"/>
                      <a:pt x="464666" y="247650"/>
                    </a:cubicBezTo>
                    <a:cubicBezTo>
                      <a:pt x="463733" y="246425"/>
                      <a:pt x="463211" y="245734"/>
                      <a:pt x="462678" y="245054"/>
                    </a:cubicBezTo>
                    <a:cubicBezTo>
                      <a:pt x="462181" y="244302"/>
                      <a:pt x="461490" y="243284"/>
                      <a:pt x="460411" y="241719"/>
                    </a:cubicBezTo>
                    <a:cubicBezTo>
                      <a:pt x="457550" y="237571"/>
                      <a:pt x="454652" y="233448"/>
                      <a:pt x="451804" y="229288"/>
                    </a:cubicBezTo>
                    <a:cubicBezTo>
                      <a:pt x="447027" y="222351"/>
                      <a:pt x="442299" y="215377"/>
                      <a:pt x="437499" y="208452"/>
                    </a:cubicBezTo>
                    <a:cubicBezTo>
                      <a:pt x="425558" y="191231"/>
                      <a:pt x="413471" y="174009"/>
                      <a:pt x="400075" y="157879"/>
                    </a:cubicBezTo>
                    <a:cubicBezTo>
                      <a:pt x="371817" y="123848"/>
                      <a:pt x="326842" y="80091"/>
                      <a:pt x="278653" y="89769"/>
                    </a:cubicBezTo>
                    <a:cubicBezTo>
                      <a:pt x="246904" y="96148"/>
                      <a:pt x="228586" y="121980"/>
                      <a:pt x="214524" y="148771"/>
                    </a:cubicBezTo>
                    <a:cubicBezTo>
                      <a:pt x="201540" y="173512"/>
                      <a:pt x="190266" y="199174"/>
                      <a:pt x="179210" y="224825"/>
                    </a:cubicBezTo>
                    <a:cubicBezTo>
                      <a:pt x="162286" y="264046"/>
                      <a:pt x="146612" y="302104"/>
                      <a:pt x="122839" y="337772"/>
                    </a:cubicBezTo>
                    <a:cubicBezTo>
                      <a:pt x="115310" y="316560"/>
                      <a:pt x="109649" y="294294"/>
                      <a:pt x="104497" y="272657"/>
                    </a:cubicBezTo>
                    <a:cubicBezTo>
                      <a:pt x="91210" y="216881"/>
                      <a:pt x="81742" y="160268"/>
                      <a:pt x="70686" y="104056"/>
                    </a:cubicBezTo>
                    <a:cubicBezTo>
                      <a:pt x="64819" y="74233"/>
                      <a:pt x="15685" y="70971"/>
                      <a:pt x="9090" y="102127"/>
                    </a:cubicBezTo>
                    <a:cubicBezTo>
                      <a:pt x="-2754" y="158061"/>
                      <a:pt x="-2305" y="211399"/>
                      <a:pt x="6290" y="267879"/>
                    </a:cubicBezTo>
                    <a:cubicBezTo>
                      <a:pt x="10290" y="294197"/>
                      <a:pt x="16716" y="320199"/>
                      <a:pt x="24159" y="345740"/>
                    </a:cubicBezTo>
                    <a:cubicBezTo>
                      <a:pt x="31069" y="369438"/>
                      <a:pt x="37700" y="395306"/>
                      <a:pt x="51326" y="416130"/>
                    </a:cubicBezTo>
                    <a:cubicBezTo>
                      <a:pt x="68128" y="441793"/>
                      <a:pt x="94447" y="459475"/>
                      <a:pt x="126076" y="455897"/>
                    </a:cubicBezTo>
                    <a:cubicBezTo>
                      <a:pt x="157389" y="452356"/>
                      <a:pt x="176822" y="430587"/>
                      <a:pt x="194921" y="406913"/>
                    </a:cubicBezTo>
                    <a:cubicBezTo>
                      <a:pt x="224864" y="367764"/>
                      <a:pt x="244697" y="321848"/>
                      <a:pt x="264167" y="276914"/>
                    </a:cubicBezTo>
                    <a:cubicBezTo>
                      <a:pt x="272943" y="256649"/>
                      <a:pt x="281151" y="236856"/>
                      <a:pt x="290315" y="218082"/>
                    </a:cubicBezTo>
                    <a:cubicBezTo>
                      <a:pt x="293613" y="211327"/>
                      <a:pt x="297044" y="204608"/>
                      <a:pt x="300608" y="197962"/>
                    </a:cubicBezTo>
                    <a:cubicBezTo>
                      <a:pt x="302923" y="200048"/>
                      <a:pt x="305275" y="202085"/>
                      <a:pt x="307481" y="204232"/>
                    </a:cubicBezTo>
                    <a:cubicBezTo>
                      <a:pt x="313967" y="210551"/>
                      <a:pt x="320053" y="217245"/>
                      <a:pt x="325884" y="224158"/>
                    </a:cubicBezTo>
                    <a:cubicBezTo>
                      <a:pt x="331424" y="230719"/>
                      <a:pt x="336673" y="237535"/>
                      <a:pt x="341777" y="244436"/>
                    </a:cubicBezTo>
                    <a:cubicBezTo>
                      <a:pt x="343219" y="246485"/>
                      <a:pt x="347135" y="251919"/>
                      <a:pt x="347087" y="251846"/>
                    </a:cubicBezTo>
                    <a:cubicBezTo>
                      <a:pt x="349984" y="255993"/>
                      <a:pt x="352845" y="260154"/>
                      <a:pt x="355706" y="264325"/>
                    </a:cubicBezTo>
                    <a:cubicBezTo>
                      <a:pt x="378473" y="297507"/>
                      <a:pt x="400791" y="332666"/>
                      <a:pt x="430892" y="359808"/>
                    </a:cubicBezTo>
                    <a:cubicBezTo>
                      <a:pt x="468666" y="393888"/>
                      <a:pt x="524347" y="427227"/>
                      <a:pt x="575287" y="399964"/>
                    </a:cubicBezTo>
                    <a:cubicBezTo>
                      <a:pt x="619814" y="376145"/>
                      <a:pt x="646642" y="324625"/>
                      <a:pt x="666062" y="280225"/>
                    </a:cubicBezTo>
                    <a:cubicBezTo>
                      <a:pt x="684259" y="238638"/>
                      <a:pt x="696054" y="194590"/>
                      <a:pt x="714202" y="152992"/>
                    </a:cubicBezTo>
                    <a:cubicBezTo>
                      <a:pt x="714808" y="151585"/>
                      <a:pt x="715681" y="149887"/>
                      <a:pt x="716384" y="148359"/>
                    </a:cubicBezTo>
                    <a:cubicBezTo>
                      <a:pt x="721973" y="157927"/>
                      <a:pt x="727404" y="167593"/>
                      <a:pt x="732471" y="177441"/>
                    </a:cubicBezTo>
                    <a:cubicBezTo>
                      <a:pt x="755650" y="222545"/>
                      <a:pt x="774210" y="269904"/>
                      <a:pt x="798322" y="314547"/>
                    </a:cubicBezTo>
                    <a:cubicBezTo>
                      <a:pt x="823429" y="361021"/>
                      <a:pt x="855045" y="411509"/>
                      <a:pt x="914010" y="412977"/>
                    </a:cubicBezTo>
                    <a:cubicBezTo>
                      <a:pt x="975485" y="414505"/>
                      <a:pt x="1014315" y="362501"/>
                      <a:pt x="1034184" y="311042"/>
                    </a:cubicBezTo>
                    <a:cubicBezTo>
                      <a:pt x="1052926" y="262506"/>
                      <a:pt x="1068782" y="212637"/>
                      <a:pt x="1085682" y="163397"/>
                    </a:cubicBezTo>
                    <a:cubicBezTo>
                      <a:pt x="1089488" y="170116"/>
                      <a:pt x="1093210" y="176847"/>
                      <a:pt x="1096447" y="183638"/>
                    </a:cubicBezTo>
                    <a:cubicBezTo>
                      <a:pt x="1120777" y="234709"/>
                      <a:pt x="1143568" y="285743"/>
                      <a:pt x="1177524" y="331356"/>
                    </a:cubicBezTo>
                    <a:cubicBezTo>
                      <a:pt x="1213335" y="379467"/>
                      <a:pt x="1272082" y="417161"/>
                      <a:pt x="1331363" y="384234"/>
                    </a:cubicBezTo>
                    <a:cubicBezTo>
                      <a:pt x="1380884" y="356728"/>
                      <a:pt x="1396547" y="295045"/>
                      <a:pt x="1413737" y="245551"/>
                    </a:cubicBezTo>
                    <a:cubicBezTo>
                      <a:pt x="1422211" y="221162"/>
                      <a:pt x="1430685" y="196773"/>
                      <a:pt x="1439147" y="172372"/>
                    </a:cubicBezTo>
                    <a:cubicBezTo>
                      <a:pt x="1439219" y="172566"/>
                      <a:pt x="1439304" y="172784"/>
                      <a:pt x="1439377" y="172978"/>
                    </a:cubicBezTo>
                    <a:cubicBezTo>
                      <a:pt x="1453452" y="212103"/>
                      <a:pt x="1465453" y="251858"/>
                      <a:pt x="1481080" y="290425"/>
                    </a:cubicBezTo>
                    <a:cubicBezTo>
                      <a:pt x="1496075" y="327439"/>
                      <a:pt x="1516308" y="367728"/>
                      <a:pt x="1546458" y="394676"/>
                    </a:cubicBezTo>
                    <a:cubicBezTo>
                      <a:pt x="1568085" y="414008"/>
                      <a:pt x="1595955" y="424244"/>
                      <a:pt x="1624856" y="416615"/>
                    </a:cubicBezTo>
                    <a:cubicBezTo>
                      <a:pt x="1653211" y="409132"/>
                      <a:pt x="1671129" y="385204"/>
                      <a:pt x="1682149" y="359578"/>
                    </a:cubicBezTo>
                    <a:cubicBezTo>
                      <a:pt x="1700757" y="316330"/>
                      <a:pt x="1712201" y="268558"/>
                      <a:pt x="1724215" y="223115"/>
                    </a:cubicBezTo>
                    <a:cubicBezTo>
                      <a:pt x="1728531" y="206791"/>
                      <a:pt x="1732386" y="190345"/>
                      <a:pt x="1736277" y="173912"/>
                    </a:cubicBezTo>
                    <a:cubicBezTo>
                      <a:pt x="1743236" y="188914"/>
                      <a:pt x="1749854" y="204062"/>
                      <a:pt x="1756668" y="219125"/>
                    </a:cubicBezTo>
                    <a:cubicBezTo>
                      <a:pt x="1773337" y="255982"/>
                      <a:pt x="1792709" y="292789"/>
                      <a:pt x="1821100" y="322115"/>
                    </a:cubicBezTo>
                    <a:cubicBezTo>
                      <a:pt x="1840485" y="342138"/>
                      <a:pt x="1863809" y="360075"/>
                      <a:pt x="1892371" y="363010"/>
                    </a:cubicBezTo>
                    <a:cubicBezTo>
                      <a:pt x="1923490" y="366212"/>
                      <a:pt x="1951106" y="351477"/>
                      <a:pt x="1972624" y="329840"/>
                    </a:cubicBezTo>
                    <a:cubicBezTo>
                      <a:pt x="1991947" y="310411"/>
                      <a:pt x="2009828" y="288133"/>
                      <a:pt x="2025043" y="265356"/>
                    </a:cubicBezTo>
                    <a:cubicBezTo>
                      <a:pt x="2041190" y="241173"/>
                      <a:pt x="2050306" y="217815"/>
                      <a:pt x="2056671" y="189569"/>
                    </a:cubicBezTo>
                    <a:cubicBezTo>
                      <a:pt x="2060550" y="172723"/>
                      <a:pt x="2055677" y="155126"/>
                      <a:pt x="2040451" y="1455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508066" y="9766780"/>
                <a:ext cx="972" cy="9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95" extrusionOk="0">
                    <a:moveTo>
                      <a:pt x="0" y="83"/>
                    </a:moveTo>
                    <a:cubicBezTo>
                      <a:pt x="12" y="83"/>
                      <a:pt x="12" y="95"/>
                      <a:pt x="24" y="95"/>
                    </a:cubicBezTo>
                    <a:cubicBezTo>
                      <a:pt x="1067" y="10"/>
                      <a:pt x="1503" y="-62"/>
                      <a:pt x="0" y="83"/>
                    </a:cubicBezTo>
                    <a:close/>
                  </a:path>
                </a:pathLst>
              </a:custGeom>
              <a:solidFill>
                <a:srgbClr val="191918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872417" y="9750325"/>
                <a:ext cx="1745" cy="85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857" extrusionOk="0">
                    <a:moveTo>
                      <a:pt x="0" y="69"/>
                    </a:moveTo>
                    <a:cubicBezTo>
                      <a:pt x="0" y="81"/>
                      <a:pt x="0" y="81"/>
                      <a:pt x="0" y="69"/>
                    </a:cubicBezTo>
                    <a:cubicBezTo>
                      <a:pt x="412" y="372"/>
                      <a:pt x="764" y="615"/>
                      <a:pt x="1127" y="858"/>
                    </a:cubicBezTo>
                    <a:cubicBezTo>
                      <a:pt x="1164" y="845"/>
                      <a:pt x="1212" y="833"/>
                      <a:pt x="1249" y="833"/>
                    </a:cubicBezTo>
                    <a:cubicBezTo>
                      <a:pt x="1394" y="748"/>
                      <a:pt x="1624" y="615"/>
                      <a:pt x="1746" y="554"/>
                    </a:cubicBezTo>
                    <a:cubicBezTo>
                      <a:pt x="1055" y="178"/>
                      <a:pt x="424" y="-76"/>
                      <a:pt x="73" y="21"/>
                    </a:cubicBezTo>
                    <a:cubicBezTo>
                      <a:pt x="194" y="166"/>
                      <a:pt x="182" y="178"/>
                      <a:pt x="0" y="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490768" y="5562563"/>
              <a:ext cx="3494680" cy="231400"/>
              <a:chOff x="-490768" y="5562563"/>
              <a:chExt cx="3494680" cy="23140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2872695" y="5662691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2416" y="5654347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12124" y="5646003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31832" y="5637659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751540" y="5629315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471261" y="5620971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90969" y="5612627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10677" y="5604283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30386" y="5595939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50094" y="5587595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9814" y="5579251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-210476" y="5570907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-490768" y="5562563"/>
                <a:ext cx="131217" cy="131272"/>
              </a:xfrm>
              <a:custGeom>
                <a:avLst/>
                <a:gdLst/>
                <a:ahLst/>
                <a:cxnLst/>
                <a:rect l="l" t="t" r="r" b="b"/>
                <a:pathLst>
                  <a:path w="131217" h="131272" extrusionOk="0">
                    <a:moveTo>
                      <a:pt x="131217" y="65636"/>
                    </a:moveTo>
                    <a:cubicBezTo>
                      <a:pt x="131217" y="101886"/>
                      <a:pt x="101843" y="131272"/>
                      <a:pt x="65609" y="131272"/>
                    </a:cubicBezTo>
                    <a:cubicBezTo>
                      <a:pt x="29374" y="131272"/>
                      <a:pt x="0" y="101886"/>
                      <a:pt x="0" y="65636"/>
                    </a:cubicBezTo>
                    <a:cubicBezTo>
                      <a:pt x="0" y="29386"/>
                      <a:pt x="29374" y="0"/>
                      <a:pt x="65609" y="0"/>
                    </a:cubicBezTo>
                    <a:cubicBezTo>
                      <a:pt x="101843" y="0"/>
                      <a:pt x="131217" y="29386"/>
                      <a:pt x="131217" y="656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2"/>
            <p:cNvGrpSpPr/>
            <p:nvPr/>
          </p:nvGrpSpPr>
          <p:grpSpPr>
            <a:xfrm>
              <a:off x="-649942" y="5172954"/>
              <a:ext cx="3748255" cy="572900"/>
              <a:chOff x="-649942" y="5172954"/>
              <a:chExt cx="3748255" cy="572900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2714692" y="5269133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1" y="75553"/>
                    </a:cubicBezTo>
                    <a:cubicBezTo>
                      <a:pt x="300337" y="95297"/>
                      <a:pt x="329129" y="148793"/>
                      <a:pt x="330802" y="200810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2" y="137975"/>
                      <a:pt x="363922" y="70132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434303" y="5261116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1" y="75553"/>
                    </a:cubicBezTo>
                    <a:cubicBezTo>
                      <a:pt x="300337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2" y="137975"/>
                      <a:pt x="363922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53914" y="5253100"/>
                <a:ext cx="383622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2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9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3" y="137987"/>
                      <a:pt x="363934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873526" y="5245083"/>
                <a:ext cx="383626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6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805" y="137987"/>
                      <a:pt x="363934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593149" y="5237067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9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5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3" y="137987"/>
                      <a:pt x="363922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312760" y="5229050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9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2" y="137987"/>
                      <a:pt x="363922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032372" y="5221046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10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2" y="137975"/>
                      <a:pt x="363922" y="70132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51983" y="5213029"/>
                <a:ext cx="383626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6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805" y="137975"/>
                      <a:pt x="363934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71603" y="5205013"/>
                <a:ext cx="383617" cy="476734"/>
              </a:xfrm>
              <a:custGeom>
                <a:avLst/>
                <a:gdLst/>
                <a:ahLst/>
                <a:cxnLst/>
                <a:rect l="l" t="t" r="r" b="b"/>
                <a:pathLst>
                  <a:path w="383617" h="476734" extrusionOk="0">
                    <a:moveTo>
                      <a:pt x="305384" y="30631"/>
                    </a:moveTo>
                    <a:cubicBezTo>
                      <a:pt x="249231" y="-7269"/>
                      <a:pt x="174130" y="-9791"/>
                      <a:pt x="114850" y="21911"/>
                    </a:cubicBezTo>
                    <a:cubicBezTo>
                      <a:pt x="-6512" y="86832"/>
                      <a:pt x="-32721" y="258890"/>
                      <a:pt x="41131" y="368841"/>
                    </a:cubicBezTo>
                    <a:cubicBezTo>
                      <a:pt x="82276" y="430099"/>
                      <a:pt x="150746" y="471298"/>
                      <a:pt x="224598" y="476670"/>
                    </a:cubicBezTo>
                    <a:cubicBezTo>
                      <a:pt x="241291" y="477883"/>
                      <a:pt x="255547" y="461571"/>
                      <a:pt x="255547" y="445708"/>
                    </a:cubicBezTo>
                    <a:cubicBezTo>
                      <a:pt x="255547" y="427674"/>
                      <a:pt x="241315" y="416298"/>
                      <a:pt x="224598" y="414745"/>
                    </a:cubicBezTo>
                    <a:cubicBezTo>
                      <a:pt x="124548" y="405443"/>
                      <a:pt x="48902" y="312022"/>
                      <a:pt x="63182" y="211482"/>
                    </a:cubicBezTo>
                    <a:cubicBezTo>
                      <a:pt x="75705" y="123312"/>
                      <a:pt x="156346" y="38393"/>
                      <a:pt x="250383" y="75565"/>
                    </a:cubicBezTo>
                    <a:cubicBezTo>
                      <a:pt x="300329" y="95309"/>
                      <a:pt x="329121" y="148805"/>
                      <a:pt x="330794" y="200822"/>
                    </a:cubicBezTo>
                    <a:cubicBezTo>
                      <a:pt x="331667" y="228097"/>
                      <a:pt x="374897" y="236720"/>
                      <a:pt x="380485" y="207553"/>
                    </a:cubicBezTo>
                    <a:cubicBezTo>
                      <a:pt x="393796" y="137987"/>
                      <a:pt x="363925" y="70144"/>
                      <a:pt x="305384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91218" y="5196998"/>
                <a:ext cx="383621" cy="476732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32" extrusionOk="0">
                    <a:moveTo>
                      <a:pt x="305393" y="30629"/>
                    </a:moveTo>
                    <a:cubicBezTo>
                      <a:pt x="249240" y="-7271"/>
                      <a:pt x="174139" y="-9793"/>
                      <a:pt x="114858" y="21921"/>
                    </a:cubicBezTo>
                    <a:cubicBezTo>
                      <a:pt x="-6515" y="86842"/>
                      <a:pt x="-32725" y="258900"/>
                      <a:pt x="41140" y="368839"/>
                    </a:cubicBezTo>
                    <a:cubicBezTo>
                      <a:pt x="82284" y="430097"/>
                      <a:pt x="150754" y="471296"/>
                      <a:pt x="224606" y="476668"/>
                    </a:cubicBezTo>
                    <a:cubicBezTo>
                      <a:pt x="241299" y="477881"/>
                      <a:pt x="255556" y="461569"/>
                      <a:pt x="255556" y="445706"/>
                    </a:cubicBezTo>
                    <a:cubicBezTo>
                      <a:pt x="255556" y="427672"/>
                      <a:pt x="241324" y="416296"/>
                      <a:pt x="224606" y="414743"/>
                    </a:cubicBezTo>
                    <a:cubicBezTo>
                      <a:pt x="124557" y="405441"/>
                      <a:pt x="48910" y="312020"/>
                      <a:pt x="63191" y="211480"/>
                    </a:cubicBezTo>
                    <a:cubicBezTo>
                      <a:pt x="75714" y="123310"/>
                      <a:pt x="156355" y="38391"/>
                      <a:pt x="250392" y="75563"/>
                    </a:cubicBezTo>
                    <a:cubicBezTo>
                      <a:pt x="300338" y="95307"/>
                      <a:pt x="329129" y="148803"/>
                      <a:pt x="330802" y="200820"/>
                    </a:cubicBezTo>
                    <a:cubicBezTo>
                      <a:pt x="331675" y="228095"/>
                      <a:pt x="374905" y="236718"/>
                      <a:pt x="380494" y="207551"/>
                    </a:cubicBezTo>
                    <a:cubicBezTo>
                      <a:pt x="393792" y="137985"/>
                      <a:pt x="363922" y="70142"/>
                      <a:pt x="305393" y="306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-89170" y="5188979"/>
                <a:ext cx="383621" cy="476721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1" extrusionOk="0">
                    <a:moveTo>
                      <a:pt x="305393" y="30631"/>
                    </a:moveTo>
                    <a:cubicBezTo>
                      <a:pt x="249240" y="-7269"/>
                      <a:pt x="174139" y="-9791"/>
                      <a:pt x="114858" y="21911"/>
                    </a:cubicBezTo>
                    <a:cubicBezTo>
                      <a:pt x="-6515" y="86832"/>
                      <a:pt x="-32725" y="258890"/>
                      <a:pt x="41140" y="368829"/>
                    </a:cubicBezTo>
                    <a:cubicBezTo>
                      <a:pt x="82284" y="430087"/>
                      <a:pt x="150754" y="471286"/>
                      <a:pt x="224606" y="476658"/>
                    </a:cubicBezTo>
                    <a:cubicBezTo>
                      <a:pt x="241299" y="477871"/>
                      <a:pt x="255556" y="461559"/>
                      <a:pt x="255556" y="445696"/>
                    </a:cubicBezTo>
                    <a:cubicBezTo>
                      <a:pt x="255556" y="427662"/>
                      <a:pt x="241324" y="416286"/>
                      <a:pt x="224606" y="414733"/>
                    </a:cubicBezTo>
                    <a:cubicBezTo>
                      <a:pt x="124557" y="405431"/>
                      <a:pt x="48910" y="312010"/>
                      <a:pt x="63191" y="211470"/>
                    </a:cubicBezTo>
                    <a:cubicBezTo>
                      <a:pt x="75714" y="123300"/>
                      <a:pt x="156355" y="38381"/>
                      <a:pt x="250392" y="75553"/>
                    </a:cubicBezTo>
                    <a:cubicBezTo>
                      <a:pt x="300338" y="95297"/>
                      <a:pt x="329129" y="148793"/>
                      <a:pt x="330802" y="200809"/>
                    </a:cubicBezTo>
                    <a:cubicBezTo>
                      <a:pt x="331675" y="228085"/>
                      <a:pt x="374905" y="236708"/>
                      <a:pt x="380494" y="207540"/>
                    </a:cubicBezTo>
                    <a:cubicBezTo>
                      <a:pt x="393792" y="137987"/>
                      <a:pt x="363922" y="70144"/>
                      <a:pt x="305393" y="306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-369547" y="5180970"/>
                <a:ext cx="383621" cy="476727"/>
              </a:xfrm>
              <a:custGeom>
                <a:avLst/>
                <a:gdLst/>
                <a:ahLst/>
                <a:cxnLst/>
                <a:rect l="l" t="t" r="r" b="b"/>
                <a:pathLst>
                  <a:path w="383621" h="476727" extrusionOk="0">
                    <a:moveTo>
                      <a:pt x="305381" y="30624"/>
                    </a:moveTo>
                    <a:cubicBezTo>
                      <a:pt x="249228" y="-7275"/>
                      <a:pt x="174139" y="-9786"/>
                      <a:pt x="114858" y="21916"/>
                    </a:cubicBezTo>
                    <a:cubicBezTo>
                      <a:pt x="-6515" y="86837"/>
                      <a:pt x="-32725" y="258895"/>
                      <a:pt x="41140" y="368835"/>
                    </a:cubicBezTo>
                    <a:cubicBezTo>
                      <a:pt x="82284" y="430092"/>
                      <a:pt x="150754" y="471291"/>
                      <a:pt x="224606" y="476664"/>
                    </a:cubicBezTo>
                    <a:cubicBezTo>
                      <a:pt x="241299" y="477876"/>
                      <a:pt x="255556" y="461564"/>
                      <a:pt x="255556" y="445701"/>
                    </a:cubicBezTo>
                    <a:cubicBezTo>
                      <a:pt x="255556" y="427667"/>
                      <a:pt x="241324" y="416291"/>
                      <a:pt x="224606" y="414739"/>
                    </a:cubicBezTo>
                    <a:cubicBezTo>
                      <a:pt x="124557" y="405436"/>
                      <a:pt x="48910" y="312015"/>
                      <a:pt x="63191" y="211475"/>
                    </a:cubicBezTo>
                    <a:cubicBezTo>
                      <a:pt x="75714" y="123306"/>
                      <a:pt x="156355" y="38386"/>
                      <a:pt x="250392" y="75558"/>
                    </a:cubicBezTo>
                    <a:cubicBezTo>
                      <a:pt x="300338" y="95302"/>
                      <a:pt x="329129" y="148798"/>
                      <a:pt x="330802" y="200815"/>
                    </a:cubicBezTo>
                    <a:cubicBezTo>
                      <a:pt x="331675" y="228090"/>
                      <a:pt x="374905" y="236713"/>
                      <a:pt x="380494" y="207546"/>
                    </a:cubicBezTo>
                    <a:cubicBezTo>
                      <a:pt x="393792" y="137980"/>
                      <a:pt x="363922" y="70137"/>
                      <a:pt x="305381" y="306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-649942" y="5172954"/>
                <a:ext cx="383620" cy="476726"/>
              </a:xfrm>
              <a:custGeom>
                <a:avLst/>
                <a:gdLst/>
                <a:ahLst/>
                <a:cxnLst/>
                <a:rect l="l" t="t" r="r" b="b"/>
                <a:pathLst>
                  <a:path w="383620" h="476726" extrusionOk="0">
                    <a:moveTo>
                      <a:pt x="305387" y="30635"/>
                    </a:moveTo>
                    <a:cubicBezTo>
                      <a:pt x="249234" y="-7277"/>
                      <a:pt x="174145" y="-9787"/>
                      <a:pt x="114865" y="21915"/>
                    </a:cubicBezTo>
                    <a:cubicBezTo>
                      <a:pt x="-6521" y="86836"/>
                      <a:pt x="-32719" y="258894"/>
                      <a:pt x="41134" y="368833"/>
                    </a:cubicBezTo>
                    <a:cubicBezTo>
                      <a:pt x="82278" y="430091"/>
                      <a:pt x="150748" y="471290"/>
                      <a:pt x="224600" y="476662"/>
                    </a:cubicBezTo>
                    <a:cubicBezTo>
                      <a:pt x="241293" y="477875"/>
                      <a:pt x="255550" y="461563"/>
                      <a:pt x="255550" y="445700"/>
                    </a:cubicBezTo>
                    <a:cubicBezTo>
                      <a:pt x="255550" y="427666"/>
                      <a:pt x="241318" y="416290"/>
                      <a:pt x="224600" y="414737"/>
                    </a:cubicBezTo>
                    <a:cubicBezTo>
                      <a:pt x="124551" y="405435"/>
                      <a:pt x="48904" y="312014"/>
                      <a:pt x="63185" y="211474"/>
                    </a:cubicBezTo>
                    <a:cubicBezTo>
                      <a:pt x="75708" y="123304"/>
                      <a:pt x="156349" y="38385"/>
                      <a:pt x="250386" y="75557"/>
                    </a:cubicBezTo>
                    <a:cubicBezTo>
                      <a:pt x="300332" y="95301"/>
                      <a:pt x="329123" y="148797"/>
                      <a:pt x="330796" y="200814"/>
                    </a:cubicBezTo>
                    <a:cubicBezTo>
                      <a:pt x="331669" y="228089"/>
                      <a:pt x="374899" y="236712"/>
                      <a:pt x="380488" y="207545"/>
                    </a:cubicBezTo>
                    <a:cubicBezTo>
                      <a:pt x="393799" y="137979"/>
                      <a:pt x="363928" y="70136"/>
                      <a:pt x="305387" y="306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975612">
            <a:off x="1222426" y="4597947"/>
            <a:ext cx="2299442" cy="841629"/>
            <a:chOff x="2443455" y="9195749"/>
            <a:chExt cx="4598884" cy="1683352"/>
          </a:xfrm>
        </p:grpSpPr>
        <p:sp>
          <p:nvSpPr>
            <p:cNvPr id="114" name="Google Shape;114;p2"/>
            <p:cNvSpPr/>
            <p:nvPr/>
          </p:nvSpPr>
          <p:spPr>
            <a:xfrm>
              <a:off x="5002427" y="9286785"/>
              <a:ext cx="1854977" cy="1508969"/>
            </a:xfrm>
            <a:custGeom>
              <a:avLst/>
              <a:gdLst/>
              <a:ahLst/>
              <a:cxnLst/>
              <a:rect l="l" t="t" r="r" b="b"/>
              <a:pathLst>
                <a:path w="1854977" h="1508969" extrusionOk="0">
                  <a:moveTo>
                    <a:pt x="1838426" y="361620"/>
                  </a:moveTo>
                  <a:cubicBezTo>
                    <a:pt x="1854706" y="446343"/>
                    <a:pt x="1856656" y="534491"/>
                    <a:pt x="1853988" y="619793"/>
                  </a:cubicBezTo>
                  <a:cubicBezTo>
                    <a:pt x="1849123" y="775334"/>
                    <a:pt x="1829440" y="933126"/>
                    <a:pt x="1766058" y="1075295"/>
                  </a:cubicBezTo>
                  <a:cubicBezTo>
                    <a:pt x="1619151" y="1404828"/>
                    <a:pt x="1245225" y="1506046"/>
                    <a:pt x="912597" y="1508819"/>
                  </a:cubicBezTo>
                  <a:cubicBezTo>
                    <a:pt x="734942" y="1510298"/>
                    <a:pt x="532940" y="1502142"/>
                    <a:pt x="369910" y="1424556"/>
                  </a:cubicBezTo>
                  <a:cubicBezTo>
                    <a:pt x="134428" y="1312482"/>
                    <a:pt x="85009" y="1064843"/>
                    <a:pt x="38394" y="832028"/>
                  </a:cubicBezTo>
                  <a:cubicBezTo>
                    <a:pt x="20983" y="745091"/>
                    <a:pt x="11519" y="656750"/>
                    <a:pt x="7067" y="568261"/>
                  </a:cubicBezTo>
                  <a:cubicBezTo>
                    <a:pt x="6561" y="566415"/>
                    <a:pt x="6064" y="564725"/>
                    <a:pt x="5761" y="563504"/>
                  </a:cubicBezTo>
                  <a:cubicBezTo>
                    <a:pt x="-5221" y="524288"/>
                    <a:pt x="1190" y="482014"/>
                    <a:pt x="10902" y="443147"/>
                  </a:cubicBezTo>
                  <a:cubicBezTo>
                    <a:pt x="44419" y="331331"/>
                    <a:pt x="109659" y="241318"/>
                    <a:pt x="206852" y="176230"/>
                  </a:cubicBezTo>
                  <a:cubicBezTo>
                    <a:pt x="342427" y="85437"/>
                    <a:pt x="514195" y="45642"/>
                    <a:pt x="674025" y="23086"/>
                  </a:cubicBezTo>
                  <a:cubicBezTo>
                    <a:pt x="848001" y="-1472"/>
                    <a:pt x="1024303" y="-1481"/>
                    <a:pt x="1199622" y="1118"/>
                  </a:cubicBezTo>
                  <a:cubicBezTo>
                    <a:pt x="1295040" y="2532"/>
                    <a:pt x="1390927" y="4681"/>
                    <a:pt x="1484854" y="21553"/>
                  </a:cubicBezTo>
                  <a:cubicBezTo>
                    <a:pt x="1603257" y="42814"/>
                    <a:pt x="1727298" y="87072"/>
                    <a:pt x="1784913" y="200596"/>
                  </a:cubicBezTo>
                  <a:cubicBezTo>
                    <a:pt x="1810796" y="251586"/>
                    <a:pt x="1827710" y="305863"/>
                    <a:pt x="1838426" y="361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640419" y="9336875"/>
              <a:ext cx="1853185" cy="1505712"/>
            </a:xfrm>
            <a:custGeom>
              <a:avLst/>
              <a:gdLst/>
              <a:ahLst/>
              <a:cxnLst/>
              <a:rect l="l" t="t" r="r" b="b"/>
              <a:pathLst>
                <a:path w="1853185" h="1505712" extrusionOk="0">
                  <a:moveTo>
                    <a:pt x="9737" y="395849"/>
                  </a:moveTo>
                  <a:cubicBezTo>
                    <a:pt x="-3112" y="481160"/>
                    <a:pt x="-1502" y="569308"/>
                    <a:pt x="4605" y="654435"/>
                  </a:cubicBezTo>
                  <a:cubicBezTo>
                    <a:pt x="15743" y="809655"/>
                    <a:pt x="41782" y="966519"/>
                    <a:pt x="110839" y="1106025"/>
                  </a:cubicBezTo>
                  <a:cubicBezTo>
                    <a:pt x="270917" y="1429377"/>
                    <a:pt x="648633" y="1515478"/>
                    <a:pt x="981105" y="1504861"/>
                  </a:cubicBezTo>
                  <a:cubicBezTo>
                    <a:pt x="1158668" y="1499194"/>
                    <a:pt x="1360182" y="1482920"/>
                    <a:pt x="1519947" y="1398831"/>
                  </a:cubicBezTo>
                  <a:cubicBezTo>
                    <a:pt x="1750710" y="1277381"/>
                    <a:pt x="1790104" y="1027951"/>
                    <a:pt x="1827290" y="793445"/>
                  </a:cubicBezTo>
                  <a:cubicBezTo>
                    <a:pt x="1841179" y="705875"/>
                    <a:pt x="1847075" y="617231"/>
                    <a:pt x="1847958" y="528632"/>
                  </a:cubicBezTo>
                  <a:cubicBezTo>
                    <a:pt x="1848390" y="526768"/>
                    <a:pt x="1848813" y="525059"/>
                    <a:pt x="1849071" y="523829"/>
                  </a:cubicBezTo>
                  <a:cubicBezTo>
                    <a:pt x="1858462" y="484199"/>
                    <a:pt x="1850349" y="442219"/>
                    <a:pt x="1839073" y="403784"/>
                  </a:cubicBezTo>
                  <a:cubicBezTo>
                    <a:pt x="1801077" y="293410"/>
                    <a:pt x="1732250" y="206097"/>
                    <a:pt x="1632518" y="144968"/>
                  </a:cubicBezTo>
                  <a:cubicBezTo>
                    <a:pt x="1493393" y="59703"/>
                    <a:pt x="1320153" y="26852"/>
                    <a:pt x="1159541" y="10734"/>
                  </a:cubicBezTo>
                  <a:cubicBezTo>
                    <a:pt x="984719" y="-6808"/>
                    <a:pt x="808554" y="273"/>
                    <a:pt x="633484" y="9925"/>
                  </a:cubicBezTo>
                  <a:cubicBezTo>
                    <a:pt x="538195" y="15179"/>
                    <a:pt x="442483" y="21185"/>
                    <a:pt x="349310" y="41812"/>
                  </a:cubicBezTo>
                  <a:cubicBezTo>
                    <a:pt x="231863" y="67812"/>
                    <a:pt x="109699" y="117030"/>
                    <a:pt x="56720" y="232777"/>
                  </a:cubicBezTo>
                  <a:cubicBezTo>
                    <a:pt x="32907" y="284795"/>
                    <a:pt x="18190" y="339707"/>
                    <a:pt x="9737" y="3958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53746" y="9297079"/>
              <a:ext cx="616307" cy="1305716"/>
            </a:xfrm>
            <a:custGeom>
              <a:avLst/>
              <a:gdLst/>
              <a:ahLst/>
              <a:cxnLst/>
              <a:rect l="l" t="t" r="r" b="b"/>
              <a:pathLst>
                <a:path w="616307" h="1305716" extrusionOk="0">
                  <a:moveTo>
                    <a:pt x="541304" y="9459"/>
                  </a:moveTo>
                  <a:cubicBezTo>
                    <a:pt x="555993" y="-12546"/>
                    <a:pt x="591552" y="7585"/>
                    <a:pt x="579171" y="31684"/>
                  </a:cubicBezTo>
                  <a:cubicBezTo>
                    <a:pt x="566230" y="54589"/>
                    <a:pt x="553905" y="77706"/>
                    <a:pt x="542987" y="101639"/>
                  </a:cubicBezTo>
                  <a:cubicBezTo>
                    <a:pt x="511816" y="179263"/>
                    <a:pt x="486807" y="260184"/>
                    <a:pt x="471889" y="342528"/>
                  </a:cubicBezTo>
                  <a:cubicBezTo>
                    <a:pt x="448802" y="521130"/>
                    <a:pt x="558642" y="426994"/>
                    <a:pt x="608990" y="524023"/>
                  </a:cubicBezTo>
                  <a:cubicBezTo>
                    <a:pt x="634809" y="610197"/>
                    <a:pt x="586428" y="701285"/>
                    <a:pt x="554990" y="780148"/>
                  </a:cubicBezTo>
                  <a:cubicBezTo>
                    <a:pt x="501248" y="877582"/>
                    <a:pt x="336157" y="1356531"/>
                    <a:pt x="204942" y="1301298"/>
                  </a:cubicBezTo>
                  <a:cubicBezTo>
                    <a:pt x="156469" y="1278145"/>
                    <a:pt x="157582" y="1214655"/>
                    <a:pt x="155522" y="1168313"/>
                  </a:cubicBezTo>
                  <a:cubicBezTo>
                    <a:pt x="162696" y="1063229"/>
                    <a:pt x="202569" y="962636"/>
                    <a:pt x="239314" y="864780"/>
                  </a:cubicBezTo>
                  <a:cubicBezTo>
                    <a:pt x="257599" y="814478"/>
                    <a:pt x="282267" y="766097"/>
                    <a:pt x="294749" y="713904"/>
                  </a:cubicBezTo>
                  <a:cubicBezTo>
                    <a:pt x="298042" y="678490"/>
                    <a:pt x="237750" y="699044"/>
                    <a:pt x="217515" y="700872"/>
                  </a:cubicBezTo>
                  <a:cubicBezTo>
                    <a:pt x="175987" y="705813"/>
                    <a:pt x="134459" y="714905"/>
                    <a:pt x="92490" y="713757"/>
                  </a:cubicBezTo>
                  <a:cubicBezTo>
                    <a:pt x="25594" y="716530"/>
                    <a:pt x="-10415" y="666018"/>
                    <a:pt x="2655" y="602547"/>
                  </a:cubicBezTo>
                  <a:cubicBezTo>
                    <a:pt x="44827" y="470636"/>
                    <a:pt x="105505" y="344567"/>
                    <a:pt x="154345" y="215219"/>
                  </a:cubicBezTo>
                  <a:cubicBezTo>
                    <a:pt x="176456" y="155348"/>
                    <a:pt x="202799" y="97020"/>
                    <a:pt x="226014" y="37654"/>
                  </a:cubicBezTo>
                  <a:cubicBezTo>
                    <a:pt x="236122" y="9789"/>
                    <a:pt x="271708" y="14877"/>
                    <a:pt x="280299" y="36432"/>
                  </a:cubicBezTo>
                  <a:cubicBezTo>
                    <a:pt x="284695" y="36038"/>
                    <a:pt x="288991" y="35496"/>
                    <a:pt x="293001" y="34642"/>
                  </a:cubicBezTo>
                  <a:cubicBezTo>
                    <a:pt x="370741" y="22904"/>
                    <a:pt x="449575" y="30307"/>
                    <a:pt x="527719" y="25907"/>
                  </a:cubicBezTo>
                  <a:cubicBezTo>
                    <a:pt x="527719" y="25944"/>
                    <a:pt x="527691" y="25990"/>
                    <a:pt x="527691" y="26027"/>
                  </a:cubicBezTo>
                  <a:lnTo>
                    <a:pt x="527655" y="26027"/>
                  </a:lnTo>
                  <a:cubicBezTo>
                    <a:pt x="527655" y="26064"/>
                    <a:pt x="527618" y="26064"/>
                    <a:pt x="527627" y="26110"/>
                  </a:cubicBezTo>
                  <a:cubicBezTo>
                    <a:pt x="528492" y="26027"/>
                    <a:pt x="529356" y="25990"/>
                    <a:pt x="530193" y="26027"/>
                  </a:cubicBezTo>
                  <a:cubicBezTo>
                    <a:pt x="533863" y="20489"/>
                    <a:pt x="537561" y="14942"/>
                    <a:pt x="541304" y="9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444135" y="9356380"/>
              <a:ext cx="618164" cy="1291382"/>
            </a:xfrm>
            <a:custGeom>
              <a:avLst/>
              <a:gdLst/>
              <a:ahLst/>
              <a:cxnLst/>
              <a:rect l="l" t="t" r="r" b="b"/>
              <a:pathLst>
                <a:path w="618164" h="1291382" extrusionOk="0">
                  <a:moveTo>
                    <a:pt x="565902" y="8780"/>
                  </a:moveTo>
                  <a:cubicBezTo>
                    <a:pt x="581474" y="-12619"/>
                    <a:pt x="616186" y="8927"/>
                    <a:pt x="602840" y="32511"/>
                  </a:cubicBezTo>
                  <a:cubicBezTo>
                    <a:pt x="588979" y="54875"/>
                    <a:pt x="575744" y="77477"/>
                    <a:pt x="563860" y="100951"/>
                  </a:cubicBezTo>
                  <a:cubicBezTo>
                    <a:pt x="529580" y="177261"/>
                    <a:pt x="501334" y="257108"/>
                    <a:pt x="483104" y="338791"/>
                  </a:cubicBezTo>
                  <a:cubicBezTo>
                    <a:pt x="452834" y="516319"/>
                    <a:pt x="566380" y="426682"/>
                    <a:pt x="612774" y="525659"/>
                  </a:cubicBezTo>
                  <a:cubicBezTo>
                    <a:pt x="635097" y="612806"/>
                    <a:pt x="583074" y="701873"/>
                    <a:pt x="548481" y="779405"/>
                  </a:cubicBezTo>
                  <a:cubicBezTo>
                    <a:pt x="490848" y="874598"/>
                    <a:pt x="306580" y="1346512"/>
                    <a:pt x="177692" y="1286053"/>
                  </a:cubicBezTo>
                  <a:cubicBezTo>
                    <a:pt x="130194" y="1260962"/>
                    <a:pt x="133864" y="1197574"/>
                    <a:pt x="133681" y="1151194"/>
                  </a:cubicBezTo>
                  <a:cubicBezTo>
                    <a:pt x="145086" y="1046487"/>
                    <a:pt x="188987" y="947575"/>
                    <a:pt x="229650" y="851270"/>
                  </a:cubicBezTo>
                  <a:cubicBezTo>
                    <a:pt x="249949" y="801750"/>
                    <a:pt x="276559" y="754388"/>
                    <a:pt x="291128" y="702746"/>
                  </a:cubicBezTo>
                  <a:cubicBezTo>
                    <a:pt x="295846" y="667497"/>
                    <a:pt x="234782" y="685599"/>
                    <a:pt x="214483" y="686619"/>
                  </a:cubicBezTo>
                  <a:cubicBezTo>
                    <a:pt x="172789" y="689879"/>
                    <a:pt x="130930" y="697300"/>
                    <a:pt x="89034" y="694462"/>
                  </a:cubicBezTo>
                  <a:cubicBezTo>
                    <a:pt x="22084" y="694544"/>
                    <a:pt x="-11865" y="642618"/>
                    <a:pt x="3762" y="579725"/>
                  </a:cubicBezTo>
                  <a:cubicBezTo>
                    <a:pt x="51222" y="449615"/>
                    <a:pt x="116941" y="326089"/>
                    <a:pt x="170950" y="198816"/>
                  </a:cubicBezTo>
                  <a:cubicBezTo>
                    <a:pt x="195462" y="139882"/>
                    <a:pt x="224131" y="82666"/>
                    <a:pt x="249720" y="24283"/>
                  </a:cubicBezTo>
                  <a:cubicBezTo>
                    <a:pt x="260941" y="-3150"/>
                    <a:pt x="296297" y="3361"/>
                    <a:pt x="304005" y="25247"/>
                  </a:cubicBezTo>
                  <a:cubicBezTo>
                    <a:pt x="308410" y="25026"/>
                    <a:pt x="312733" y="24659"/>
                    <a:pt x="316771" y="23961"/>
                  </a:cubicBezTo>
                  <a:cubicBezTo>
                    <a:pt x="394925" y="15365"/>
                    <a:pt x="473400" y="25926"/>
                    <a:pt x="551655" y="24677"/>
                  </a:cubicBezTo>
                  <a:cubicBezTo>
                    <a:pt x="551655" y="24714"/>
                    <a:pt x="551618" y="24751"/>
                    <a:pt x="551627" y="24788"/>
                  </a:cubicBezTo>
                  <a:lnTo>
                    <a:pt x="551590" y="24788"/>
                  </a:lnTo>
                  <a:cubicBezTo>
                    <a:pt x="551590" y="24824"/>
                    <a:pt x="551554" y="24824"/>
                    <a:pt x="551554" y="24861"/>
                  </a:cubicBezTo>
                  <a:cubicBezTo>
                    <a:pt x="552418" y="24815"/>
                    <a:pt x="553283" y="24815"/>
                    <a:pt x="554120" y="24879"/>
                  </a:cubicBezTo>
                  <a:cubicBezTo>
                    <a:pt x="558029" y="19507"/>
                    <a:pt x="561947" y="14107"/>
                    <a:pt x="565902" y="87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470491" y="10251050"/>
              <a:ext cx="266697" cy="530709"/>
            </a:xfrm>
            <a:custGeom>
              <a:avLst/>
              <a:gdLst/>
              <a:ahLst/>
              <a:cxnLst/>
              <a:rect l="l" t="t" r="r" b="b"/>
              <a:pathLst>
                <a:path w="266697" h="530709" extrusionOk="0">
                  <a:moveTo>
                    <a:pt x="104510" y="530099"/>
                  </a:moveTo>
                  <a:cubicBezTo>
                    <a:pt x="80863" y="525837"/>
                    <a:pt x="78241" y="499837"/>
                    <a:pt x="84753" y="480790"/>
                  </a:cubicBezTo>
                  <a:cubicBezTo>
                    <a:pt x="78223" y="484059"/>
                    <a:pt x="70626" y="484849"/>
                    <a:pt x="63148" y="482296"/>
                  </a:cubicBezTo>
                  <a:cubicBezTo>
                    <a:pt x="59147" y="480937"/>
                    <a:pt x="55716" y="478815"/>
                    <a:pt x="52920" y="476161"/>
                  </a:cubicBezTo>
                  <a:cubicBezTo>
                    <a:pt x="40723" y="495750"/>
                    <a:pt x="8476" y="491572"/>
                    <a:pt x="1688" y="469493"/>
                  </a:cubicBezTo>
                  <a:cubicBezTo>
                    <a:pt x="-2423" y="458408"/>
                    <a:pt x="1900" y="447277"/>
                    <a:pt x="4852" y="436476"/>
                  </a:cubicBezTo>
                  <a:cubicBezTo>
                    <a:pt x="37137" y="342983"/>
                    <a:pt x="67360" y="248571"/>
                    <a:pt x="101502" y="155701"/>
                  </a:cubicBezTo>
                  <a:cubicBezTo>
                    <a:pt x="122795" y="105033"/>
                    <a:pt x="142101" y="49129"/>
                    <a:pt x="184899" y="12228"/>
                  </a:cubicBezTo>
                  <a:cubicBezTo>
                    <a:pt x="207350" y="-7555"/>
                    <a:pt x="248299" y="-3523"/>
                    <a:pt x="260541" y="25701"/>
                  </a:cubicBezTo>
                  <a:cubicBezTo>
                    <a:pt x="270282" y="48468"/>
                    <a:pt x="265784" y="74753"/>
                    <a:pt x="264836" y="98788"/>
                  </a:cubicBezTo>
                  <a:cubicBezTo>
                    <a:pt x="260376" y="180067"/>
                    <a:pt x="237556" y="258535"/>
                    <a:pt x="212124" y="335406"/>
                  </a:cubicBezTo>
                  <a:cubicBezTo>
                    <a:pt x="199919" y="372904"/>
                    <a:pt x="187327" y="410219"/>
                    <a:pt x="173217" y="446992"/>
                  </a:cubicBezTo>
                  <a:cubicBezTo>
                    <a:pt x="163174" y="464488"/>
                    <a:pt x="162208" y="493179"/>
                    <a:pt x="140418" y="499957"/>
                  </a:cubicBezTo>
                  <a:cubicBezTo>
                    <a:pt x="138045" y="517847"/>
                    <a:pt x="123835" y="534094"/>
                    <a:pt x="104510" y="530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86944" y="10337931"/>
              <a:ext cx="282701" cy="525989"/>
            </a:xfrm>
            <a:custGeom>
              <a:avLst/>
              <a:gdLst/>
              <a:ahLst/>
              <a:cxnLst/>
              <a:rect l="l" t="t" r="r" b="b"/>
              <a:pathLst>
                <a:path w="282701" h="525989" extrusionOk="0">
                  <a:moveTo>
                    <a:pt x="101620" y="525121"/>
                  </a:moveTo>
                  <a:cubicBezTo>
                    <a:pt x="78166" y="519914"/>
                    <a:pt x="76593" y="493831"/>
                    <a:pt x="83868" y="475059"/>
                  </a:cubicBezTo>
                  <a:cubicBezTo>
                    <a:pt x="77209" y="478062"/>
                    <a:pt x="69593" y="478549"/>
                    <a:pt x="62217" y="475693"/>
                  </a:cubicBezTo>
                  <a:cubicBezTo>
                    <a:pt x="58271" y="474168"/>
                    <a:pt x="54932" y="471918"/>
                    <a:pt x="52246" y="469154"/>
                  </a:cubicBezTo>
                  <a:cubicBezTo>
                    <a:pt x="39268" y="488229"/>
                    <a:pt x="7214" y="482755"/>
                    <a:pt x="1318" y="460438"/>
                  </a:cubicBezTo>
                  <a:cubicBezTo>
                    <a:pt x="-2343" y="449197"/>
                    <a:pt x="2431" y="438249"/>
                    <a:pt x="5807" y="427568"/>
                  </a:cubicBezTo>
                  <a:cubicBezTo>
                    <a:pt x="41834" y="335452"/>
                    <a:pt x="75848" y="242326"/>
                    <a:pt x="113715" y="150907"/>
                  </a:cubicBezTo>
                  <a:cubicBezTo>
                    <a:pt x="137031" y="101139"/>
                    <a:pt x="158582" y="46053"/>
                    <a:pt x="202832" y="10906"/>
                  </a:cubicBezTo>
                  <a:cubicBezTo>
                    <a:pt x="226066" y="-7958"/>
                    <a:pt x="266821" y="-2283"/>
                    <a:pt x="277868" y="27409"/>
                  </a:cubicBezTo>
                  <a:cubicBezTo>
                    <a:pt x="286679" y="50553"/>
                    <a:pt x="281124" y="76636"/>
                    <a:pt x="279210" y="100606"/>
                  </a:cubicBezTo>
                  <a:cubicBezTo>
                    <a:pt x="271475" y="181637"/>
                    <a:pt x="245510" y="259123"/>
                    <a:pt x="216997" y="334910"/>
                  </a:cubicBezTo>
                  <a:cubicBezTo>
                    <a:pt x="203292" y="371885"/>
                    <a:pt x="189201" y="408667"/>
                    <a:pt x="173620" y="444843"/>
                  </a:cubicBezTo>
                  <a:cubicBezTo>
                    <a:pt x="162877" y="461916"/>
                    <a:pt x="160761" y="490543"/>
                    <a:pt x="138705" y="496449"/>
                  </a:cubicBezTo>
                  <a:cubicBezTo>
                    <a:pt x="135624" y="514229"/>
                    <a:pt x="120770" y="529897"/>
                    <a:pt x="101620" y="525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97167" y="9838635"/>
              <a:ext cx="182080" cy="440196"/>
            </a:xfrm>
            <a:custGeom>
              <a:avLst/>
              <a:gdLst/>
              <a:ahLst/>
              <a:cxnLst/>
              <a:rect l="l" t="t" r="r" b="b"/>
              <a:pathLst>
                <a:path w="182080" h="440196" extrusionOk="0">
                  <a:moveTo>
                    <a:pt x="65390" y="1506"/>
                  </a:moveTo>
                  <a:cubicBezTo>
                    <a:pt x="81182" y="-1920"/>
                    <a:pt x="97996" y="312"/>
                    <a:pt x="112418" y="10148"/>
                  </a:cubicBezTo>
                  <a:cubicBezTo>
                    <a:pt x="155988" y="39849"/>
                    <a:pt x="168092" y="111962"/>
                    <a:pt x="175257" y="160491"/>
                  </a:cubicBezTo>
                  <a:cubicBezTo>
                    <a:pt x="184243" y="221335"/>
                    <a:pt x="182827" y="283217"/>
                    <a:pt x="179626" y="344447"/>
                  </a:cubicBezTo>
                  <a:cubicBezTo>
                    <a:pt x="178209" y="371504"/>
                    <a:pt x="175570" y="400856"/>
                    <a:pt x="157230" y="420831"/>
                  </a:cubicBezTo>
                  <a:cubicBezTo>
                    <a:pt x="143681" y="435590"/>
                    <a:pt x="122379" y="442809"/>
                    <a:pt x="102632" y="439337"/>
                  </a:cubicBezTo>
                  <a:cubicBezTo>
                    <a:pt x="64663" y="432660"/>
                    <a:pt x="47334" y="390891"/>
                    <a:pt x="36785" y="358499"/>
                  </a:cubicBezTo>
                  <a:cubicBezTo>
                    <a:pt x="13312" y="286432"/>
                    <a:pt x="2367" y="210737"/>
                    <a:pt x="196" y="135106"/>
                  </a:cubicBezTo>
                  <a:cubicBezTo>
                    <a:pt x="-770" y="101704"/>
                    <a:pt x="1272" y="63351"/>
                    <a:pt x="19291" y="34100"/>
                  </a:cubicBezTo>
                  <a:cubicBezTo>
                    <a:pt x="29528" y="17477"/>
                    <a:pt x="46755" y="5546"/>
                    <a:pt x="65390" y="15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327986" y="9851769"/>
              <a:ext cx="177362" cy="441276"/>
            </a:xfrm>
            <a:custGeom>
              <a:avLst/>
              <a:gdLst/>
              <a:ahLst/>
              <a:cxnLst/>
              <a:rect l="l" t="t" r="r" b="b"/>
              <a:pathLst>
                <a:path w="177362" h="441276" extrusionOk="0">
                  <a:moveTo>
                    <a:pt x="106758" y="1000"/>
                  </a:moveTo>
                  <a:cubicBezTo>
                    <a:pt x="90837" y="-1792"/>
                    <a:pt x="74134" y="1120"/>
                    <a:pt x="60116" y="11525"/>
                  </a:cubicBezTo>
                  <a:cubicBezTo>
                    <a:pt x="17788" y="42953"/>
                    <a:pt x="8600" y="115498"/>
                    <a:pt x="3394" y="164274"/>
                  </a:cubicBezTo>
                  <a:cubicBezTo>
                    <a:pt x="-3127" y="225431"/>
                    <a:pt x="782" y="287203"/>
                    <a:pt x="6457" y="348259"/>
                  </a:cubicBezTo>
                  <a:cubicBezTo>
                    <a:pt x="8968" y="375241"/>
                    <a:pt x="12785" y="404456"/>
                    <a:pt x="31916" y="423678"/>
                  </a:cubicBezTo>
                  <a:cubicBezTo>
                    <a:pt x="46044" y="437877"/>
                    <a:pt x="67622" y="444232"/>
                    <a:pt x="87213" y="439971"/>
                  </a:cubicBezTo>
                  <a:cubicBezTo>
                    <a:pt x="124878" y="431769"/>
                    <a:pt x="140514" y="389339"/>
                    <a:pt x="149749" y="356552"/>
                  </a:cubicBezTo>
                  <a:cubicBezTo>
                    <a:pt x="170287" y="283594"/>
                    <a:pt x="178179" y="207522"/>
                    <a:pt x="177296" y="131864"/>
                  </a:cubicBezTo>
                  <a:cubicBezTo>
                    <a:pt x="176910" y="98452"/>
                    <a:pt x="173322" y="60210"/>
                    <a:pt x="154145" y="31712"/>
                  </a:cubicBezTo>
                  <a:cubicBezTo>
                    <a:pt x="143237" y="15520"/>
                    <a:pt x="125540" y="4297"/>
                    <a:pt x="106758" y="1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287133" y="9435418"/>
              <a:ext cx="588245" cy="1047545"/>
            </a:xfrm>
            <a:custGeom>
              <a:avLst/>
              <a:gdLst/>
              <a:ahLst/>
              <a:cxnLst/>
              <a:rect l="l" t="t" r="r" b="b"/>
              <a:pathLst>
                <a:path w="588245" h="1047545" extrusionOk="0">
                  <a:moveTo>
                    <a:pt x="587145" y="99885"/>
                  </a:moveTo>
                  <a:cubicBezTo>
                    <a:pt x="574158" y="199789"/>
                    <a:pt x="416076" y="227443"/>
                    <a:pt x="326499" y="368014"/>
                  </a:cubicBezTo>
                  <a:cubicBezTo>
                    <a:pt x="226032" y="525686"/>
                    <a:pt x="263825" y="725981"/>
                    <a:pt x="230833" y="908431"/>
                  </a:cubicBezTo>
                  <a:cubicBezTo>
                    <a:pt x="198705" y="1086079"/>
                    <a:pt x="42012" y="1067297"/>
                    <a:pt x="8293" y="996764"/>
                  </a:cubicBezTo>
                  <a:cubicBezTo>
                    <a:pt x="-10967" y="956473"/>
                    <a:pt x="-1852" y="968458"/>
                    <a:pt x="91661" y="505049"/>
                  </a:cubicBezTo>
                  <a:cubicBezTo>
                    <a:pt x="104042" y="443690"/>
                    <a:pt x="86750" y="370741"/>
                    <a:pt x="178028" y="257089"/>
                  </a:cubicBezTo>
                  <a:cubicBezTo>
                    <a:pt x="247379" y="170740"/>
                    <a:pt x="347837" y="106112"/>
                    <a:pt x="464898" y="23088"/>
                  </a:cubicBezTo>
                  <a:cubicBezTo>
                    <a:pt x="549002" y="-36562"/>
                    <a:pt x="596187" y="30288"/>
                    <a:pt x="587145" y="9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610310" y="9518701"/>
              <a:ext cx="623543" cy="1029721"/>
            </a:xfrm>
            <a:custGeom>
              <a:avLst/>
              <a:gdLst/>
              <a:ahLst/>
              <a:cxnLst/>
              <a:rect l="l" t="t" r="r" b="b"/>
              <a:pathLst>
                <a:path w="623543" h="1029721" extrusionOk="0">
                  <a:moveTo>
                    <a:pt x="1887" y="102354"/>
                  </a:moveTo>
                  <a:cubicBezTo>
                    <a:pt x="18893" y="201652"/>
                    <a:pt x="177969" y="222932"/>
                    <a:pt x="273138" y="359783"/>
                  </a:cubicBezTo>
                  <a:cubicBezTo>
                    <a:pt x="379887" y="513286"/>
                    <a:pt x="350197" y="714940"/>
                    <a:pt x="390529" y="895912"/>
                  </a:cubicBezTo>
                  <a:cubicBezTo>
                    <a:pt x="429804" y="1072127"/>
                    <a:pt x="585614" y="1047054"/>
                    <a:pt x="616454" y="975216"/>
                  </a:cubicBezTo>
                  <a:cubicBezTo>
                    <a:pt x="634077" y="934182"/>
                    <a:pt x="625449" y="946525"/>
                    <a:pt x="513310" y="487258"/>
                  </a:cubicBezTo>
                  <a:cubicBezTo>
                    <a:pt x="498465" y="426441"/>
                    <a:pt x="512804" y="352868"/>
                    <a:pt x="417010" y="242971"/>
                  </a:cubicBezTo>
                  <a:cubicBezTo>
                    <a:pt x="344228" y="159479"/>
                    <a:pt x="241249" y="98956"/>
                    <a:pt x="120924" y="20699"/>
                  </a:cubicBezTo>
                  <a:cubicBezTo>
                    <a:pt x="34493" y="-35508"/>
                    <a:pt x="-9960" y="33189"/>
                    <a:pt x="1887" y="1023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481384" y="9582453"/>
              <a:ext cx="528597" cy="202259"/>
            </a:xfrm>
            <a:custGeom>
              <a:avLst/>
              <a:gdLst/>
              <a:ahLst/>
              <a:cxnLst/>
              <a:rect l="l" t="t" r="r" b="b"/>
              <a:pathLst>
                <a:path w="528597" h="202259" extrusionOk="0">
                  <a:moveTo>
                    <a:pt x="221411" y="3097"/>
                  </a:moveTo>
                  <a:cubicBezTo>
                    <a:pt x="248011" y="-393"/>
                    <a:pt x="274970" y="-935"/>
                    <a:pt x="301699" y="1480"/>
                  </a:cubicBezTo>
                  <a:cubicBezTo>
                    <a:pt x="301837" y="1489"/>
                    <a:pt x="301965" y="1508"/>
                    <a:pt x="302103" y="1517"/>
                  </a:cubicBezTo>
                  <a:cubicBezTo>
                    <a:pt x="356536" y="6522"/>
                    <a:pt x="410894" y="18535"/>
                    <a:pt x="459486" y="44241"/>
                  </a:cubicBezTo>
                  <a:cubicBezTo>
                    <a:pt x="479390" y="56777"/>
                    <a:pt x="534200" y="71683"/>
                    <a:pt x="510525" y="102881"/>
                  </a:cubicBezTo>
                  <a:cubicBezTo>
                    <a:pt x="510865" y="104535"/>
                    <a:pt x="511049" y="106197"/>
                    <a:pt x="511086" y="107887"/>
                  </a:cubicBezTo>
                  <a:cubicBezTo>
                    <a:pt x="511279" y="107960"/>
                    <a:pt x="511426" y="108070"/>
                    <a:pt x="511573" y="108153"/>
                  </a:cubicBezTo>
                  <a:cubicBezTo>
                    <a:pt x="512061" y="108337"/>
                    <a:pt x="512557" y="108530"/>
                    <a:pt x="513008" y="108759"/>
                  </a:cubicBezTo>
                  <a:cubicBezTo>
                    <a:pt x="513008" y="108796"/>
                    <a:pt x="512971" y="108833"/>
                    <a:pt x="512934" y="108869"/>
                  </a:cubicBezTo>
                  <a:cubicBezTo>
                    <a:pt x="524809" y="114857"/>
                    <a:pt x="531597" y="128101"/>
                    <a:pt x="527302" y="141500"/>
                  </a:cubicBezTo>
                  <a:cubicBezTo>
                    <a:pt x="525683" y="146579"/>
                    <a:pt x="522703" y="150795"/>
                    <a:pt x="518858" y="153963"/>
                  </a:cubicBezTo>
                  <a:cubicBezTo>
                    <a:pt x="534466" y="173011"/>
                    <a:pt x="512944" y="201050"/>
                    <a:pt x="490363" y="190479"/>
                  </a:cubicBezTo>
                  <a:cubicBezTo>
                    <a:pt x="450178" y="171358"/>
                    <a:pt x="407730" y="157582"/>
                    <a:pt x="364602" y="146928"/>
                  </a:cubicBezTo>
                  <a:cubicBezTo>
                    <a:pt x="364271" y="146846"/>
                    <a:pt x="363940" y="146772"/>
                    <a:pt x="363609" y="146689"/>
                  </a:cubicBezTo>
                  <a:cubicBezTo>
                    <a:pt x="298415" y="131021"/>
                    <a:pt x="229919" y="132399"/>
                    <a:pt x="165415" y="150675"/>
                  </a:cubicBezTo>
                  <a:cubicBezTo>
                    <a:pt x="165084" y="150767"/>
                    <a:pt x="164762" y="150859"/>
                    <a:pt x="164431" y="150951"/>
                  </a:cubicBezTo>
                  <a:cubicBezTo>
                    <a:pt x="121772" y="163331"/>
                    <a:pt x="79913" y="178806"/>
                    <a:pt x="40537" y="199525"/>
                  </a:cubicBezTo>
                  <a:cubicBezTo>
                    <a:pt x="18398" y="211005"/>
                    <a:pt x="-4238" y="183848"/>
                    <a:pt x="10589" y="164194"/>
                  </a:cubicBezTo>
                  <a:cubicBezTo>
                    <a:pt x="6616" y="161191"/>
                    <a:pt x="3470" y="157095"/>
                    <a:pt x="1649" y="152080"/>
                  </a:cubicBezTo>
                  <a:cubicBezTo>
                    <a:pt x="-3189" y="138865"/>
                    <a:pt x="3056" y="125355"/>
                    <a:pt x="14682" y="118898"/>
                  </a:cubicBezTo>
                  <a:cubicBezTo>
                    <a:pt x="14645" y="118862"/>
                    <a:pt x="14599" y="118825"/>
                    <a:pt x="14599" y="118788"/>
                  </a:cubicBezTo>
                  <a:cubicBezTo>
                    <a:pt x="15041" y="118540"/>
                    <a:pt x="15528" y="118338"/>
                    <a:pt x="16007" y="118127"/>
                  </a:cubicBezTo>
                  <a:cubicBezTo>
                    <a:pt x="16154" y="118044"/>
                    <a:pt x="16301" y="117925"/>
                    <a:pt x="16485" y="117842"/>
                  </a:cubicBezTo>
                  <a:cubicBezTo>
                    <a:pt x="16457" y="116152"/>
                    <a:pt x="16577" y="114490"/>
                    <a:pt x="16844" y="112819"/>
                  </a:cubicBezTo>
                  <a:cubicBezTo>
                    <a:pt x="-8073" y="82594"/>
                    <a:pt x="46092" y="65493"/>
                    <a:pt x="65481" y="52167"/>
                  </a:cubicBezTo>
                  <a:cubicBezTo>
                    <a:pt x="112997" y="24523"/>
                    <a:pt x="166822" y="10343"/>
                    <a:pt x="221016" y="3152"/>
                  </a:cubicBezTo>
                  <a:cubicBezTo>
                    <a:pt x="221144" y="3133"/>
                    <a:pt x="221273" y="3115"/>
                    <a:pt x="221411" y="30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845990" y="9663432"/>
              <a:ext cx="40350" cy="365012"/>
            </a:xfrm>
            <a:custGeom>
              <a:avLst/>
              <a:gdLst/>
              <a:ahLst/>
              <a:cxnLst/>
              <a:rect l="l" t="t" r="r" b="b"/>
              <a:pathLst>
                <a:path w="40350" h="365012" extrusionOk="0">
                  <a:moveTo>
                    <a:pt x="4796" y="364881"/>
                  </a:moveTo>
                  <a:cubicBezTo>
                    <a:pt x="-7133" y="360583"/>
                    <a:pt x="6893" y="336089"/>
                    <a:pt x="7335" y="326528"/>
                  </a:cubicBezTo>
                  <a:cubicBezTo>
                    <a:pt x="10545" y="312412"/>
                    <a:pt x="12605" y="298094"/>
                    <a:pt x="14647" y="283767"/>
                  </a:cubicBezTo>
                  <a:cubicBezTo>
                    <a:pt x="24912" y="192551"/>
                    <a:pt x="28600" y="99030"/>
                    <a:pt x="15208" y="8016"/>
                  </a:cubicBezTo>
                  <a:cubicBezTo>
                    <a:pt x="13323" y="-388"/>
                    <a:pt x="26448" y="-3455"/>
                    <a:pt x="28287" y="5077"/>
                  </a:cubicBezTo>
                  <a:cubicBezTo>
                    <a:pt x="45671" y="94612"/>
                    <a:pt x="41689" y="187380"/>
                    <a:pt x="32435" y="277706"/>
                  </a:cubicBezTo>
                  <a:cubicBezTo>
                    <a:pt x="30173" y="292520"/>
                    <a:pt x="23118" y="368591"/>
                    <a:pt x="4796" y="364881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610283" y="9748828"/>
              <a:ext cx="49749" cy="364084"/>
            </a:xfrm>
            <a:custGeom>
              <a:avLst/>
              <a:gdLst/>
              <a:ahLst/>
              <a:cxnLst/>
              <a:rect l="l" t="t" r="r" b="b"/>
              <a:pathLst>
                <a:path w="49749" h="364084" extrusionOk="0">
                  <a:moveTo>
                    <a:pt x="45272" y="363896"/>
                  </a:moveTo>
                  <a:cubicBezTo>
                    <a:pt x="57027" y="359120"/>
                    <a:pt x="42016" y="335214"/>
                    <a:pt x="41188" y="325681"/>
                  </a:cubicBezTo>
                  <a:cubicBezTo>
                    <a:pt x="37417" y="311703"/>
                    <a:pt x="34777" y="297477"/>
                    <a:pt x="32156" y="283242"/>
                  </a:cubicBezTo>
                  <a:cubicBezTo>
                    <a:pt x="18212" y="192512"/>
                    <a:pt x="10762" y="99221"/>
                    <a:pt x="20466" y="7738"/>
                  </a:cubicBezTo>
                  <a:cubicBezTo>
                    <a:pt x="22011" y="-730"/>
                    <a:pt x="8775" y="-3273"/>
                    <a:pt x="7276" y="5332"/>
                  </a:cubicBezTo>
                  <a:cubicBezTo>
                    <a:pt x="-6484" y="95492"/>
                    <a:pt x="1242" y="188030"/>
                    <a:pt x="14138" y="277906"/>
                  </a:cubicBezTo>
                  <a:cubicBezTo>
                    <a:pt x="16998" y="292609"/>
                    <a:pt x="27116" y="368341"/>
                    <a:pt x="45272" y="363896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923532" y="9195749"/>
              <a:ext cx="2118807" cy="1636017"/>
            </a:xfrm>
            <a:custGeom>
              <a:avLst/>
              <a:gdLst/>
              <a:ahLst/>
              <a:cxnLst/>
              <a:rect l="l" t="t" r="r" b="b"/>
              <a:pathLst>
                <a:path w="2118807" h="1636017" extrusionOk="0">
                  <a:moveTo>
                    <a:pt x="2099032" y="235380"/>
                  </a:moveTo>
                  <a:cubicBezTo>
                    <a:pt x="2026048" y="76202"/>
                    <a:pt x="1786556" y="58100"/>
                    <a:pt x="1638095" y="37188"/>
                  </a:cubicBezTo>
                  <a:cubicBezTo>
                    <a:pt x="623057" y="-105771"/>
                    <a:pt x="-154081" y="178677"/>
                    <a:pt x="26057" y="629541"/>
                  </a:cubicBezTo>
                  <a:cubicBezTo>
                    <a:pt x="108184" y="1266373"/>
                    <a:pt x="208210" y="1565682"/>
                    <a:pt x="720176" y="1620988"/>
                  </a:cubicBezTo>
                  <a:cubicBezTo>
                    <a:pt x="1573205" y="1713132"/>
                    <a:pt x="2016777" y="1385601"/>
                    <a:pt x="1982837" y="526955"/>
                  </a:cubicBezTo>
                  <a:cubicBezTo>
                    <a:pt x="2060429" y="499881"/>
                    <a:pt x="2162248" y="373251"/>
                    <a:pt x="2099032" y="235380"/>
                  </a:cubicBezTo>
                  <a:close/>
                  <a:moveTo>
                    <a:pt x="1893536" y="861163"/>
                  </a:moveTo>
                  <a:cubicBezTo>
                    <a:pt x="1800620" y="1457870"/>
                    <a:pt x="1423318" y="1600443"/>
                    <a:pt x="820928" y="1564130"/>
                  </a:cubicBezTo>
                  <a:cubicBezTo>
                    <a:pt x="610796" y="1551465"/>
                    <a:pt x="403800" y="1511505"/>
                    <a:pt x="276476" y="1326970"/>
                  </a:cubicBezTo>
                  <a:cubicBezTo>
                    <a:pt x="171869" y="1175368"/>
                    <a:pt x="129201" y="970123"/>
                    <a:pt x="116821" y="789491"/>
                  </a:cubicBezTo>
                  <a:cubicBezTo>
                    <a:pt x="102270" y="577257"/>
                    <a:pt x="149399" y="396578"/>
                    <a:pt x="346553" y="285534"/>
                  </a:cubicBezTo>
                  <a:cubicBezTo>
                    <a:pt x="433013" y="236840"/>
                    <a:pt x="529699" y="209178"/>
                    <a:pt x="626644" y="187825"/>
                  </a:cubicBezTo>
                  <a:cubicBezTo>
                    <a:pt x="855383" y="137450"/>
                    <a:pt x="1091380" y="120193"/>
                    <a:pt x="1325040" y="136330"/>
                  </a:cubicBezTo>
                  <a:cubicBezTo>
                    <a:pt x="1492559" y="147892"/>
                    <a:pt x="1762523" y="155607"/>
                    <a:pt x="1852091" y="328442"/>
                  </a:cubicBezTo>
                  <a:cubicBezTo>
                    <a:pt x="1936949" y="492203"/>
                    <a:pt x="1921046" y="684480"/>
                    <a:pt x="1893536" y="8611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43455" y="9246054"/>
              <a:ext cx="2124714" cy="1633047"/>
            </a:xfrm>
            <a:custGeom>
              <a:avLst/>
              <a:gdLst/>
              <a:ahLst/>
              <a:cxnLst/>
              <a:rect l="l" t="t" r="r" b="b"/>
              <a:pathLst>
                <a:path w="2124714" h="1633047" extrusionOk="0">
                  <a:moveTo>
                    <a:pt x="16371" y="276879"/>
                  </a:moveTo>
                  <a:cubicBezTo>
                    <a:pt x="82871" y="114891"/>
                    <a:pt x="321443" y="87173"/>
                    <a:pt x="468939" y="60310"/>
                  </a:cubicBezTo>
                  <a:cubicBezTo>
                    <a:pt x="1477391" y="-123362"/>
                    <a:pt x="2265374" y="129585"/>
                    <a:pt x="2103566" y="587337"/>
                  </a:cubicBezTo>
                  <a:cubicBezTo>
                    <a:pt x="2047193" y="1226961"/>
                    <a:pt x="1959336" y="1530044"/>
                    <a:pt x="1450009" y="1605895"/>
                  </a:cubicBezTo>
                  <a:cubicBezTo>
                    <a:pt x="601386" y="1732286"/>
                    <a:pt x="144965" y="1422857"/>
                    <a:pt x="144239" y="563541"/>
                  </a:cubicBezTo>
                  <a:cubicBezTo>
                    <a:pt x="65616" y="539617"/>
                    <a:pt x="-41234" y="417184"/>
                    <a:pt x="16371" y="276879"/>
                  </a:cubicBezTo>
                  <a:close/>
                  <a:moveTo>
                    <a:pt x="246950" y="893892"/>
                  </a:moveTo>
                  <a:cubicBezTo>
                    <a:pt x="363872" y="1486374"/>
                    <a:pt x="746610" y="1613656"/>
                    <a:pt x="1347050" y="1553142"/>
                  </a:cubicBezTo>
                  <a:cubicBezTo>
                    <a:pt x="1556501" y="1532037"/>
                    <a:pt x="1761713" y="1483784"/>
                    <a:pt x="1881495" y="1294280"/>
                  </a:cubicBezTo>
                  <a:cubicBezTo>
                    <a:pt x="1979902" y="1138592"/>
                    <a:pt x="2014247" y="931804"/>
                    <a:pt x="2019342" y="750813"/>
                  </a:cubicBezTo>
                  <a:cubicBezTo>
                    <a:pt x="2025321" y="538166"/>
                    <a:pt x="1970934" y="359526"/>
                    <a:pt x="1769466" y="256509"/>
                  </a:cubicBezTo>
                  <a:cubicBezTo>
                    <a:pt x="1681113" y="211332"/>
                    <a:pt x="1583386" y="187583"/>
                    <a:pt x="1485669" y="170151"/>
                  </a:cubicBezTo>
                  <a:cubicBezTo>
                    <a:pt x="1255081" y="129016"/>
                    <a:pt x="1018588" y="121274"/>
                    <a:pt x="785756" y="146787"/>
                  </a:cubicBezTo>
                  <a:cubicBezTo>
                    <a:pt x="618844" y="165082"/>
                    <a:pt x="349413" y="183643"/>
                    <a:pt x="266882" y="359940"/>
                  </a:cubicBezTo>
                  <a:cubicBezTo>
                    <a:pt x="188682" y="526979"/>
                    <a:pt x="212330" y="718458"/>
                    <a:pt x="246950" y="893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-3706146">
            <a:off x="7396295" y="-1781659"/>
            <a:ext cx="2107468" cy="3203152"/>
            <a:chOff x="14791291" y="-3564614"/>
            <a:chExt cx="4215167" cy="6405527"/>
          </a:xfrm>
        </p:grpSpPr>
        <p:sp>
          <p:nvSpPr>
            <p:cNvPr id="130" name="Google Shape;130;p2"/>
            <p:cNvSpPr/>
            <p:nvPr/>
          </p:nvSpPr>
          <p:spPr>
            <a:xfrm>
              <a:off x="14791291" y="-3564614"/>
              <a:ext cx="4215167" cy="6405527"/>
            </a:xfrm>
            <a:custGeom>
              <a:avLst/>
              <a:gdLst/>
              <a:ahLst/>
              <a:cxnLst/>
              <a:rect l="l" t="t" r="r" b="b"/>
              <a:pathLst>
                <a:path w="4215167" h="6405527" extrusionOk="0">
                  <a:moveTo>
                    <a:pt x="4213274" y="6358357"/>
                  </a:moveTo>
                  <a:cubicBezTo>
                    <a:pt x="4214658" y="6381840"/>
                    <a:pt x="4419871" y="6371834"/>
                    <a:pt x="119701" y="6405528"/>
                  </a:cubicBezTo>
                  <a:cubicBezTo>
                    <a:pt x="42839" y="6405528"/>
                    <a:pt x="27756" y="954102"/>
                    <a:pt x="0" y="121191"/>
                  </a:cubicBezTo>
                  <a:cubicBezTo>
                    <a:pt x="0" y="61363"/>
                    <a:pt x="674202" y="81643"/>
                    <a:pt x="897663" y="70651"/>
                  </a:cubicBezTo>
                  <a:cubicBezTo>
                    <a:pt x="2408709" y="-3653"/>
                    <a:pt x="3169435" y="-31888"/>
                    <a:pt x="4102248" y="48194"/>
                  </a:cubicBezTo>
                  <a:cubicBezTo>
                    <a:pt x="4168217" y="53856"/>
                    <a:pt x="4036176" y="2424876"/>
                    <a:pt x="4213274" y="6358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4969452" y="-3366867"/>
              <a:ext cx="3853375" cy="6010015"/>
            </a:xfrm>
            <a:custGeom>
              <a:avLst/>
              <a:gdLst/>
              <a:ahLst/>
              <a:cxnLst/>
              <a:rect l="l" t="t" r="r" b="b"/>
              <a:pathLst>
                <a:path w="3853375" h="6010015" extrusionOk="0">
                  <a:moveTo>
                    <a:pt x="0" y="84684"/>
                  </a:moveTo>
                  <a:cubicBezTo>
                    <a:pt x="150789" y="71501"/>
                    <a:pt x="305718" y="73782"/>
                    <a:pt x="479176" y="74102"/>
                  </a:cubicBezTo>
                  <a:cubicBezTo>
                    <a:pt x="1073338" y="74102"/>
                    <a:pt x="2461608" y="-62285"/>
                    <a:pt x="3768351" y="35003"/>
                  </a:cubicBezTo>
                  <a:cubicBezTo>
                    <a:pt x="3806461" y="2690825"/>
                    <a:pt x="3696320" y="2534696"/>
                    <a:pt x="3853376" y="5980653"/>
                  </a:cubicBezTo>
                  <a:cubicBezTo>
                    <a:pt x="2107515" y="5994758"/>
                    <a:pt x="2232483" y="5992990"/>
                    <a:pt x="95072" y="6010016"/>
                  </a:cubicBezTo>
                  <a:cubicBezTo>
                    <a:pt x="9406" y="3428691"/>
                    <a:pt x="27500" y="1167039"/>
                    <a:pt x="0" y="84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4971600" y="-3369010"/>
              <a:ext cx="3845777" cy="6012250"/>
            </a:xfrm>
            <a:custGeom>
              <a:avLst/>
              <a:gdLst/>
              <a:ahLst/>
              <a:cxnLst/>
              <a:rect l="l" t="t" r="r" b="b"/>
              <a:pathLst>
                <a:path w="3845777" h="6012250" extrusionOk="0">
                  <a:moveTo>
                    <a:pt x="3819601" y="5860207"/>
                  </a:moveTo>
                  <a:cubicBezTo>
                    <a:pt x="3850830" y="5860207"/>
                    <a:pt x="3845743" y="5863256"/>
                    <a:pt x="3845064" y="5848293"/>
                  </a:cubicBezTo>
                  <a:cubicBezTo>
                    <a:pt x="3822920" y="5848318"/>
                    <a:pt x="3814949" y="5848293"/>
                    <a:pt x="3790474" y="5848331"/>
                  </a:cubicBezTo>
                  <a:cubicBezTo>
                    <a:pt x="3791639" y="5573880"/>
                    <a:pt x="3767420" y="5615567"/>
                    <a:pt x="3834363" y="5615721"/>
                  </a:cubicBezTo>
                  <a:cubicBezTo>
                    <a:pt x="3833697" y="5601296"/>
                    <a:pt x="3837323" y="5603807"/>
                    <a:pt x="3819601" y="5603807"/>
                  </a:cubicBezTo>
                  <a:cubicBezTo>
                    <a:pt x="3778825" y="5603807"/>
                    <a:pt x="3787078" y="5640216"/>
                    <a:pt x="3783451" y="5408605"/>
                  </a:cubicBezTo>
                  <a:cubicBezTo>
                    <a:pt x="3782772" y="5364650"/>
                    <a:pt x="3773532" y="5372068"/>
                    <a:pt x="3819601" y="5372068"/>
                  </a:cubicBezTo>
                  <a:cubicBezTo>
                    <a:pt x="3825932" y="5372068"/>
                    <a:pt x="3824714" y="5374463"/>
                    <a:pt x="3824214" y="5360179"/>
                  </a:cubicBezTo>
                  <a:cubicBezTo>
                    <a:pt x="3769176" y="5360179"/>
                    <a:pt x="3784002" y="5383508"/>
                    <a:pt x="3781644" y="5233605"/>
                  </a:cubicBezTo>
                  <a:cubicBezTo>
                    <a:pt x="3779568" y="5106020"/>
                    <a:pt x="3767676" y="5126877"/>
                    <a:pt x="3816603" y="5126890"/>
                  </a:cubicBezTo>
                  <a:cubicBezTo>
                    <a:pt x="3816115" y="5110991"/>
                    <a:pt x="3822817" y="5115078"/>
                    <a:pt x="3779709" y="5114937"/>
                  </a:cubicBezTo>
                  <a:cubicBezTo>
                    <a:pt x="3777198" y="4961025"/>
                    <a:pt x="3778991" y="5064961"/>
                    <a:pt x="3776672" y="4882404"/>
                  </a:cubicBezTo>
                  <a:cubicBezTo>
                    <a:pt x="3815334" y="4882314"/>
                    <a:pt x="3809529" y="4886324"/>
                    <a:pt x="3809080" y="4870464"/>
                  </a:cubicBezTo>
                  <a:cubicBezTo>
                    <a:pt x="3770342" y="4870476"/>
                    <a:pt x="3773097" y="4909678"/>
                    <a:pt x="3772008" y="4636944"/>
                  </a:cubicBezTo>
                  <a:cubicBezTo>
                    <a:pt x="3808785" y="4637353"/>
                    <a:pt x="3802737" y="4640121"/>
                    <a:pt x="3802340" y="4625247"/>
                  </a:cubicBezTo>
                  <a:cubicBezTo>
                    <a:pt x="3767394" y="4625132"/>
                    <a:pt x="3771969" y="4626092"/>
                    <a:pt x="3771956" y="4621506"/>
                  </a:cubicBezTo>
                  <a:cubicBezTo>
                    <a:pt x="3771790" y="4566624"/>
                    <a:pt x="3771546" y="4559936"/>
                    <a:pt x="3768906" y="4392483"/>
                  </a:cubicBezTo>
                  <a:cubicBezTo>
                    <a:pt x="3801468" y="4392829"/>
                    <a:pt x="3796112" y="4395622"/>
                    <a:pt x="3795702" y="4380774"/>
                  </a:cubicBezTo>
                  <a:cubicBezTo>
                    <a:pt x="3757899" y="4380620"/>
                    <a:pt x="3769176" y="4410290"/>
                    <a:pt x="3765626" y="4184303"/>
                  </a:cubicBezTo>
                  <a:cubicBezTo>
                    <a:pt x="3764934" y="4140387"/>
                    <a:pt x="3758834" y="4147996"/>
                    <a:pt x="3789192" y="4148330"/>
                  </a:cubicBezTo>
                  <a:cubicBezTo>
                    <a:pt x="3788756" y="4133136"/>
                    <a:pt x="3793639" y="4136710"/>
                    <a:pt x="3764896" y="4135993"/>
                  </a:cubicBezTo>
                  <a:cubicBezTo>
                    <a:pt x="3761897" y="3932412"/>
                    <a:pt x="3762794" y="3983156"/>
                    <a:pt x="3759757" y="3902037"/>
                  </a:cubicBezTo>
                  <a:cubicBezTo>
                    <a:pt x="3786168" y="3901883"/>
                    <a:pt x="3781836" y="3905073"/>
                    <a:pt x="3781350" y="3890046"/>
                  </a:cubicBezTo>
                  <a:cubicBezTo>
                    <a:pt x="3754144" y="3890136"/>
                    <a:pt x="3759103" y="3901294"/>
                    <a:pt x="3758053" y="3834549"/>
                  </a:cubicBezTo>
                  <a:cubicBezTo>
                    <a:pt x="3754746" y="3622743"/>
                    <a:pt x="3748877" y="3657333"/>
                    <a:pt x="3773366" y="3656987"/>
                  </a:cubicBezTo>
                  <a:cubicBezTo>
                    <a:pt x="3772815" y="3642075"/>
                    <a:pt x="3776365" y="3644958"/>
                    <a:pt x="3755618" y="3645355"/>
                  </a:cubicBezTo>
                  <a:cubicBezTo>
                    <a:pt x="3751389" y="3383740"/>
                    <a:pt x="3745417" y="3413475"/>
                    <a:pt x="3765049" y="3413423"/>
                  </a:cubicBezTo>
                  <a:cubicBezTo>
                    <a:pt x="3764665" y="3398447"/>
                    <a:pt x="3767689" y="3401496"/>
                    <a:pt x="3751389" y="3401535"/>
                  </a:cubicBezTo>
                  <a:cubicBezTo>
                    <a:pt x="3747147" y="3138716"/>
                    <a:pt x="3743047" y="3168476"/>
                    <a:pt x="3761051" y="3168322"/>
                  </a:cubicBezTo>
                  <a:cubicBezTo>
                    <a:pt x="3760923" y="3154025"/>
                    <a:pt x="3764268" y="3156369"/>
                    <a:pt x="3747865" y="3156536"/>
                  </a:cubicBezTo>
                  <a:cubicBezTo>
                    <a:pt x="3746109" y="3038341"/>
                    <a:pt x="3748121" y="3026196"/>
                    <a:pt x="3745802" y="2923772"/>
                  </a:cubicBezTo>
                  <a:cubicBezTo>
                    <a:pt x="3763537" y="2923772"/>
                    <a:pt x="3760539" y="2926846"/>
                    <a:pt x="3760615" y="2911870"/>
                  </a:cubicBezTo>
                  <a:cubicBezTo>
                    <a:pt x="3740804" y="2911883"/>
                    <a:pt x="3745007" y="2945704"/>
                    <a:pt x="3740612" y="2697939"/>
                  </a:cubicBezTo>
                  <a:cubicBezTo>
                    <a:pt x="3740202" y="2675109"/>
                    <a:pt x="3739497" y="2678107"/>
                    <a:pt x="3742573" y="2678133"/>
                  </a:cubicBezTo>
                  <a:cubicBezTo>
                    <a:pt x="3766715" y="2678363"/>
                    <a:pt x="3762615" y="2681387"/>
                    <a:pt x="3762807" y="2666410"/>
                  </a:cubicBezTo>
                  <a:cubicBezTo>
                    <a:pt x="3734615" y="2666205"/>
                    <a:pt x="3737947" y="2688522"/>
                    <a:pt x="3738651" y="2522965"/>
                  </a:cubicBezTo>
                  <a:cubicBezTo>
                    <a:pt x="3738984" y="2416210"/>
                    <a:pt x="3729707" y="2433774"/>
                    <a:pt x="3766343" y="2433019"/>
                  </a:cubicBezTo>
                  <a:cubicBezTo>
                    <a:pt x="3766587" y="2418107"/>
                    <a:pt x="3771341" y="2420887"/>
                    <a:pt x="3742483" y="2421719"/>
                  </a:cubicBezTo>
                  <a:cubicBezTo>
                    <a:pt x="3735627" y="2421911"/>
                    <a:pt x="3738421" y="2449237"/>
                    <a:pt x="3732872" y="2188686"/>
                  </a:cubicBezTo>
                  <a:cubicBezTo>
                    <a:pt x="3743598" y="2188494"/>
                    <a:pt x="3756105" y="2188251"/>
                    <a:pt x="3770226" y="2188084"/>
                  </a:cubicBezTo>
                  <a:cubicBezTo>
                    <a:pt x="3770444" y="2173185"/>
                    <a:pt x="3775967" y="2175990"/>
                    <a:pt x="3742534" y="2176618"/>
                  </a:cubicBezTo>
                  <a:cubicBezTo>
                    <a:pt x="3730822" y="2176823"/>
                    <a:pt x="3732641" y="2177899"/>
                    <a:pt x="3732551" y="2173390"/>
                  </a:cubicBezTo>
                  <a:cubicBezTo>
                    <a:pt x="3726888" y="1915003"/>
                    <a:pt x="3725029" y="1944187"/>
                    <a:pt x="3742585" y="1944366"/>
                  </a:cubicBezTo>
                  <a:cubicBezTo>
                    <a:pt x="3779337" y="1944815"/>
                    <a:pt x="3773123" y="1947659"/>
                    <a:pt x="3773238" y="1932759"/>
                  </a:cubicBezTo>
                  <a:cubicBezTo>
                    <a:pt x="3755784" y="1932631"/>
                    <a:pt x="3739600" y="1932426"/>
                    <a:pt x="3728835" y="1932311"/>
                  </a:cubicBezTo>
                  <a:cubicBezTo>
                    <a:pt x="3728399" y="1903499"/>
                    <a:pt x="3725734" y="1700123"/>
                    <a:pt x="3725721" y="1699227"/>
                  </a:cubicBezTo>
                  <a:cubicBezTo>
                    <a:pt x="3747519" y="1699150"/>
                    <a:pt x="3758373" y="1699086"/>
                    <a:pt x="3773814" y="1699047"/>
                  </a:cubicBezTo>
                  <a:cubicBezTo>
                    <a:pt x="3773763" y="1684058"/>
                    <a:pt x="3780145" y="1687095"/>
                    <a:pt x="3742598" y="1687248"/>
                  </a:cubicBezTo>
                  <a:cubicBezTo>
                    <a:pt x="3717635" y="1687351"/>
                    <a:pt x="3727990" y="1720134"/>
                    <a:pt x="3722851" y="1474213"/>
                  </a:cubicBezTo>
                  <a:cubicBezTo>
                    <a:pt x="3722351" y="1450129"/>
                    <a:pt x="3717238" y="1453985"/>
                    <a:pt x="3742534" y="1454459"/>
                  </a:cubicBezTo>
                  <a:cubicBezTo>
                    <a:pt x="3776839" y="1455099"/>
                    <a:pt x="3771162" y="1457930"/>
                    <a:pt x="3770867" y="1443018"/>
                  </a:cubicBezTo>
                  <a:cubicBezTo>
                    <a:pt x="3751735" y="1442788"/>
                    <a:pt x="3740548" y="1442480"/>
                    <a:pt x="3722210" y="1442211"/>
                  </a:cubicBezTo>
                  <a:cubicBezTo>
                    <a:pt x="3718032" y="1222976"/>
                    <a:pt x="3717981" y="1214136"/>
                    <a:pt x="3717904" y="1208845"/>
                  </a:cubicBezTo>
                  <a:cubicBezTo>
                    <a:pt x="3734615" y="1209114"/>
                    <a:pt x="3747775" y="1209486"/>
                    <a:pt x="3764332" y="1209755"/>
                  </a:cubicBezTo>
                  <a:cubicBezTo>
                    <a:pt x="3763781" y="1194702"/>
                    <a:pt x="3768599" y="1197968"/>
                    <a:pt x="3742726" y="1197405"/>
                  </a:cubicBezTo>
                  <a:cubicBezTo>
                    <a:pt x="3708178" y="1196662"/>
                    <a:pt x="3718840" y="1233212"/>
                    <a:pt x="3714457" y="964115"/>
                  </a:cubicBezTo>
                  <a:cubicBezTo>
                    <a:pt x="3732756" y="964461"/>
                    <a:pt x="3743995" y="964871"/>
                    <a:pt x="3759655" y="965243"/>
                  </a:cubicBezTo>
                  <a:cubicBezTo>
                    <a:pt x="3759565" y="950228"/>
                    <a:pt x="3762961" y="953444"/>
                    <a:pt x="3742765" y="952893"/>
                  </a:cubicBezTo>
                  <a:cubicBezTo>
                    <a:pt x="3702616" y="951740"/>
                    <a:pt x="3714816" y="987777"/>
                    <a:pt x="3709370" y="719232"/>
                  </a:cubicBezTo>
                  <a:cubicBezTo>
                    <a:pt x="3729835" y="719578"/>
                    <a:pt x="3740291" y="720039"/>
                    <a:pt x="3760449" y="720526"/>
                  </a:cubicBezTo>
                  <a:cubicBezTo>
                    <a:pt x="3760628" y="705499"/>
                    <a:pt x="3764011" y="708765"/>
                    <a:pt x="3742765" y="708125"/>
                  </a:cubicBezTo>
                  <a:cubicBezTo>
                    <a:pt x="3702424" y="706972"/>
                    <a:pt x="3709190" y="712570"/>
                    <a:pt x="3708806" y="687832"/>
                  </a:cubicBezTo>
                  <a:cubicBezTo>
                    <a:pt x="3704846" y="433071"/>
                    <a:pt x="3697786" y="474759"/>
                    <a:pt x="3742649" y="474643"/>
                  </a:cubicBezTo>
                  <a:cubicBezTo>
                    <a:pt x="3768407" y="474566"/>
                    <a:pt x="3764075" y="477680"/>
                    <a:pt x="3764306" y="462691"/>
                  </a:cubicBezTo>
                  <a:cubicBezTo>
                    <a:pt x="3743713" y="462729"/>
                    <a:pt x="3731283" y="462793"/>
                    <a:pt x="3706243" y="462819"/>
                  </a:cubicBezTo>
                  <a:cubicBezTo>
                    <a:pt x="3704398" y="370425"/>
                    <a:pt x="3703347" y="365865"/>
                    <a:pt x="3702950" y="230208"/>
                  </a:cubicBezTo>
                  <a:cubicBezTo>
                    <a:pt x="3730552" y="230362"/>
                    <a:pt x="3740920" y="230631"/>
                    <a:pt x="3766843" y="230862"/>
                  </a:cubicBezTo>
                  <a:cubicBezTo>
                    <a:pt x="3766920" y="215821"/>
                    <a:pt x="3771752" y="219050"/>
                    <a:pt x="3742713" y="218678"/>
                  </a:cubicBezTo>
                  <a:cubicBezTo>
                    <a:pt x="3690173" y="218051"/>
                    <a:pt x="3703731" y="252192"/>
                    <a:pt x="3700079" y="32828"/>
                  </a:cubicBezTo>
                  <a:cubicBezTo>
                    <a:pt x="3683459" y="31675"/>
                    <a:pt x="3691186" y="8641"/>
                    <a:pt x="3692403" y="218243"/>
                  </a:cubicBezTo>
                  <a:cubicBezTo>
                    <a:pt x="3671400" y="218166"/>
                    <a:pt x="3518381" y="217538"/>
                    <a:pt x="3487985" y="217641"/>
                  </a:cubicBezTo>
                  <a:cubicBezTo>
                    <a:pt x="3483064" y="-2043"/>
                    <a:pt x="3493905" y="20017"/>
                    <a:pt x="3475785" y="19082"/>
                  </a:cubicBezTo>
                  <a:cubicBezTo>
                    <a:pt x="3478105" y="254280"/>
                    <a:pt x="3490433" y="217359"/>
                    <a:pt x="3434881" y="218140"/>
                  </a:cubicBezTo>
                  <a:cubicBezTo>
                    <a:pt x="3377421" y="218947"/>
                    <a:pt x="3376267" y="218537"/>
                    <a:pt x="3281221" y="218781"/>
                  </a:cubicBezTo>
                  <a:cubicBezTo>
                    <a:pt x="3273661" y="218794"/>
                    <a:pt x="3275519" y="227159"/>
                    <a:pt x="3274519" y="163309"/>
                  </a:cubicBezTo>
                  <a:cubicBezTo>
                    <a:pt x="3271892" y="-10614"/>
                    <a:pt x="3276608" y="9858"/>
                    <a:pt x="3261692" y="9320"/>
                  </a:cubicBezTo>
                  <a:cubicBezTo>
                    <a:pt x="3263576" y="134125"/>
                    <a:pt x="3264178" y="176953"/>
                    <a:pt x="3264972" y="218819"/>
                  </a:cubicBezTo>
                  <a:cubicBezTo>
                    <a:pt x="3217161" y="218909"/>
                    <a:pt x="3205564" y="218871"/>
                    <a:pt x="3061784" y="218768"/>
                  </a:cubicBezTo>
                  <a:cubicBezTo>
                    <a:pt x="3056556" y="-20517"/>
                    <a:pt x="3064706" y="3824"/>
                    <a:pt x="3048021" y="3478"/>
                  </a:cubicBezTo>
                  <a:cubicBezTo>
                    <a:pt x="3051571" y="236178"/>
                    <a:pt x="3051481" y="218755"/>
                    <a:pt x="3050571" y="218755"/>
                  </a:cubicBezTo>
                  <a:cubicBezTo>
                    <a:pt x="2972992" y="218755"/>
                    <a:pt x="2973837" y="217602"/>
                    <a:pt x="2896822" y="217602"/>
                  </a:cubicBezTo>
                  <a:cubicBezTo>
                    <a:pt x="2832518" y="217602"/>
                    <a:pt x="2849510" y="259418"/>
                    <a:pt x="2845589" y="954"/>
                  </a:cubicBezTo>
                  <a:cubicBezTo>
                    <a:pt x="2831314" y="865"/>
                    <a:pt x="2834043" y="-26487"/>
                    <a:pt x="2838003" y="218127"/>
                  </a:cubicBezTo>
                  <a:cubicBezTo>
                    <a:pt x="2730014" y="220331"/>
                    <a:pt x="2738664" y="219447"/>
                    <a:pt x="2634968" y="218640"/>
                  </a:cubicBezTo>
                  <a:cubicBezTo>
                    <a:pt x="2629996" y="-25167"/>
                    <a:pt x="2635788" y="954"/>
                    <a:pt x="2620321" y="1095"/>
                  </a:cubicBezTo>
                  <a:cubicBezTo>
                    <a:pt x="2624537" y="255587"/>
                    <a:pt x="2637377" y="218486"/>
                    <a:pt x="2589374" y="218486"/>
                  </a:cubicBezTo>
                  <a:cubicBezTo>
                    <a:pt x="2391068" y="218486"/>
                    <a:pt x="2421618" y="235948"/>
                    <a:pt x="2420478" y="163283"/>
                  </a:cubicBezTo>
                  <a:cubicBezTo>
                    <a:pt x="2419145" y="77667"/>
                    <a:pt x="2418671" y="80601"/>
                    <a:pt x="2417402" y="4349"/>
                  </a:cubicBezTo>
                  <a:cubicBezTo>
                    <a:pt x="2402383" y="4682"/>
                    <a:pt x="2406317" y="-22515"/>
                    <a:pt x="2410931" y="219063"/>
                  </a:cubicBezTo>
                  <a:cubicBezTo>
                    <a:pt x="2359339" y="218806"/>
                    <a:pt x="2301673" y="216449"/>
                    <a:pt x="2207858" y="218461"/>
                  </a:cubicBezTo>
                  <a:cubicBezTo>
                    <a:pt x="2207243" y="147705"/>
                    <a:pt x="2205128" y="57272"/>
                    <a:pt x="2204347" y="9948"/>
                  </a:cubicBezTo>
                  <a:cubicBezTo>
                    <a:pt x="2187175" y="10473"/>
                    <a:pt x="2195479" y="-12946"/>
                    <a:pt x="2197363" y="218678"/>
                  </a:cubicBezTo>
                  <a:cubicBezTo>
                    <a:pt x="2105828" y="220574"/>
                    <a:pt x="2060080" y="218281"/>
                    <a:pt x="1992995" y="218051"/>
                  </a:cubicBezTo>
                  <a:cubicBezTo>
                    <a:pt x="1990548" y="108939"/>
                    <a:pt x="1991650" y="90619"/>
                    <a:pt x="1990753" y="16943"/>
                  </a:cubicBezTo>
                  <a:cubicBezTo>
                    <a:pt x="1976541" y="17429"/>
                    <a:pt x="1980450" y="6835"/>
                    <a:pt x="1980668" y="75989"/>
                  </a:cubicBezTo>
                  <a:cubicBezTo>
                    <a:pt x="1980821" y="125234"/>
                    <a:pt x="1981539" y="174736"/>
                    <a:pt x="1982500" y="218038"/>
                  </a:cubicBezTo>
                  <a:cubicBezTo>
                    <a:pt x="1973145" y="218025"/>
                    <a:pt x="1827085" y="217948"/>
                    <a:pt x="1820805" y="217935"/>
                  </a:cubicBezTo>
                  <a:cubicBezTo>
                    <a:pt x="1765728" y="217935"/>
                    <a:pt x="1780183" y="251628"/>
                    <a:pt x="1778146" y="24668"/>
                  </a:cubicBezTo>
                  <a:cubicBezTo>
                    <a:pt x="1763973" y="25206"/>
                    <a:pt x="1767907" y="15905"/>
                    <a:pt x="1767779" y="75950"/>
                  </a:cubicBezTo>
                  <a:cubicBezTo>
                    <a:pt x="1767676" y="124005"/>
                    <a:pt x="1768304" y="171316"/>
                    <a:pt x="1769419" y="218102"/>
                  </a:cubicBezTo>
                  <a:cubicBezTo>
                    <a:pt x="1571421" y="219614"/>
                    <a:pt x="1764921" y="218012"/>
                    <a:pt x="1566923" y="219293"/>
                  </a:cubicBezTo>
                  <a:cubicBezTo>
                    <a:pt x="1566500" y="178810"/>
                    <a:pt x="1565795" y="140159"/>
                    <a:pt x="1564052" y="33136"/>
                  </a:cubicBezTo>
                  <a:cubicBezTo>
                    <a:pt x="1549367" y="33738"/>
                    <a:pt x="1553249" y="14239"/>
                    <a:pt x="1555684" y="163475"/>
                  </a:cubicBezTo>
                  <a:cubicBezTo>
                    <a:pt x="1556812" y="235038"/>
                    <a:pt x="1596870" y="219626"/>
                    <a:pt x="1359672" y="219626"/>
                  </a:cubicBezTo>
                  <a:cubicBezTo>
                    <a:pt x="1351022" y="219626"/>
                    <a:pt x="1355533" y="240841"/>
                    <a:pt x="1350023" y="42206"/>
                  </a:cubicBezTo>
                  <a:cubicBezTo>
                    <a:pt x="1332723" y="42949"/>
                    <a:pt x="1342091" y="16827"/>
                    <a:pt x="1343475" y="219588"/>
                  </a:cubicBezTo>
                  <a:cubicBezTo>
                    <a:pt x="1278133" y="219255"/>
                    <a:pt x="1235447" y="215476"/>
                    <a:pt x="1139133" y="218076"/>
                  </a:cubicBezTo>
                  <a:cubicBezTo>
                    <a:pt x="1138326" y="180284"/>
                    <a:pt x="1138300" y="166601"/>
                    <a:pt x="1136173" y="51776"/>
                  </a:cubicBezTo>
                  <a:cubicBezTo>
                    <a:pt x="1122371" y="52416"/>
                    <a:pt x="1124576" y="26320"/>
                    <a:pt x="1128625" y="218371"/>
                  </a:cubicBezTo>
                  <a:cubicBezTo>
                    <a:pt x="1078571" y="219818"/>
                    <a:pt x="1026287" y="219626"/>
                    <a:pt x="975529" y="218999"/>
                  </a:cubicBezTo>
                  <a:cubicBezTo>
                    <a:pt x="911007" y="218268"/>
                    <a:pt x="924680" y="248836"/>
                    <a:pt x="923873" y="61704"/>
                  </a:cubicBezTo>
                  <a:cubicBezTo>
                    <a:pt x="911276" y="62307"/>
                    <a:pt x="911276" y="37850"/>
                    <a:pt x="915249" y="218563"/>
                  </a:cubicBezTo>
                  <a:cubicBezTo>
                    <a:pt x="904036" y="218537"/>
                    <a:pt x="910546" y="218550"/>
                    <a:pt x="744969" y="218512"/>
                  </a:cubicBezTo>
                  <a:cubicBezTo>
                    <a:pt x="700733" y="218512"/>
                    <a:pt x="711740" y="244582"/>
                    <a:pt x="709293" y="71953"/>
                  </a:cubicBezTo>
                  <a:cubicBezTo>
                    <a:pt x="694031" y="72632"/>
                    <a:pt x="698106" y="50264"/>
                    <a:pt x="701027" y="218397"/>
                  </a:cubicBezTo>
                  <a:cubicBezTo>
                    <a:pt x="646437" y="218076"/>
                    <a:pt x="638684" y="217333"/>
                    <a:pt x="498364" y="218051"/>
                  </a:cubicBezTo>
                  <a:cubicBezTo>
                    <a:pt x="497339" y="182474"/>
                    <a:pt x="496494" y="130705"/>
                    <a:pt x="496545" y="76117"/>
                  </a:cubicBezTo>
                  <a:cubicBezTo>
                    <a:pt x="483256" y="76142"/>
                    <a:pt x="485114" y="62986"/>
                    <a:pt x="486690" y="163488"/>
                  </a:cubicBezTo>
                  <a:cubicBezTo>
                    <a:pt x="487754" y="232130"/>
                    <a:pt x="498390" y="218179"/>
                    <a:pt x="437636" y="218179"/>
                  </a:cubicBezTo>
                  <a:cubicBezTo>
                    <a:pt x="361505" y="218179"/>
                    <a:pt x="360954" y="219332"/>
                    <a:pt x="285540" y="219345"/>
                  </a:cubicBezTo>
                  <a:cubicBezTo>
                    <a:pt x="284322" y="156942"/>
                    <a:pt x="284463" y="142388"/>
                    <a:pt x="282810" y="76078"/>
                  </a:cubicBezTo>
                  <a:cubicBezTo>
                    <a:pt x="268291" y="76142"/>
                    <a:pt x="271918" y="57643"/>
                    <a:pt x="275032" y="219332"/>
                  </a:cubicBezTo>
                  <a:cubicBezTo>
                    <a:pt x="274109" y="219332"/>
                    <a:pt x="72087" y="217884"/>
                    <a:pt x="71164" y="217871"/>
                  </a:cubicBezTo>
                  <a:cubicBezTo>
                    <a:pt x="70139" y="182731"/>
                    <a:pt x="69537" y="137520"/>
                    <a:pt x="68781" y="81818"/>
                  </a:cubicBezTo>
                  <a:cubicBezTo>
                    <a:pt x="54813" y="82625"/>
                    <a:pt x="58029" y="70723"/>
                    <a:pt x="59490" y="163475"/>
                  </a:cubicBezTo>
                  <a:cubicBezTo>
                    <a:pt x="60464" y="225865"/>
                    <a:pt x="63296" y="217769"/>
                    <a:pt x="53634" y="217615"/>
                  </a:cubicBezTo>
                  <a:cubicBezTo>
                    <a:pt x="-9286" y="216680"/>
                    <a:pt x="402" y="213387"/>
                    <a:pt x="710" y="229017"/>
                  </a:cubicBezTo>
                  <a:cubicBezTo>
                    <a:pt x="27864" y="229119"/>
                    <a:pt x="42831" y="229388"/>
                    <a:pt x="61028" y="229645"/>
                  </a:cubicBezTo>
                  <a:cubicBezTo>
                    <a:pt x="65474" y="366172"/>
                    <a:pt x="64347" y="372514"/>
                    <a:pt x="65269" y="463690"/>
                  </a:cubicBezTo>
                  <a:cubicBezTo>
                    <a:pt x="46560" y="463869"/>
                    <a:pt x="31516" y="464061"/>
                    <a:pt x="4490" y="464151"/>
                  </a:cubicBezTo>
                  <a:cubicBezTo>
                    <a:pt x="4682" y="479716"/>
                    <a:pt x="-4442" y="476322"/>
                    <a:pt x="53608" y="475707"/>
                  </a:cubicBezTo>
                  <a:cubicBezTo>
                    <a:pt x="70767" y="475540"/>
                    <a:pt x="64321" y="443256"/>
                    <a:pt x="68204" y="687973"/>
                  </a:cubicBezTo>
                  <a:cubicBezTo>
                    <a:pt x="68614" y="714031"/>
                    <a:pt x="80045" y="707523"/>
                    <a:pt x="6796" y="707484"/>
                  </a:cubicBezTo>
                  <a:cubicBezTo>
                    <a:pt x="6899" y="723344"/>
                    <a:pt x="-4327" y="719373"/>
                    <a:pt x="68729" y="719411"/>
                  </a:cubicBezTo>
                  <a:cubicBezTo>
                    <a:pt x="69767" y="777586"/>
                    <a:pt x="72266" y="860179"/>
                    <a:pt x="72407" y="952714"/>
                  </a:cubicBezTo>
                  <a:cubicBezTo>
                    <a:pt x="51020" y="952803"/>
                    <a:pt x="34463" y="952944"/>
                    <a:pt x="8027" y="953008"/>
                  </a:cubicBezTo>
                  <a:cubicBezTo>
                    <a:pt x="8078" y="968535"/>
                    <a:pt x="-508" y="965025"/>
                    <a:pt x="53583" y="964730"/>
                  </a:cubicBezTo>
                  <a:cubicBezTo>
                    <a:pt x="80019" y="964589"/>
                    <a:pt x="71690" y="928488"/>
                    <a:pt x="76008" y="1197379"/>
                  </a:cubicBezTo>
                  <a:cubicBezTo>
                    <a:pt x="52839" y="1197494"/>
                    <a:pt x="35950" y="1197674"/>
                    <a:pt x="8770" y="1197764"/>
                  </a:cubicBezTo>
                  <a:cubicBezTo>
                    <a:pt x="8808" y="1213560"/>
                    <a:pt x="697" y="1209793"/>
                    <a:pt x="53583" y="1209447"/>
                  </a:cubicBezTo>
                  <a:cubicBezTo>
                    <a:pt x="85529" y="1209229"/>
                    <a:pt x="76162" y="1181865"/>
                    <a:pt x="79378" y="1387008"/>
                  </a:cubicBezTo>
                  <a:cubicBezTo>
                    <a:pt x="80403" y="1452396"/>
                    <a:pt x="87592" y="1441212"/>
                    <a:pt x="53467" y="1441853"/>
                  </a:cubicBezTo>
                  <a:cubicBezTo>
                    <a:pt x="1542" y="1442826"/>
                    <a:pt x="9552" y="1438368"/>
                    <a:pt x="9628" y="1454382"/>
                  </a:cubicBezTo>
                  <a:cubicBezTo>
                    <a:pt x="41140" y="1454151"/>
                    <a:pt x="54300" y="1453664"/>
                    <a:pt x="80788" y="1453318"/>
                  </a:cubicBezTo>
                  <a:cubicBezTo>
                    <a:pt x="83825" y="1560035"/>
                    <a:pt x="82749" y="1511160"/>
                    <a:pt x="85171" y="1686544"/>
                  </a:cubicBezTo>
                  <a:cubicBezTo>
                    <a:pt x="59734" y="1686915"/>
                    <a:pt x="42690" y="1687671"/>
                    <a:pt x="11243" y="1688004"/>
                  </a:cubicBezTo>
                  <a:cubicBezTo>
                    <a:pt x="11371" y="1702634"/>
                    <a:pt x="2773" y="1700405"/>
                    <a:pt x="53659" y="1699111"/>
                  </a:cubicBezTo>
                  <a:cubicBezTo>
                    <a:pt x="96832" y="1698061"/>
                    <a:pt x="85196" y="1662523"/>
                    <a:pt x="88989" y="1931453"/>
                  </a:cubicBezTo>
                  <a:cubicBezTo>
                    <a:pt x="57478" y="1931299"/>
                    <a:pt x="48124" y="1931043"/>
                    <a:pt x="14344" y="1930915"/>
                  </a:cubicBezTo>
                  <a:cubicBezTo>
                    <a:pt x="14588" y="1946660"/>
                    <a:pt x="7271" y="1942663"/>
                    <a:pt x="53493" y="1943111"/>
                  </a:cubicBezTo>
                  <a:cubicBezTo>
                    <a:pt x="98241" y="1943521"/>
                    <a:pt x="89182" y="1932196"/>
                    <a:pt x="89668" y="1998698"/>
                  </a:cubicBezTo>
                  <a:cubicBezTo>
                    <a:pt x="91232" y="2212515"/>
                    <a:pt x="109006" y="2176785"/>
                    <a:pt x="53544" y="2176926"/>
                  </a:cubicBezTo>
                  <a:cubicBezTo>
                    <a:pt x="13204" y="2176990"/>
                    <a:pt x="19316" y="2173031"/>
                    <a:pt x="19714" y="2188878"/>
                  </a:cubicBezTo>
                  <a:cubicBezTo>
                    <a:pt x="40166" y="2188853"/>
                    <a:pt x="58798" y="2188801"/>
                    <a:pt x="92667" y="2188763"/>
                  </a:cubicBezTo>
                  <a:cubicBezTo>
                    <a:pt x="98741" y="2468454"/>
                    <a:pt x="104316" y="2422321"/>
                    <a:pt x="53595" y="2421847"/>
                  </a:cubicBezTo>
                  <a:cubicBezTo>
                    <a:pt x="20457" y="2421540"/>
                    <a:pt x="25903" y="2418581"/>
                    <a:pt x="26339" y="2433518"/>
                  </a:cubicBezTo>
                  <a:cubicBezTo>
                    <a:pt x="52224" y="2433685"/>
                    <a:pt x="66090" y="2433928"/>
                    <a:pt x="95268" y="2434044"/>
                  </a:cubicBezTo>
                  <a:cubicBezTo>
                    <a:pt x="95281" y="2434530"/>
                    <a:pt x="98062" y="2548613"/>
                    <a:pt x="100407" y="2667307"/>
                  </a:cubicBezTo>
                  <a:cubicBezTo>
                    <a:pt x="69370" y="2667064"/>
                    <a:pt x="56030" y="2666500"/>
                    <a:pt x="31875" y="2666090"/>
                  </a:cubicBezTo>
                  <a:cubicBezTo>
                    <a:pt x="32144" y="2681143"/>
                    <a:pt x="27735" y="2677876"/>
                    <a:pt x="53442" y="2678453"/>
                  </a:cubicBezTo>
                  <a:cubicBezTo>
                    <a:pt x="113709" y="2679836"/>
                    <a:pt x="100369" y="2636356"/>
                    <a:pt x="104726" y="2912306"/>
                  </a:cubicBezTo>
                  <a:cubicBezTo>
                    <a:pt x="75021" y="2912242"/>
                    <a:pt x="63552" y="2912088"/>
                    <a:pt x="35373" y="2911934"/>
                  </a:cubicBezTo>
                  <a:cubicBezTo>
                    <a:pt x="35540" y="2926949"/>
                    <a:pt x="31887" y="2923823"/>
                    <a:pt x="53506" y="2923964"/>
                  </a:cubicBezTo>
                  <a:cubicBezTo>
                    <a:pt x="124768" y="2924451"/>
                    <a:pt x="102009" y="2888400"/>
                    <a:pt x="105981" y="3135167"/>
                  </a:cubicBezTo>
                  <a:cubicBezTo>
                    <a:pt x="106391" y="3161891"/>
                    <a:pt x="119155" y="3155204"/>
                    <a:pt x="37359" y="3155229"/>
                  </a:cubicBezTo>
                  <a:cubicBezTo>
                    <a:pt x="37449" y="3171089"/>
                    <a:pt x="24916" y="3167118"/>
                    <a:pt x="106481" y="3167105"/>
                  </a:cubicBezTo>
                  <a:cubicBezTo>
                    <a:pt x="106507" y="3168348"/>
                    <a:pt x="109249" y="3339785"/>
                    <a:pt x="110723" y="3402137"/>
                  </a:cubicBezTo>
                  <a:cubicBezTo>
                    <a:pt x="76380" y="3401957"/>
                    <a:pt x="58670" y="3401304"/>
                    <a:pt x="38320" y="3400868"/>
                  </a:cubicBezTo>
                  <a:cubicBezTo>
                    <a:pt x="38359" y="3415178"/>
                    <a:pt x="23763" y="3413603"/>
                    <a:pt x="111005" y="3414038"/>
                  </a:cubicBezTo>
                  <a:cubicBezTo>
                    <a:pt x="111030" y="3415178"/>
                    <a:pt x="115580" y="3645214"/>
                    <a:pt x="115592" y="3646149"/>
                  </a:cubicBezTo>
                  <a:cubicBezTo>
                    <a:pt x="77866" y="3646213"/>
                    <a:pt x="61092" y="3646495"/>
                    <a:pt x="38859" y="3646700"/>
                  </a:cubicBezTo>
                  <a:cubicBezTo>
                    <a:pt x="38884" y="3661663"/>
                    <a:pt x="35886" y="3658640"/>
                    <a:pt x="53608" y="3658448"/>
                  </a:cubicBezTo>
                  <a:cubicBezTo>
                    <a:pt x="122602" y="3657704"/>
                    <a:pt x="115785" y="3657513"/>
                    <a:pt x="115823" y="3659767"/>
                  </a:cubicBezTo>
                  <a:cubicBezTo>
                    <a:pt x="117079" y="3739759"/>
                    <a:pt x="119475" y="3821084"/>
                    <a:pt x="119757" y="3890033"/>
                  </a:cubicBezTo>
                  <a:cubicBezTo>
                    <a:pt x="23725" y="3890123"/>
                    <a:pt x="39474" y="3887650"/>
                    <a:pt x="39525" y="3902472"/>
                  </a:cubicBezTo>
                  <a:cubicBezTo>
                    <a:pt x="62463" y="3902268"/>
                    <a:pt x="79071" y="3901973"/>
                    <a:pt x="119796" y="3901922"/>
                  </a:cubicBezTo>
                  <a:cubicBezTo>
                    <a:pt x="119988" y="4048186"/>
                    <a:pt x="121820" y="4066288"/>
                    <a:pt x="123422" y="4134071"/>
                  </a:cubicBezTo>
                  <a:cubicBezTo>
                    <a:pt x="82403" y="4134109"/>
                    <a:pt x="65500" y="4134481"/>
                    <a:pt x="40858" y="4134814"/>
                  </a:cubicBezTo>
                  <a:cubicBezTo>
                    <a:pt x="40973" y="4149111"/>
                    <a:pt x="37731" y="4146766"/>
                    <a:pt x="53621" y="4146536"/>
                  </a:cubicBezTo>
                  <a:cubicBezTo>
                    <a:pt x="145181" y="4145178"/>
                    <a:pt x="121641" y="4103081"/>
                    <a:pt x="125639" y="4359417"/>
                  </a:cubicBezTo>
                  <a:cubicBezTo>
                    <a:pt x="126075" y="4387422"/>
                    <a:pt x="139774" y="4380428"/>
                    <a:pt x="53531" y="4380671"/>
                  </a:cubicBezTo>
                  <a:cubicBezTo>
                    <a:pt x="41345" y="4380697"/>
                    <a:pt x="43433" y="4377635"/>
                    <a:pt x="43651" y="4392611"/>
                  </a:cubicBezTo>
                  <a:cubicBezTo>
                    <a:pt x="65128" y="4392572"/>
                    <a:pt x="80250" y="4392483"/>
                    <a:pt x="126139" y="4392483"/>
                  </a:cubicBezTo>
                  <a:cubicBezTo>
                    <a:pt x="126792" y="4439705"/>
                    <a:pt x="127484" y="4529138"/>
                    <a:pt x="129637" y="4623825"/>
                  </a:cubicBezTo>
                  <a:cubicBezTo>
                    <a:pt x="89412" y="4623838"/>
                    <a:pt x="73509" y="4624222"/>
                    <a:pt x="48021" y="4624735"/>
                  </a:cubicBezTo>
                  <a:cubicBezTo>
                    <a:pt x="48418" y="4641517"/>
                    <a:pt x="35437" y="4635727"/>
                    <a:pt x="129881" y="4635714"/>
                  </a:cubicBezTo>
                  <a:cubicBezTo>
                    <a:pt x="129906" y="4636675"/>
                    <a:pt x="134443" y="4869298"/>
                    <a:pt x="134468" y="4870361"/>
                  </a:cubicBezTo>
                  <a:cubicBezTo>
                    <a:pt x="100394" y="4870399"/>
                    <a:pt x="81326" y="4870092"/>
                    <a:pt x="54992" y="4869490"/>
                  </a:cubicBezTo>
                  <a:cubicBezTo>
                    <a:pt x="55479" y="4884286"/>
                    <a:pt x="42357" y="4882262"/>
                    <a:pt x="130406" y="4882262"/>
                  </a:cubicBezTo>
                  <a:cubicBezTo>
                    <a:pt x="135442" y="4882262"/>
                    <a:pt x="134661" y="4881737"/>
                    <a:pt x="134686" y="4883915"/>
                  </a:cubicBezTo>
                  <a:cubicBezTo>
                    <a:pt x="138684" y="5143313"/>
                    <a:pt x="141068" y="5115411"/>
                    <a:pt x="130406" y="5115411"/>
                  </a:cubicBezTo>
                  <a:cubicBezTo>
                    <a:pt x="51596" y="5115411"/>
                    <a:pt x="63040" y="5112029"/>
                    <a:pt x="63552" y="5127389"/>
                  </a:cubicBezTo>
                  <a:cubicBezTo>
                    <a:pt x="83402" y="5127338"/>
                    <a:pt x="101278" y="5127312"/>
                    <a:pt x="138454" y="5127312"/>
                  </a:cubicBezTo>
                  <a:cubicBezTo>
                    <a:pt x="142208" y="5290346"/>
                    <a:pt x="141158" y="5291794"/>
                    <a:pt x="141785" y="5358398"/>
                  </a:cubicBezTo>
                  <a:cubicBezTo>
                    <a:pt x="111351" y="5358308"/>
                    <a:pt x="89284" y="5358526"/>
                    <a:pt x="71241" y="5358846"/>
                  </a:cubicBezTo>
                  <a:cubicBezTo>
                    <a:pt x="71766" y="5374502"/>
                    <a:pt x="61361" y="5370274"/>
                    <a:pt x="130419" y="5370274"/>
                  </a:cubicBezTo>
                  <a:cubicBezTo>
                    <a:pt x="146206" y="5370274"/>
                    <a:pt x="141619" y="5343435"/>
                    <a:pt x="145374" y="5583629"/>
                  </a:cubicBezTo>
                  <a:cubicBezTo>
                    <a:pt x="145784" y="5609046"/>
                    <a:pt x="149679" y="5604704"/>
                    <a:pt x="130419" y="5604704"/>
                  </a:cubicBezTo>
                  <a:cubicBezTo>
                    <a:pt x="69242" y="5604704"/>
                    <a:pt x="79250" y="5600066"/>
                    <a:pt x="79788" y="5616272"/>
                  </a:cubicBezTo>
                  <a:cubicBezTo>
                    <a:pt x="101445" y="5616592"/>
                    <a:pt x="124050" y="5616644"/>
                    <a:pt x="145925" y="5616579"/>
                  </a:cubicBezTo>
                  <a:cubicBezTo>
                    <a:pt x="150346" y="5886098"/>
                    <a:pt x="156638" y="5850125"/>
                    <a:pt x="130419" y="5850125"/>
                  </a:cubicBezTo>
                  <a:cubicBezTo>
                    <a:pt x="79494" y="5850125"/>
                    <a:pt x="87426" y="5846256"/>
                    <a:pt x="87938" y="5862039"/>
                  </a:cubicBezTo>
                  <a:cubicBezTo>
                    <a:pt x="109505" y="5862001"/>
                    <a:pt x="128407" y="5862014"/>
                    <a:pt x="149090" y="5862014"/>
                  </a:cubicBezTo>
                  <a:cubicBezTo>
                    <a:pt x="149256" y="5903803"/>
                    <a:pt x="150128" y="5954702"/>
                    <a:pt x="151127" y="6011634"/>
                  </a:cubicBezTo>
                  <a:cubicBezTo>
                    <a:pt x="167389" y="6011506"/>
                    <a:pt x="160277" y="6030889"/>
                    <a:pt x="159585" y="5862014"/>
                  </a:cubicBezTo>
                  <a:lnTo>
                    <a:pt x="362440" y="5862026"/>
                  </a:lnTo>
                  <a:cubicBezTo>
                    <a:pt x="363311" y="5924006"/>
                    <a:pt x="363862" y="5966245"/>
                    <a:pt x="365387" y="6009930"/>
                  </a:cubicBezTo>
                  <a:cubicBezTo>
                    <a:pt x="380765" y="6009802"/>
                    <a:pt x="375267" y="6029967"/>
                    <a:pt x="372948" y="5862026"/>
                  </a:cubicBezTo>
                  <a:cubicBezTo>
                    <a:pt x="545727" y="5862039"/>
                    <a:pt x="498813" y="5860502"/>
                    <a:pt x="576649" y="5860220"/>
                  </a:cubicBezTo>
                  <a:cubicBezTo>
                    <a:pt x="578007" y="5916602"/>
                    <a:pt x="578148" y="5947374"/>
                    <a:pt x="579430" y="6008239"/>
                  </a:cubicBezTo>
                  <a:cubicBezTo>
                    <a:pt x="593487" y="6008124"/>
                    <a:pt x="589938" y="6019897"/>
                    <a:pt x="588579" y="5933576"/>
                  </a:cubicBezTo>
                  <a:cubicBezTo>
                    <a:pt x="587285" y="5851547"/>
                    <a:pt x="585517" y="5860194"/>
                    <a:pt x="591322" y="5860194"/>
                  </a:cubicBezTo>
                  <a:cubicBezTo>
                    <a:pt x="666005" y="5860194"/>
                    <a:pt x="667504" y="5861463"/>
                    <a:pt x="744943" y="5861463"/>
                  </a:cubicBezTo>
                  <a:cubicBezTo>
                    <a:pt x="802352" y="5861476"/>
                    <a:pt x="789358" y="5846922"/>
                    <a:pt x="790717" y="5933807"/>
                  </a:cubicBezTo>
                  <a:cubicBezTo>
                    <a:pt x="792024" y="6017629"/>
                    <a:pt x="789499" y="6006612"/>
                    <a:pt x="802955" y="6006497"/>
                  </a:cubicBezTo>
                  <a:cubicBezTo>
                    <a:pt x="801404" y="5961120"/>
                    <a:pt x="800584" y="5903278"/>
                    <a:pt x="800571" y="5861476"/>
                  </a:cubicBezTo>
                  <a:cubicBezTo>
                    <a:pt x="886121" y="5861501"/>
                    <a:pt x="926500" y="5861617"/>
                    <a:pt x="975516" y="5861219"/>
                  </a:cubicBezTo>
                  <a:cubicBezTo>
                    <a:pt x="1010256" y="5860938"/>
                    <a:pt x="1002798" y="5846525"/>
                    <a:pt x="1004157" y="5933794"/>
                  </a:cubicBezTo>
                  <a:cubicBezTo>
                    <a:pt x="1005438" y="6015708"/>
                    <a:pt x="1001901" y="6004934"/>
                    <a:pt x="1015844" y="6004831"/>
                  </a:cubicBezTo>
                  <a:cubicBezTo>
                    <a:pt x="1014947" y="5954215"/>
                    <a:pt x="1014152" y="5903060"/>
                    <a:pt x="1013575" y="5860976"/>
                  </a:cubicBezTo>
                  <a:cubicBezTo>
                    <a:pt x="1074829" y="5860745"/>
                    <a:pt x="1123986" y="5861130"/>
                    <a:pt x="1217494" y="5861091"/>
                  </a:cubicBezTo>
                  <a:cubicBezTo>
                    <a:pt x="1217686" y="5905661"/>
                    <a:pt x="1218647" y="5963567"/>
                    <a:pt x="1219609" y="6003256"/>
                  </a:cubicBezTo>
                  <a:cubicBezTo>
                    <a:pt x="1235960" y="6003140"/>
                    <a:pt x="1228643" y="6021678"/>
                    <a:pt x="1228002" y="5861066"/>
                  </a:cubicBezTo>
                  <a:cubicBezTo>
                    <a:pt x="1228950" y="5861066"/>
                    <a:pt x="1429384" y="5860182"/>
                    <a:pt x="1430409" y="5860169"/>
                  </a:cubicBezTo>
                  <a:cubicBezTo>
                    <a:pt x="1431729" y="5930310"/>
                    <a:pt x="1431818" y="5952255"/>
                    <a:pt x="1432946" y="6001590"/>
                  </a:cubicBezTo>
                  <a:cubicBezTo>
                    <a:pt x="1447567" y="6001488"/>
                    <a:pt x="1443890" y="6021909"/>
                    <a:pt x="1440929" y="5860105"/>
                  </a:cubicBezTo>
                  <a:cubicBezTo>
                    <a:pt x="1584081" y="5859131"/>
                    <a:pt x="1572369" y="5861002"/>
                    <a:pt x="1645143" y="5861347"/>
                  </a:cubicBezTo>
                  <a:cubicBezTo>
                    <a:pt x="1646578" y="5905136"/>
                    <a:pt x="1647373" y="5958801"/>
                    <a:pt x="1647578" y="5999938"/>
                  </a:cubicBezTo>
                  <a:cubicBezTo>
                    <a:pt x="1661225" y="5999835"/>
                    <a:pt x="1658560" y="6010865"/>
                    <a:pt x="1657355" y="5933576"/>
                  </a:cubicBezTo>
                  <a:cubicBezTo>
                    <a:pt x="1656048" y="5850420"/>
                    <a:pt x="1651332" y="5861411"/>
                    <a:pt x="1667094" y="5861411"/>
                  </a:cubicBezTo>
                  <a:cubicBezTo>
                    <a:pt x="1805223" y="5861527"/>
                    <a:pt x="1828738" y="5861591"/>
                    <a:pt x="1858583" y="5861463"/>
                  </a:cubicBezTo>
                  <a:cubicBezTo>
                    <a:pt x="1859506" y="5919510"/>
                    <a:pt x="1860198" y="5958507"/>
                    <a:pt x="1860569" y="5998310"/>
                  </a:cubicBezTo>
                  <a:cubicBezTo>
                    <a:pt x="1874217" y="5998208"/>
                    <a:pt x="1871410" y="6009110"/>
                    <a:pt x="1870231" y="5933576"/>
                  </a:cubicBezTo>
                  <a:cubicBezTo>
                    <a:pt x="1868886" y="5848895"/>
                    <a:pt x="1859531" y="5861540"/>
                    <a:pt x="1897732" y="5861181"/>
                  </a:cubicBezTo>
                  <a:cubicBezTo>
                    <a:pt x="1971121" y="5860489"/>
                    <a:pt x="2013101" y="5860796"/>
                    <a:pt x="2051366" y="5861360"/>
                  </a:cubicBezTo>
                  <a:cubicBezTo>
                    <a:pt x="2078123" y="5861757"/>
                    <a:pt x="2071075" y="5848075"/>
                    <a:pt x="2072420" y="5933807"/>
                  </a:cubicBezTo>
                  <a:cubicBezTo>
                    <a:pt x="2073573" y="6007470"/>
                    <a:pt x="2070729" y="5996696"/>
                    <a:pt x="2084184" y="5996594"/>
                  </a:cubicBezTo>
                  <a:cubicBezTo>
                    <a:pt x="2083236" y="5960210"/>
                    <a:pt x="2082287" y="5905379"/>
                    <a:pt x="2082313" y="5861745"/>
                  </a:cubicBezTo>
                  <a:cubicBezTo>
                    <a:pt x="2200861" y="5862808"/>
                    <a:pt x="2191942" y="5859887"/>
                    <a:pt x="2284758" y="5859887"/>
                  </a:cubicBezTo>
                  <a:cubicBezTo>
                    <a:pt x="2284938" y="5902868"/>
                    <a:pt x="2285834" y="5958276"/>
                    <a:pt x="2286693" y="5995044"/>
                  </a:cubicBezTo>
                  <a:cubicBezTo>
                    <a:pt x="2302763" y="5994916"/>
                    <a:pt x="2295894" y="6013658"/>
                    <a:pt x="2295266" y="5859900"/>
                  </a:cubicBezTo>
                  <a:cubicBezTo>
                    <a:pt x="2315206" y="5859925"/>
                    <a:pt x="2231885" y="5859567"/>
                    <a:pt x="2499428" y="5860861"/>
                  </a:cubicBezTo>
                  <a:cubicBezTo>
                    <a:pt x="2500197" y="5898692"/>
                    <a:pt x="2501158" y="5954817"/>
                    <a:pt x="2501440" y="5993404"/>
                  </a:cubicBezTo>
                  <a:cubicBezTo>
                    <a:pt x="2515164" y="5993301"/>
                    <a:pt x="2512307" y="6003678"/>
                    <a:pt x="2511218" y="5933589"/>
                  </a:cubicBezTo>
                  <a:cubicBezTo>
                    <a:pt x="2509962" y="5852854"/>
                    <a:pt x="2508744" y="5860912"/>
                    <a:pt x="2512538" y="5860925"/>
                  </a:cubicBezTo>
                  <a:cubicBezTo>
                    <a:pt x="2753926" y="5862219"/>
                    <a:pt x="2712497" y="5838492"/>
                    <a:pt x="2714022" y="5933794"/>
                  </a:cubicBezTo>
                  <a:cubicBezTo>
                    <a:pt x="2715072" y="6001449"/>
                    <a:pt x="2711779" y="5991790"/>
                    <a:pt x="2725529" y="5991687"/>
                  </a:cubicBezTo>
                  <a:cubicBezTo>
                    <a:pt x="2724440" y="5935498"/>
                    <a:pt x="2724350" y="5914898"/>
                    <a:pt x="2723171" y="5860233"/>
                  </a:cubicBezTo>
                  <a:cubicBezTo>
                    <a:pt x="2819921" y="5859990"/>
                    <a:pt x="2815167" y="5861719"/>
                    <a:pt x="2926154" y="5861463"/>
                  </a:cubicBezTo>
                  <a:cubicBezTo>
                    <a:pt x="2927410" y="5918216"/>
                    <a:pt x="2927436" y="5938470"/>
                    <a:pt x="2928499" y="5990124"/>
                  </a:cubicBezTo>
                  <a:cubicBezTo>
                    <a:pt x="2942352" y="5990022"/>
                    <a:pt x="2939059" y="5999502"/>
                    <a:pt x="2937995" y="5933589"/>
                  </a:cubicBezTo>
                  <a:cubicBezTo>
                    <a:pt x="2936650" y="5846948"/>
                    <a:pt x="2926846" y="5861553"/>
                    <a:pt x="2973709" y="5861245"/>
                  </a:cubicBezTo>
                  <a:cubicBezTo>
                    <a:pt x="3019176" y="5860938"/>
                    <a:pt x="3056338" y="5860809"/>
                    <a:pt x="3127421" y="5861194"/>
                  </a:cubicBezTo>
                  <a:cubicBezTo>
                    <a:pt x="3144579" y="5861284"/>
                    <a:pt x="3139787" y="5848344"/>
                    <a:pt x="3141145" y="5933807"/>
                  </a:cubicBezTo>
                  <a:cubicBezTo>
                    <a:pt x="3142209" y="5999425"/>
                    <a:pt x="3138531" y="5988523"/>
                    <a:pt x="3152524" y="5988420"/>
                  </a:cubicBezTo>
                  <a:cubicBezTo>
                    <a:pt x="3151794" y="5943556"/>
                    <a:pt x="3151115" y="5904572"/>
                    <a:pt x="3150666" y="5861309"/>
                  </a:cubicBezTo>
                  <a:cubicBezTo>
                    <a:pt x="3298662" y="5861886"/>
                    <a:pt x="3258322" y="5860143"/>
                    <a:pt x="3353227" y="5860067"/>
                  </a:cubicBezTo>
                  <a:cubicBezTo>
                    <a:pt x="3355123" y="6006561"/>
                    <a:pt x="3351150" y="5986883"/>
                    <a:pt x="3365759" y="5986768"/>
                  </a:cubicBezTo>
                  <a:cubicBezTo>
                    <a:pt x="3364952" y="5949257"/>
                    <a:pt x="3364234" y="5898025"/>
                    <a:pt x="3363747" y="5860067"/>
                  </a:cubicBezTo>
                  <a:cubicBezTo>
                    <a:pt x="3430947" y="5860092"/>
                    <a:pt x="3417914" y="5860643"/>
                    <a:pt x="3566948" y="5860592"/>
                  </a:cubicBezTo>
                  <a:cubicBezTo>
                    <a:pt x="3569127" y="6004357"/>
                    <a:pt x="3564513" y="5985153"/>
                    <a:pt x="3579430" y="5985026"/>
                  </a:cubicBezTo>
                  <a:cubicBezTo>
                    <a:pt x="3578700" y="5946579"/>
                    <a:pt x="3578238" y="5913655"/>
                    <a:pt x="3577443" y="5860579"/>
                  </a:cubicBezTo>
                  <a:cubicBezTo>
                    <a:pt x="3678166" y="5860540"/>
                    <a:pt x="3701245" y="5860592"/>
                    <a:pt x="3742649" y="5860374"/>
                  </a:cubicBezTo>
                  <a:cubicBezTo>
                    <a:pt x="3790294" y="5860118"/>
                    <a:pt x="3779133" y="5845500"/>
                    <a:pt x="3780504" y="5933833"/>
                  </a:cubicBezTo>
                  <a:cubicBezTo>
                    <a:pt x="3781414" y="5992405"/>
                    <a:pt x="3778095" y="5983347"/>
                    <a:pt x="3791909" y="5983232"/>
                  </a:cubicBezTo>
                  <a:cubicBezTo>
                    <a:pt x="3788820" y="5840850"/>
                    <a:pt x="3781824" y="5860207"/>
                    <a:pt x="3819601" y="5860207"/>
                  </a:cubicBezTo>
                  <a:close/>
                  <a:moveTo>
                    <a:pt x="3766216" y="4883966"/>
                  </a:moveTo>
                  <a:cubicBezTo>
                    <a:pt x="3770303" y="5151538"/>
                    <a:pt x="3778005" y="5114988"/>
                    <a:pt x="3742662" y="5114745"/>
                  </a:cubicBezTo>
                  <a:cubicBezTo>
                    <a:pt x="3529030" y="5113297"/>
                    <a:pt x="3565488" y="5128926"/>
                    <a:pt x="3564398" y="5058709"/>
                  </a:cubicBezTo>
                  <a:cubicBezTo>
                    <a:pt x="3561079" y="4846263"/>
                    <a:pt x="3551699" y="4881225"/>
                    <a:pt x="3588644" y="4881929"/>
                  </a:cubicBezTo>
                  <a:cubicBezTo>
                    <a:pt x="3719852" y="4884402"/>
                    <a:pt x="3766151" y="4880354"/>
                    <a:pt x="3766216" y="4883966"/>
                  </a:cubicBezTo>
                  <a:close/>
                  <a:moveTo>
                    <a:pt x="3765985" y="4870528"/>
                  </a:moveTo>
                  <a:cubicBezTo>
                    <a:pt x="3591066" y="4870950"/>
                    <a:pt x="3655523" y="4870797"/>
                    <a:pt x="3561861" y="4869592"/>
                  </a:cubicBezTo>
                  <a:cubicBezTo>
                    <a:pt x="3560913" y="4802411"/>
                    <a:pt x="3561605" y="4717794"/>
                    <a:pt x="3558568" y="4635765"/>
                  </a:cubicBezTo>
                  <a:cubicBezTo>
                    <a:pt x="3736332" y="4635854"/>
                    <a:pt x="3684394" y="4635714"/>
                    <a:pt x="3761500" y="4636828"/>
                  </a:cubicBezTo>
                  <a:cubicBezTo>
                    <a:pt x="3761999" y="4749104"/>
                    <a:pt x="3764690" y="4796210"/>
                    <a:pt x="3765985" y="4870528"/>
                  </a:cubicBezTo>
                  <a:close/>
                  <a:moveTo>
                    <a:pt x="3761461" y="4624901"/>
                  </a:moveTo>
                  <a:cubicBezTo>
                    <a:pt x="3549674" y="4621724"/>
                    <a:pt x="3558234" y="4626938"/>
                    <a:pt x="3558030" y="4621275"/>
                  </a:cubicBezTo>
                  <a:cubicBezTo>
                    <a:pt x="3555671" y="4561384"/>
                    <a:pt x="3555031" y="4508500"/>
                    <a:pt x="3554762" y="4446712"/>
                  </a:cubicBezTo>
                  <a:cubicBezTo>
                    <a:pt x="3554480" y="4380607"/>
                    <a:pt x="3545228" y="4391727"/>
                    <a:pt x="3588720" y="4391612"/>
                  </a:cubicBezTo>
                  <a:cubicBezTo>
                    <a:pt x="3650384" y="4391445"/>
                    <a:pt x="3693736" y="4391343"/>
                    <a:pt x="3742560" y="4392124"/>
                  </a:cubicBezTo>
                  <a:cubicBezTo>
                    <a:pt x="3763460" y="4392470"/>
                    <a:pt x="3760385" y="4359687"/>
                    <a:pt x="3761461" y="4624901"/>
                  </a:cubicBezTo>
                  <a:close/>
                  <a:moveTo>
                    <a:pt x="1640927" y="4883761"/>
                  </a:moveTo>
                  <a:cubicBezTo>
                    <a:pt x="1640863" y="4880174"/>
                    <a:pt x="1617361" y="4879367"/>
                    <a:pt x="1843654" y="4880674"/>
                  </a:cubicBezTo>
                  <a:cubicBezTo>
                    <a:pt x="1845205" y="4970390"/>
                    <a:pt x="1843821" y="5010129"/>
                    <a:pt x="1846486" y="5114681"/>
                  </a:cubicBezTo>
                  <a:cubicBezTo>
                    <a:pt x="1732385" y="5114783"/>
                    <a:pt x="1706205" y="5116320"/>
                    <a:pt x="1642695" y="5115744"/>
                  </a:cubicBezTo>
                  <a:cubicBezTo>
                    <a:pt x="1639838" y="4955555"/>
                    <a:pt x="1642452" y="4981586"/>
                    <a:pt x="1640927" y="4883761"/>
                  </a:cubicBezTo>
                  <a:close/>
                  <a:moveTo>
                    <a:pt x="354982" y="4637417"/>
                  </a:moveTo>
                  <a:cubicBezTo>
                    <a:pt x="562719" y="4637417"/>
                    <a:pt x="468750" y="4636828"/>
                    <a:pt x="557465" y="4636187"/>
                  </a:cubicBezTo>
                  <a:cubicBezTo>
                    <a:pt x="557645" y="4686228"/>
                    <a:pt x="558414" y="4709403"/>
                    <a:pt x="559413" y="4796543"/>
                  </a:cubicBezTo>
                  <a:cubicBezTo>
                    <a:pt x="560528" y="4893677"/>
                    <a:pt x="601612" y="4867632"/>
                    <a:pt x="360825" y="4868939"/>
                  </a:cubicBezTo>
                  <a:cubicBezTo>
                    <a:pt x="351830" y="4868990"/>
                    <a:pt x="361710" y="4860996"/>
                    <a:pt x="354982" y="4637417"/>
                  </a:cubicBezTo>
                  <a:close/>
                  <a:moveTo>
                    <a:pt x="343910" y="3902076"/>
                  </a:moveTo>
                  <a:cubicBezTo>
                    <a:pt x="431754" y="3903382"/>
                    <a:pt x="407163" y="3903139"/>
                    <a:pt x="545420" y="3902703"/>
                  </a:cubicBezTo>
                  <a:cubicBezTo>
                    <a:pt x="550430" y="4144345"/>
                    <a:pt x="543920" y="3861413"/>
                    <a:pt x="550430" y="4134430"/>
                  </a:cubicBezTo>
                  <a:cubicBezTo>
                    <a:pt x="477515" y="4135390"/>
                    <a:pt x="522187" y="4136684"/>
                    <a:pt x="346319" y="4135839"/>
                  </a:cubicBezTo>
                  <a:cubicBezTo>
                    <a:pt x="345858" y="4047314"/>
                    <a:pt x="347767" y="4113817"/>
                    <a:pt x="343910" y="3902076"/>
                  </a:cubicBezTo>
                  <a:close/>
                  <a:moveTo>
                    <a:pt x="329519" y="2960168"/>
                  </a:moveTo>
                  <a:cubicBezTo>
                    <a:pt x="328750" y="2910564"/>
                    <a:pt x="295971" y="2924643"/>
                    <a:pt x="514511" y="2923170"/>
                  </a:cubicBezTo>
                  <a:cubicBezTo>
                    <a:pt x="538730" y="2923016"/>
                    <a:pt x="529440" y="2891244"/>
                    <a:pt x="533259" y="3135257"/>
                  </a:cubicBezTo>
                  <a:cubicBezTo>
                    <a:pt x="533669" y="3160648"/>
                    <a:pt x="561656" y="3157548"/>
                    <a:pt x="360877" y="3155396"/>
                  </a:cubicBezTo>
                  <a:cubicBezTo>
                    <a:pt x="318294" y="3154922"/>
                    <a:pt x="333056" y="3186258"/>
                    <a:pt x="329519" y="2960168"/>
                  </a:cubicBezTo>
                  <a:close/>
                  <a:moveTo>
                    <a:pt x="309618" y="1736469"/>
                  </a:moveTo>
                  <a:cubicBezTo>
                    <a:pt x="308888" y="1689734"/>
                    <a:pt x="271456" y="1697728"/>
                    <a:pt x="511961" y="1699649"/>
                  </a:cubicBezTo>
                  <a:cubicBezTo>
                    <a:pt x="516164" y="1949542"/>
                    <a:pt x="515741" y="1932567"/>
                    <a:pt x="514588" y="1932542"/>
                  </a:cubicBezTo>
                  <a:cubicBezTo>
                    <a:pt x="282695" y="1927866"/>
                    <a:pt x="311476" y="1946736"/>
                    <a:pt x="310913" y="1911263"/>
                  </a:cubicBezTo>
                  <a:cubicBezTo>
                    <a:pt x="309567" y="1822418"/>
                    <a:pt x="311002" y="1822918"/>
                    <a:pt x="309618" y="1736469"/>
                  </a:cubicBezTo>
                  <a:close/>
                  <a:moveTo>
                    <a:pt x="504900" y="1209422"/>
                  </a:moveTo>
                  <a:cubicBezTo>
                    <a:pt x="505169" y="1226140"/>
                    <a:pt x="508129" y="1441712"/>
                    <a:pt x="508129" y="1442621"/>
                  </a:cubicBezTo>
                  <a:cubicBezTo>
                    <a:pt x="265459" y="1438227"/>
                    <a:pt x="305838" y="1462043"/>
                    <a:pt x="304672" y="1386868"/>
                  </a:cubicBezTo>
                  <a:cubicBezTo>
                    <a:pt x="303301" y="1299240"/>
                    <a:pt x="301942" y="1299471"/>
                    <a:pt x="300571" y="1212202"/>
                  </a:cubicBezTo>
                  <a:cubicBezTo>
                    <a:pt x="300456" y="1205117"/>
                    <a:pt x="289935" y="1210959"/>
                    <a:pt x="504900" y="1209422"/>
                  </a:cubicBezTo>
                  <a:close/>
                  <a:moveTo>
                    <a:pt x="300328" y="1196918"/>
                  </a:moveTo>
                  <a:cubicBezTo>
                    <a:pt x="298521" y="1083668"/>
                    <a:pt x="296957" y="1025301"/>
                    <a:pt x="297047" y="965384"/>
                  </a:cubicBezTo>
                  <a:cubicBezTo>
                    <a:pt x="373448" y="965448"/>
                    <a:pt x="369437" y="966101"/>
                    <a:pt x="500082" y="965858"/>
                  </a:cubicBezTo>
                  <a:cubicBezTo>
                    <a:pt x="500274" y="1081080"/>
                    <a:pt x="503196" y="1113095"/>
                    <a:pt x="504708" y="1197507"/>
                  </a:cubicBezTo>
                  <a:cubicBezTo>
                    <a:pt x="395104" y="1198327"/>
                    <a:pt x="369193" y="1197046"/>
                    <a:pt x="300328" y="1196918"/>
                  </a:cubicBezTo>
                  <a:close/>
                  <a:moveTo>
                    <a:pt x="508257" y="1454523"/>
                  </a:moveTo>
                  <a:cubicBezTo>
                    <a:pt x="509513" y="1574947"/>
                    <a:pt x="510282" y="1602516"/>
                    <a:pt x="511756" y="1687761"/>
                  </a:cubicBezTo>
                  <a:cubicBezTo>
                    <a:pt x="461151" y="1687364"/>
                    <a:pt x="410969" y="1687415"/>
                    <a:pt x="360813" y="1687684"/>
                  </a:cubicBezTo>
                  <a:cubicBezTo>
                    <a:pt x="295022" y="1688043"/>
                    <a:pt x="308772" y="1728628"/>
                    <a:pt x="305851" y="1474290"/>
                  </a:cubicBezTo>
                  <a:cubicBezTo>
                    <a:pt x="305543" y="1447259"/>
                    <a:pt x="273084" y="1450423"/>
                    <a:pt x="508257" y="1454523"/>
                  </a:cubicBezTo>
                  <a:close/>
                  <a:moveTo>
                    <a:pt x="2214534" y="1387085"/>
                  </a:moveTo>
                  <a:cubicBezTo>
                    <a:pt x="2215675" y="1459955"/>
                    <a:pt x="2249672" y="1439444"/>
                    <a:pt x="2051378" y="1441827"/>
                  </a:cubicBezTo>
                  <a:cubicBezTo>
                    <a:pt x="2003811" y="1442403"/>
                    <a:pt x="2014101" y="1453101"/>
                    <a:pt x="2013063" y="1386855"/>
                  </a:cubicBezTo>
                  <a:cubicBezTo>
                    <a:pt x="2011692" y="1299381"/>
                    <a:pt x="2010141" y="1299317"/>
                    <a:pt x="2008783" y="1212189"/>
                  </a:cubicBezTo>
                  <a:cubicBezTo>
                    <a:pt x="2008680" y="1205681"/>
                    <a:pt x="1996212" y="1211907"/>
                    <a:pt x="2205180" y="1209652"/>
                  </a:cubicBezTo>
                  <a:cubicBezTo>
                    <a:pt x="2219891" y="1209498"/>
                    <a:pt x="2211446" y="1189782"/>
                    <a:pt x="2214534" y="1387085"/>
                  </a:cubicBezTo>
                  <a:close/>
                  <a:moveTo>
                    <a:pt x="2428961" y="1441929"/>
                  </a:moveTo>
                  <a:cubicBezTo>
                    <a:pt x="2366349" y="1441904"/>
                    <a:pt x="2443903" y="1441840"/>
                    <a:pt x="2226106" y="1441494"/>
                  </a:cubicBezTo>
                  <a:cubicBezTo>
                    <a:pt x="2223030" y="1319635"/>
                    <a:pt x="2225657" y="1309860"/>
                    <a:pt x="2224068" y="1209460"/>
                  </a:cubicBezTo>
                  <a:cubicBezTo>
                    <a:pt x="2345269" y="1208320"/>
                    <a:pt x="2427179" y="1211215"/>
                    <a:pt x="2427192" y="1212342"/>
                  </a:cubicBezTo>
                  <a:cubicBezTo>
                    <a:pt x="2428704" y="1308669"/>
                    <a:pt x="2425642" y="1323517"/>
                    <a:pt x="2428961" y="1441929"/>
                  </a:cubicBezTo>
                  <a:close/>
                  <a:moveTo>
                    <a:pt x="3279491" y="1197712"/>
                  </a:moveTo>
                  <a:cubicBezTo>
                    <a:pt x="3034912" y="1197802"/>
                    <a:pt x="3077303" y="1211433"/>
                    <a:pt x="3076572" y="1124843"/>
                  </a:cubicBezTo>
                  <a:cubicBezTo>
                    <a:pt x="3076188" y="1072535"/>
                    <a:pt x="3075265" y="1013669"/>
                    <a:pt x="3074201" y="964987"/>
                  </a:cubicBezTo>
                  <a:cubicBezTo>
                    <a:pt x="3129612" y="964705"/>
                    <a:pt x="3191494" y="961950"/>
                    <a:pt x="3276903" y="964487"/>
                  </a:cubicBezTo>
                  <a:cubicBezTo>
                    <a:pt x="3280529" y="1059186"/>
                    <a:pt x="3278659" y="1133093"/>
                    <a:pt x="3279491" y="1197712"/>
                  </a:cubicBezTo>
                  <a:close/>
                  <a:moveTo>
                    <a:pt x="3285540" y="1561879"/>
                  </a:moveTo>
                  <a:cubicBezTo>
                    <a:pt x="3287744" y="1704748"/>
                    <a:pt x="3290102" y="1687236"/>
                    <a:pt x="3281119" y="1687440"/>
                  </a:cubicBezTo>
                  <a:cubicBezTo>
                    <a:pt x="3227541" y="1688594"/>
                    <a:pt x="3181639" y="1688606"/>
                    <a:pt x="3127523" y="1687440"/>
                  </a:cubicBezTo>
                  <a:cubicBezTo>
                    <a:pt x="3068499" y="1686172"/>
                    <a:pt x="3088772" y="1724324"/>
                    <a:pt x="3081455" y="1474175"/>
                  </a:cubicBezTo>
                  <a:cubicBezTo>
                    <a:pt x="3080801" y="1451807"/>
                    <a:pt x="3048085" y="1451461"/>
                    <a:pt x="3281157" y="1454292"/>
                  </a:cubicBezTo>
                  <a:cubicBezTo>
                    <a:pt x="3287590" y="1454369"/>
                    <a:pt x="3283656" y="1441494"/>
                    <a:pt x="3285540" y="1561879"/>
                  </a:cubicBezTo>
                  <a:close/>
                  <a:moveTo>
                    <a:pt x="3511820" y="4135045"/>
                  </a:moveTo>
                  <a:cubicBezTo>
                    <a:pt x="3302429" y="4135045"/>
                    <a:pt x="3335952" y="4144602"/>
                    <a:pt x="3335555" y="4096957"/>
                  </a:cubicBezTo>
                  <a:cubicBezTo>
                    <a:pt x="3333684" y="3872495"/>
                    <a:pt x="3324496" y="3903446"/>
                    <a:pt x="3358083" y="3903446"/>
                  </a:cubicBezTo>
                  <a:cubicBezTo>
                    <a:pt x="3562015" y="3903446"/>
                    <a:pt x="3536514" y="3891160"/>
                    <a:pt x="3536719" y="3922137"/>
                  </a:cubicBezTo>
                  <a:cubicBezTo>
                    <a:pt x="3537988" y="4167136"/>
                    <a:pt x="3553045" y="4135045"/>
                    <a:pt x="3511820" y="4135045"/>
                  </a:cubicBezTo>
                  <a:close/>
                  <a:moveTo>
                    <a:pt x="3539781" y="4146895"/>
                  </a:moveTo>
                  <a:cubicBezTo>
                    <a:pt x="3541703" y="4270291"/>
                    <a:pt x="3542870" y="4318858"/>
                    <a:pt x="3543690" y="4379800"/>
                  </a:cubicBezTo>
                  <a:cubicBezTo>
                    <a:pt x="3415480" y="4379941"/>
                    <a:pt x="3423643" y="4380812"/>
                    <a:pt x="3340489" y="4380620"/>
                  </a:cubicBezTo>
                  <a:cubicBezTo>
                    <a:pt x="3337695" y="4224683"/>
                    <a:pt x="3337349" y="4248217"/>
                    <a:pt x="3336055" y="4146779"/>
                  </a:cubicBezTo>
                  <a:cubicBezTo>
                    <a:pt x="3399192" y="4146639"/>
                    <a:pt x="3480604" y="4147100"/>
                    <a:pt x="3539781" y="4146895"/>
                  </a:cubicBezTo>
                  <a:close/>
                  <a:moveTo>
                    <a:pt x="3511820" y="3889867"/>
                  </a:moveTo>
                  <a:cubicBezTo>
                    <a:pt x="3296945" y="3889867"/>
                    <a:pt x="3333954" y="3910134"/>
                    <a:pt x="3332774" y="3834536"/>
                  </a:cubicBezTo>
                  <a:cubicBezTo>
                    <a:pt x="3329455" y="3622512"/>
                    <a:pt x="3318909" y="3658012"/>
                    <a:pt x="3358083" y="3658012"/>
                  </a:cubicBezTo>
                  <a:cubicBezTo>
                    <a:pt x="3546881" y="3658012"/>
                    <a:pt x="3532452" y="3654988"/>
                    <a:pt x="3532516" y="3659844"/>
                  </a:cubicBezTo>
                  <a:cubicBezTo>
                    <a:pt x="3536642" y="3925789"/>
                    <a:pt x="3546355" y="3889867"/>
                    <a:pt x="3511820" y="3889867"/>
                  </a:cubicBezTo>
                  <a:close/>
                  <a:moveTo>
                    <a:pt x="3328251" y="3572152"/>
                  </a:moveTo>
                  <a:cubicBezTo>
                    <a:pt x="3326969" y="3510800"/>
                    <a:pt x="3326111" y="3453624"/>
                    <a:pt x="3325714" y="3412552"/>
                  </a:cubicBezTo>
                  <a:cubicBezTo>
                    <a:pt x="3368886" y="3412526"/>
                    <a:pt x="3335107" y="3412526"/>
                    <a:pt x="3511820" y="3412591"/>
                  </a:cubicBezTo>
                  <a:cubicBezTo>
                    <a:pt x="3534771" y="3412591"/>
                    <a:pt x="3527800" y="3376553"/>
                    <a:pt x="3532298" y="3645342"/>
                  </a:cubicBezTo>
                  <a:cubicBezTo>
                    <a:pt x="3289243" y="3644599"/>
                    <a:pt x="3330301" y="3669978"/>
                    <a:pt x="3328251" y="3572152"/>
                  </a:cubicBezTo>
                  <a:close/>
                  <a:moveTo>
                    <a:pt x="3511820" y="3400689"/>
                  </a:moveTo>
                  <a:cubicBezTo>
                    <a:pt x="3333761" y="3400625"/>
                    <a:pt x="3368437" y="3400638"/>
                    <a:pt x="3325598" y="3400651"/>
                  </a:cubicBezTo>
                  <a:cubicBezTo>
                    <a:pt x="3324624" y="3283621"/>
                    <a:pt x="3322369" y="3213609"/>
                    <a:pt x="3321510" y="3168668"/>
                  </a:cubicBezTo>
                  <a:cubicBezTo>
                    <a:pt x="3471915" y="3168207"/>
                    <a:pt x="3439866" y="3166606"/>
                    <a:pt x="3524237" y="3166862"/>
                  </a:cubicBezTo>
                  <a:cubicBezTo>
                    <a:pt x="3529568" y="3428527"/>
                    <a:pt x="3536129" y="3400689"/>
                    <a:pt x="3511820" y="3400689"/>
                  </a:cubicBezTo>
                  <a:close/>
                  <a:moveTo>
                    <a:pt x="2693185" y="3902780"/>
                  </a:moveTo>
                  <a:cubicBezTo>
                    <a:pt x="2924232" y="3904471"/>
                    <a:pt x="2894541" y="3890712"/>
                    <a:pt x="2895425" y="3921971"/>
                  </a:cubicBezTo>
                  <a:cubicBezTo>
                    <a:pt x="2897873" y="4009009"/>
                    <a:pt x="2899321" y="4135211"/>
                    <a:pt x="2896796" y="4135211"/>
                  </a:cubicBezTo>
                  <a:cubicBezTo>
                    <a:pt x="2820421" y="4135211"/>
                    <a:pt x="2818435" y="4136300"/>
                    <a:pt x="2743047" y="4136300"/>
                  </a:cubicBezTo>
                  <a:cubicBezTo>
                    <a:pt x="2676744" y="4136313"/>
                    <a:pt x="2698977" y="4178359"/>
                    <a:pt x="2693185" y="3902780"/>
                  </a:cubicBezTo>
                  <a:close/>
                  <a:moveTo>
                    <a:pt x="1838720" y="3901691"/>
                  </a:moveTo>
                  <a:cubicBezTo>
                    <a:pt x="2073766" y="3902678"/>
                    <a:pt x="2040691" y="3897117"/>
                    <a:pt x="2041498" y="3922317"/>
                  </a:cubicBezTo>
                  <a:cubicBezTo>
                    <a:pt x="2042844" y="3965093"/>
                    <a:pt x="2043972" y="4010841"/>
                    <a:pt x="2044510" y="4097034"/>
                  </a:cubicBezTo>
                  <a:cubicBezTo>
                    <a:pt x="2044856" y="4151840"/>
                    <a:pt x="2076329" y="4135787"/>
                    <a:pt x="1841642" y="4134455"/>
                  </a:cubicBezTo>
                  <a:cubicBezTo>
                    <a:pt x="1841258" y="4066211"/>
                    <a:pt x="1842718" y="4075422"/>
                    <a:pt x="1838720" y="3901691"/>
                  </a:cubicBezTo>
                  <a:close/>
                  <a:moveTo>
                    <a:pt x="553864" y="3659601"/>
                  </a:moveTo>
                  <a:cubicBezTo>
                    <a:pt x="553839" y="3658204"/>
                    <a:pt x="537769" y="3656756"/>
                    <a:pt x="744969" y="3656756"/>
                  </a:cubicBezTo>
                  <a:cubicBezTo>
                    <a:pt x="758770" y="3656756"/>
                    <a:pt x="755118" y="3629456"/>
                    <a:pt x="758334" y="3834753"/>
                  </a:cubicBezTo>
                  <a:cubicBezTo>
                    <a:pt x="759462" y="3907802"/>
                    <a:pt x="794343" y="3890738"/>
                    <a:pt x="591347" y="3890738"/>
                  </a:cubicBezTo>
                  <a:cubicBezTo>
                    <a:pt x="539166" y="3890738"/>
                    <a:pt x="558029" y="3925917"/>
                    <a:pt x="553864" y="3659601"/>
                  </a:cubicBezTo>
                  <a:close/>
                  <a:moveTo>
                    <a:pt x="730091" y="1943841"/>
                  </a:moveTo>
                  <a:cubicBezTo>
                    <a:pt x="730629" y="2007410"/>
                    <a:pt x="731859" y="2174017"/>
                    <a:pt x="731898" y="2176913"/>
                  </a:cubicBezTo>
                  <a:cubicBezTo>
                    <a:pt x="565859" y="2177054"/>
                    <a:pt x="557107" y="2177015"/>
                    <a:pt x="529030" y="2177400"/>
                  </a:cubicBezTo>
                  <a:cubicBezTo>
                    <a:pt x="525583" y="2000556"/>
                    <a:pt x="527159" y="2028548"/>
                    <a:pt x="526172" y="1944674"/>
                  </a:cubicBezTo>
                  <a:cubicBezTo>
                    <a:pt x="613888" y="1946301"/>
                    <a:pt x="673438" y="1943995"/>
                    <a:pt x="730091" y="1943841"/>
                  </a:cubicBezTo>
                  <a:close/>
                  <a:moveTo>
                    <a:pt x="526031" y="1932772"/>
                  </a:moveTo>
                  <a:cubicBezTo>
                    <a:pt x="522302" y="1651582"/>
                    <a:pt x="502542" y="1699995"/>
                    <a:pt x="591360" y="1699995"/>
                  </a:cubicBezTo>
                  <a:cubicBezTo>
                    <a:pt x="663647" y="1699995"/>
                    <a:pt x="666133" y="1699227"/>
                    <a:pt x="725119" y="1699073"/>
                  </a:cubicBezTo>
                  <a:cubicBezTo>
                    <a:pt x="729565" y="1914875"/>
                    <a:pt x="729232" y="1867820"/>
                    <a:pt x="729963" y="1931965"/>
                  </a:cubicBezTo>
                  <a:cubicBezTo>
                    <a:pt x="667684" y="1932106"/>
                    <a:pt x="613042" y="1934399"/>
                    <a:pt x="526031" y="1932772"/>
                  </a:cubicBezTo>
                  <a:close/>
                  <a:moveTo>
                    <a:pt x="732064" y="2188801"/>
                  </a:moveTo>
                  <a:cubicBezTo>
                    <a:pt x="734576" y="2366657"/>
                    <a:pt x="734884" y="2323817"/>
                    <a:pt x="736588" y="2420681"/>
                  </a:cubicBezTo>
                  <a:cubicBezTo>
                    <a:pt x="735678" y="2420681"/>
                    <a:pt x="547342" y="2421668"/>
                    <a:pt x="533976" y="2421860"/>
                  </a:cubicBezTo>
                  <a:cubicBezTo>
                    <a:pt x="532874" y="2356344"/>
                    <a:pt x="534284" y="2449993"/>
                    <a:pt x="529273" y="2189288"/>
                  </a:cubicBezTo>
                  <a:cubicBezTo>
                    <a:pt x="561925" y="2188866"/>
                    <a:pt x="567961" y="2188942"/>
                    <a:pt x="732064" y="2188801"/>
                  </a:cubicBezTo>
                  <a:close/>
                  <a:moveTo>
                    <a:pt x="1154690" y="1911468"/>
                  </a:moveTo>
                  <a:cubicBezTo>
                    <a:pt x="1155049" y="1934630"/>
                    <a:pt x="1184087" y="1937781"/>
                    <a:pt x="975619" y="1932081"/>
                  </a:cubicBezTo>
                  <a:cubicBezTo>
                    <a:pt x="945773" y="1931222"/>
                    <a:pt x="953039" y="1964877"/>
                    <a:pt x="949464" y="1736494"/>
                  </a:cubicBezTo>
                  <a:cubicBezTo>
                    <a:pt x="948695" y="1687005"/>
                    <a:pt x="916889" y="1700367"/>
                    <a:pt x="1129176" y="1699521"/>
                  </a:cubicBezTo>
                  <a:cubicBezTo>
                    <a:pt x="1164903" y="1699419"/>
                    <a:pt x="1150897" y="1668762"/>
                    <a:pt x="1154690" y="1911468"/>
                  </a:cubicBezTo>
                  <a:close/>
                  <a:moveTo>
                    <a:pt x="1587131" y="2177374"/>
                  </a:moveTo>
                  <a:cubicBezTo>
                    <a:pt x="1384943" y="2173569"/>
                    <a:pt x="1384468" y="2183690"/>
                    <a:pt x="1384097" y="2173479"/>
                  </a:cubicBezTo>
                  <a:cubicBezTo>
                    <a:pt x="1381905" y="2114485"/>
                    <a:pt x="1381175" y="2058052"/>
                    <a:pt x="1380855" y="1998711"/>
                  </a:cubicBezTo>
                  <a:cubicBezTo>
                    <a:pt x="1380496" y="1928084"/>
                    <a:pt x="1340232" y="1943213"/>
                    <a:pt x="1584004" y="1943008"/>
                  </a:cubicBezTo>
                  <a:cubicBezTo>
                    <a:pt x="1584581" y="2007883"/>
                    <a:pt x="1582390" y="2063868"/>
                    <a:pt x="1587131" y="2177374"/>
                  </a:cubicBezTo>
                  <a:close/>
                  <a:moveTo>
                    <a:pt x="1799866" y="2178143"/>
                  </a:moveTo>
                  <a:cubicBezTo>
                    <a:pt x="1660585" y="2178194"/>
                    <a:pt x="1641324" y="2178386"/>
                    <a:pt x="1597652" y="2177579"/>
                  </a:cubicBezTo>
                  <a:cubicBezTo>
                    <a:pt x="1592885" y="2063765"/>
                    <a:pt x="1595051" y="2004527"/>
                    <a:pt x="1594500" y="1943008"/>
                  </a:cubicBezTo>
                  <a:cubicBezTo>
                    <a:pt x="1839976" y="1942803"/>
                    <a:pt x="1798226" y="1931235"/>
                    <a:pt x="1797867" y="1998698"/>
                  </a:cubicBezTo>
                  <a:cubicBezTo>
                    <a:pt x="1797637" y="2043024"/>
                    <a:pt x="1797765" y="2056847"/>
                    <a:pt x="1799866" y="2178143"/>
                  </a:cubicBezTo>
                  <a:close/>
                  <a:moveTo>
                    <a:pt x="3281183" y="3156984"/>
                  </a:moveTo>
                  <a:cubicBezTo>
                    <a:pt x="3079801" y="3158342"/>
                    <a:pt x="3107250" y="3162813"/>
                    <a:pt x="3106815" y="3135026"/>
                  </a:cubicBezTo>
                  <a:cubicBezTo>
                    <a:pt x="3102983" y="2890489"/>
                    <a:pt x="3096076" y="2923887"/>
                    <a:pt x="3127548" y="2923016"/>
                  </a:cubicBezTo>
                  <a:cubicBezTo>
                    <a:pt x="3174899" y="2921786"/>
                    <a:pt x="3220083" y="2921491"/>
                    <a:pt x="3281093" y="2922888"/>
                  </a:cubicBezTo>
                  <a:cubicBezTo>
                    <a:pt x="3313911" y="2923644"/>
                    <a:pt x="3307401" y="2915919"/>
                    <a:pt x="3308094" y="2960360"/>
                  </a:cubicBezTo>
                  <a:cubicBezTo>
                    <a:pt x="3311695" y="3190857"/>
                    <a:pt x="3320331" y="3156728"/>
                    <a:pt x="3281183" y="3156984"/>
                  </a:cubicBezTo>
                  <a:close/>
                  <a:moveTo>
                    <a:pt x="3311015" y="3168719"/>
                  </a:moveTo>
                  <a:cubicBezTo>
                    <a:pt x="3312335" y="3240000"/>
                    <a:pt x="3313668" y="3256257"/>
                    <a:pt x="3315103" y="3400676"/>
                  </a:cubicBezTo>
                  <a:cubicBezTo>
                    <a:pt x="3088733" y="3400792"/>
                    <a:pt x="3111800" y="3402956"/>
                    <a:pt x="3111736" y="3397371"/>
                  </a:cubicBezTo>
                  <a:cubicBezTo>
                    <a:pt x="3108993" y="3134667"/>
                    <a:pt x="3097242" y="3168630"/>
                    <a:pt x="3127382" y="3168873"/>
                  </a:cubicBezTo>
                  <a:cubicBezTo>
                    <a:pt x="3211061" y="3169526"/>
                    <a:pt x="3280157" y="3168847"/>
                    <a:pt x="3311015" y="3168719"/>
                  </a:cubicBezTo>
                  <a:close/>
                  <a:moveTo>
                    <a:pt x="2681332" y="3168130"/>
                  </a:moveTo>
                  <a:cubicBezTo>
                    <a:pt x="2922900" y="3167925"/>
                    <a:pt x="2883661" y="3153846"/>
                    <a:pt x="2885455" y="3222718"/>
                  </a:cubicBezTo>
                  <a:cubicBezTo>
                    <a:pt x="2887019" y="3284723"/>
                    <a:pt x="2888056" y="3339337"/>
                    <a:pt x="2887621" y="3397563"/>
                  </a:cubicBezTo>
                  <a:cubicBezTo>
                    <a:pt x="2887570" y="3403559"/>
                    <a:pt x="2909611" y="3401739"/>
                    <a:pt x="2683600" y="3401868"/>
                  </a:cubicBezTo>
                  <a:cubicBezTo>
                    <a:pt x="2679845" y="3157048"/>
                    <a:pt x="2682434" y="3273834"/>
                    <a:pt x="2681332" y="3168130"/>
                  </a:cubicBezTo>
                  <a:close/>
                  <a:moveTo>
                    <a:pt x="2040589" y="3168053"/>
                  </a:moveTo>
                  <a:cubicBezTo>
                    <a:pt x="2148629" y="3169578"/>
                    <a:pt x="2192313" y="3168309"/>
                    <a:pt x="2243854" y="3168028"/>
                  </a:cubicBezTo>
                  <a:cubicBezTo>
                    <a:pt x="2247045" y="3387609"/>
                    <a:pt x="2247147" y="3400522"/>
                    <a:pt x="2247160" y="3402085"/>
                  </a:cubicBezTo>
                  <a:cubicBezTo>
                    <a:pt x="2019880" y="3402047"/>
                    <a:pt x="2043241" y="3404430"/>
                    <a:pt x="2043062" y="3397281"/>
                  </a:cubicBezTo>
                  <a:cubicBezTo>
                    <a:pt x="2039538" y="3250569"/>
                    <a:pt x="2041242" y="3235657"/>
                    <a:pt x="2040589" y="3168053"/>
                  </a:cubicBezTo>
                  <a:close/>
                  <a:moveTo>
                    <a:pt x="976913" y="3413462"/>
                  </a:moveTo>
                  <a:cubicBezTo>
                    <a:pt x="1106686" y="3414858"/>
                    <a:pt x="1113235" y="3412706"/>
                    <a:pt x="1178346" y="3412245"/>
                  </a:cubicBezTo>
                  <a:cubicBezTo>
                    <a:pt x="1182421" y="3631416"/>
                    <a:pt x="1182331" y="3563415"/>
                    <a:pt x="1183817" y="3646597"/>
                  </a:cubicBezTo>
                  <a:cubicBezTo>
                    <a:pt x="1089668" y="3646354"/>
                    <a:pt x="1173822" y="3645764"/>
                    <a:pt x="978848" y="3645906"/>
                  </a:cubicBezTo>
                  <a:cubicBezTo>
                    <a:pt x="977643" y="3551949"/>
                    <a:pt x="980603" y="3567054"/>
                    <a:pt x="976913" y="3413462"/>
                  </a:cubicBezTo>
                  <a:close/>
                  <a:moveTo>
                    <a:pt x="1165659" y="2610759"/>
                  </a:moveTo>
                  <a:cubicBezTo>
                    <a:pt x="1166723" y="2678594"/>
                    <a:pt x="1176782" y="2667089"/>
                    <a:pt x="1129099" y="2667461"/>
                  </a:cubicBezTo>
                  <a:cubicBezTo>
                    <a:pt x="1060913" y="2668012"/>
                    <a:pt x="1016920" y="2667832"/>
                    <a:pt x="975529" y="2667384"/>
                  </a:cubicBezTo>
                  <a:cubicBezTo>
                    <a:pt x="959998" y="2667217"/>
                    <a:pt x="965790" y="2695146"/>
                    <a:pt x="961599" y="2435658"/>
                  </a:cubicBezTo>
                  <a:cubicBezTo>
                    <a:pt x="961587" y="2434748"/>
                    <a:pt x="944992" y="2429419"/>
                    <a:pt x="1129035" y="2433877"/>
                  </a:cubicBezTo>
                  <a:cubicBezTo>
                    <a:pt x="1179819" y="2435094"/>
                    <a:pt x="1162353" y="2398890"/>
                    <a:pt x="1165659" y="2610759"/>
                  </a:cubicBezTo>
                  <a:close/>
                  <a:moveTo>
                    <a:pt x="975439" y="2679273"/>
                  </a:moveTo>
                  <a:cubicBezTo>
                    <a:pt x="1196760" y="2681656"/>
                    <a:pt x="1166864" y="2669831"/>
                    <a:pt x="1167786" y="2698015"/>
                  </a:cubicBezTo>
                  <a:cubicBezTo>
                    <a:pt x="1169606" y="2752462"/>
                    <a:pt x="1169516" y="2759803"/>
                    <a:pt x="1171951" y="2912267"/>
                  </a:cubicBezTo>
                  <a:cubicBezTo>
                    <a:pt x="996801" y="2911986"/>
                    <a:pt x="1009116" y="2911845"/>
                    <a:pt x="968532" y="2911230"/>
                  </a:cubicBezTo>
                  <a:cubicBezTo>
                    <a:pt x="965559" y="2650166"/>
                    <a:pt x="960433" y="2679119"/>
                    <a:pt x="975439" y="2679273"/>
                  </a:cubicBezTo>
                  <a:close/>
                  <a:moveTo>
                    <a:pt x="975414" y="2923272"/>
                  </a:moveTo>
                  <a:cubicBezTo>
                    <a:pt x="1206717" y="2927000"/>
                    <a:pt x="1171874" y="2908270"/>
                    <a:pt x="1172707" y="2960373"/>
                  </a:cubicBezTo>
                  <a:cubicBezTo>
                    <a:pt x="1176385" y="3195328"/>
                    <a:pt x="1186329" y="3155460"/>
                    <a:pt x="1129150" y="3155383"/>
                  </a:cubicBezTo>
                  <a:cubicBezTo>
                    <a:pt x="939776" y="3154858"/>
                    <a:pt x="971428" y="3166183"/>
                    <a:pt x="970928" y="3135039"/>
                  </a:cubicBezTo>
                  <a:cubicBezTo>
                    <a:pt x="967199" y="2896869"/>
                    <a:pt x="966905" y="2923131"/>
                    <a:pt x="975414" y="2923272"/>
                  </a:cubicBezTo>
                  <a:close/>
                  <a:moveTo>
                    <a:pt x="975606" y="3168181"/>
                  </a:moveTo>
                  <a:cubicBezTo>
                    <a:pt x="1022046" y="3166990"/>
                    <a:pt x="1036257" y="3167156"/>
                    <a:pt x="1129150" y="3167271"/>
                  </a:cubicBezTo>
                  <a:cubicBezTo>
                    <a:pt x="1189712" y="3167438"/>
                    <a:pt x="1172912" y="3123176"/>
                    <a:pt x="1178064" y="3397550"/>
                  </a:cubicBezTo>
                  <a:cubicBezTo>
                    <a:pt x="1178076" y="3398498"/>
                    <a:pt x="1201437" y="3403982"/>
                    <a:pt x="976618" y="3401547"/>
                  </a:cubicBezTo>
                  <a:cubicBezTo>
                    <a:pt x="976605" y="3400651"/>
                    <a:pt x="970390" y="3168309"/>
                    <a:pt x="975606" y="3168181"/>
                  </a:cubicBezTo>
                  <a:close/>
                  <a:moveTo>
                    <a:pt x="1359672" y="2666346"/>
                  </a:moveTo>
                  <a:cubicBezTo>
                    <a:pt x="1140363" y="2666346"/>
                    <a:pt x="1177359" y="2684397"/>
                    <a:pt x="1176154" y="2610541"/>
                  </a:cubicBezTo>
                  <a:cubicBezTo>
                    <a:pt x="1174822" y="2525361"/>
                    <a:pt x="1176628" y="2522632"/>
                    <a:pt x="1175270" y="2435645"/>
                  </a:cubicBezTo>
                  <a:cubicBezTo>
                    <a:pt x="1175257" y="2434735"/>
                    <a:pt x="1378638" y="2432160"/>
                    <a:pt x="1378689" y="2435824"/>
                  </a:cubicBezTo>
                  <a:cubicBezTo>
                    <a:pt x="1382879" y="2703242"/>
                    <a:pt x="1387992" y="2666346"/>
                    <a:pt x="1359672" y="2666346"/>
                  </a:cubicBezTo>
                  <a:close/>
                  <a:moveTo>
                    <a:pt x="1381419" y="2678274"/>
                  </a:moveTo>
                  <a:cubicBezTo>
                    <a:pt x="1385660" y="2947165"/>
                    <a:pt x="1393644" y="2910858"/>
                    <a:pt x="1359672" y="2910858"/>
                  </a:cubicBezTo>
                  <a:cubicBezTo>
                    <a:pt x="1282669" y="2910858"/>
                    <a:pt x="1282874" y="2912306"/>
                    <a:pt x="1206012" y="2912306"/>
                  </a:cubicBezTo>
                  <a:cubicBezTo>
                    <a:pt x="1170234" y="2912306"/>
                    <a:pt x="1185957" y="2947716"/>
                    <a:pt x="1177705" y="2679093"/>
                  </a:cubicBezTo>
                  <a:cubicBezTo>
                    <a:pt x="1343500" y="2678607"/>
                    <a:pt x="1293767" y="2678068"/>
                    <a:pt x="1381419" y="2678274"/>
                  </a:cubicBezTo>
                  <a:close/>
                  <a:moveTo>
                    <a:pt x="1206012" y="2924195"/>
                  </a:moveTo>
                  <a:cubicBezTo>
                    <a:pt x="1283002" y="2924195"/>
                    <a:pt x="1282810" y="2922747"/>
                    <a:pt x="1359672" y="2922747"/>
                  </a:cubicBezTo>
                  <a:cubicBezTo>
                    <a:pt x="1392606" y="2922747"/>
                    <a:pt x="1383905" y="2885659"/>
                    <a:pt x="1388518" y="3157266"/>
                  </a:cubicBezTo>
                  <a:cubicBezTo>
                    <a:pt x="1301635" y="3158124"/>
                    <a:pt x="1300136" y="3155524"/>
                    <a:pt x="1185740" y="3155460"/>
                  </a:cubicBezTo>
                  <a:cubicBezTo>
                    <a:pt x="1182139" y="2887260"/>
                    <a:pt x="1175475" y="2924195"/>
                    <a:pt x="1206012" y="2924195"/>
                  </a:cubicBezTo>
                  <a:close/>
                  <a:moveTo>
                    <a:pt x="1206012" y="3167361"/>
                  </a:moveTo>
                  <a:cubicBezTo>
                    <a:pt x="1282336" y="3167361"/>
                    <a:pt x="1281618" y="3169296"/>
                    <a:pt x="1359672" y="3169296"/>
                  </a:cubicBezTo>
                  <a:cubicBezTo>
                    <a:pt x="1397629" y="3169296"/>
                    <a:pt x="1389684" y="3132374"/>
                    <a:pt x="1392721" y="3397486"/>
                  </a:cubicBezTo>
                  <a:cubicBezTo>
                    <a:pt x="1392772" y="3401881"/>
                    <a:pt x="1188649" y="3401727"/>
                    <a:pt x="1188572" y="3397307"/>
                  </a:cubicBezTo>
                  <a:cubicBezTo>
                    <a:pt x="1183535" y="3130606"/>
                    <a:pt x="1180216" y="3167361"/>
                    <a:pt x="1206012" y="3167361"/>
                  </a:cubicBezTo>
                  <a:close/>
                  <a:moveTo>
                    <a:pt x="1389133" y="2433006"/>
                  </a:moveTo>
                  <a:cubicBezTo>
                    <a:pt x="1429806" y="2433352"/>
                    <a:pt x="1501350" y="2436401"/>
                    <a:pt x="1590540" y="2433736"/>
                  </a:cubicBezTo>
                  <a:cubicBezTo>
                    <a:pt x="1591988" y="2523977"/>
                    <a:pt x="1594448" y="2583049"/>
                    <a:pt x="1594846" y="2666961"/>
                  </a:cubicBezTo>
                  <a:cubicBezTo>
                    <a:pt x="1425616" y="2667333"/>
                    <a:pt x="1468545" y="2666641"/>
                    <a:pt x="1391721" y="2666398"/>
                  </a:cubicBezTo>
                  <a:cubicBezTo>
                    <a:pt x="1389466" y="2523093"/>
                    <a:pt x="1390466" y="2515202"/>
                    <a:pt x="1389133" y="2433006"/>
                  </a:cubicBezTo>
                  <a:close/>
                  <a:moveTo>
                    <a:pt x="1391914" y="2678299"/>
                  </a:moveTo>
                  <a:cubicBezTo>
                    <a:pt x="1466354" y="2678568"/>
                    <a:pt x="1433190" y="2679209"/>
                    <a:pt x="1594897" y="2678863"/>
                  </a:cubicBezTo>
                  <a:cubicBezTo>
                    <a:pt x="1595217" y="2839642"/>
                    <a:pt x="1597396" y="2846880"/>
                    <a:pt x="1599177" y="2911614"/>
                  </a:cubicBezTo>
                  <a:cubicBezTo>
                    <a:pt x="1426616" y="2912011"/>
                    <a:pt x="1466021" y="2911281"/>
                    <a:pt x="1395105" y="2910935"/>
                  </a:cubicBezTo>
                  <a:cubicBezTo>
                    <a:pt x="1393913" y="2813725"/>
                    <a:pt x="1395579" y="2910384"/>
                    <a:pt x="1391914" y="2678299"/>
                  </a:cubicBezTo>
                  <a:close/>
                  <a:moveTo>
                    <a:pt x="1600202" y="2960373"/>
                  </a:moveTo>
                  <a:cubicBezTo>
                    <a:pt x="1603649" y="3185989"/>
                    <a:pt x="1608596" y="3156023"/>
                    <a:pt x="1590309" y="3155754"/>
                  </a:cubicBezTo>
                  <a:cubicBezTo>
                    <a:pt x="1371013" y="3152219"/>
                    <a:pt x="1399192" y="3169654"/>
                    <a:pt x="1398654" y="3135013"/>
                  </a:cubicBezTo>
                  <a:cubicBezTo>
                    <a:pt x="1396066" y="2976092"/>
                    <a:pt x="1395681" y="2954723"/>
                    <a:pt x="1395258" y="2922837"/>
                  </a:cubicBezTo>
                  <a:cubicBezTo>
                    <a:pt x="1635545" y="2924041"/>
                    <a:pt x="1599408" y="2910205"/>
                    <a:pt x="1600202" y="2960373"/>
                  </a:cubicBezTo>
                  <a:close/>
                  <a:moveTo>
                    <a:pt x="1601035" y="2433441"/>
                  </a:moveTo>
                  <a:cubicBezTo>
                    <a:pt x="1683676" y="2431238"/>
                    <a:pt x="1803967" y="2434236"/>
                    <a:pt x="1803993" y="2435888"/>
                  </a:cubicBezTo>
                  <a:cubicBezTo>
                    <a:pt x="1804697" y="2481278"/>
                    <a:pt x="1805787" y="2539888"/>
                    <a:pt x="1807850" y="2667461"/>
                  </a:cubicBezTo>
                  <a:cubicBezTo>
                    <a:pt x="1728079" y="2667384"/>
                    <a:pt x="1742854" y="2666680"/>
                    <a:pt x="1605366" y="2666936"/>
                  </a:cubicBezTo>
                  <a:cubicBezTo>
                    <a:pt x="1604854" y="2568547"/>
                    <a:pt x="1602124" y="2514164"/>
                    <a:pt x="1601035" y="2433441"/>
                  </a:cubicBezTo>
                  <a:close/>
                  <a:moveTo>
                    <a:pt x="1436688" y="3168181"/>
                  </a:moveTo>
                  <a:cubicBezTo>
                    <a:pt x="1488959" y="3166606"/>
                    <a:pt x="1537923" y="3166862"/>
                    <a:pt x="1590168" y="3167643"/>
                  </a:cubicBezTo>
                  <a:cubicBezTo>
                    <a:pt x="1607622" y="3167925"/>
                    <a:pt x="1604059" y="3157971"/>
                    <a:pt x="1603444" y="3222487"/>
                  </a:cubicBezTo>
                  <a:cubicBezTo>
                    <a:pt x="1601266" y="3427746"/>
                    <a:pt x="1616592" y="3400792"/>
                    <a:pt x="1590284" y="3400535"/>
                  </a:cubicBezTo>
                  <a:cubicBezTo>
                    <a:pt x="1387223" y="3398639"/>
                    <a:pt x="1403267" y="3402483"/>
                    <a:pt x="1403203" y="3397332"/>
                  </a:cubicBezTo>
                  <a:cubicBezTo>
                    <a:pt x="1400128" y="3128736"/>
                    <a:pt x="1385583" y="3169654"/>
                    <a:pt x="1436688" y="3168181"/>
                  </a:cubicBezTo>
                  <a:close/>
                  <a:moveTo>
                    <a:pt x="1605418" y="2698028"/>
                  </a:moveTo>
                  <a:cubicBezTo>
                    <a:pt x="1605418" y="2670420"/>
                    <a:pt x="1574445" y="2679157"/>
                    <a:pt x="1808042" y="2679350"/>
                  </a:cubicBezTo>
                  <a:cubicBezTo>
                    <a:pt x="1810374" y="2823999"/>
                    <a:pt x="1810374" y="2825998"/>
                    <a:pt x="1811400" y="2873002"/>
                  </a:cubicBezTo>
                  <a:cubicBezTo>
                    <a:pt x="1812450" y="2920787"/>
                    <a:pt x="1850548" y="2911063"/>
                    <a:pt x="1609672" y="2911588"/>
                  </a:cubicBezTo>
                  <a:cubicBezTo>
                    <a:pt x="1608468" y="2867634"/>
                    <a:pt x="1605418" y="2817466"/>
                    <a:pt x="1605418" y="2698028"/>
                  </a:cubicBezTo>
                  <a:close/>
                  <a:moveTo>
                    <a:pt x="1667081" y="2923426"/>
                  </a:moveTo>
                  <a:cubicBezTo>
                    <a:pt x="1744751" y="2923426"/>
                    <a:pt x="1742047" y="2922273"/>
                    <a:pt x="1812412" y="2922170"/>
                  </a:cubicBezTo>
                  <a:cubicBezTo>
                    <a:pt x="1812937" y="2950444"/>
                    <a:pt x="1813040" y="2959425"/>
                    <a:pt x="1815769" y="3135218"/>
                  </a:cubicBezTo>
                  <a:cubicBezTo>
                    <a:pt x="1816231" y="3164619"/>
                    <a:pt x="1838720" y="3156203"/>
                    <a:pt x="1667081" y="3156344"/>
                  </a:cubicBezTo>
                  <a:cubicBezTo>
                    <a:pt x="1603188" y="3156344"/>
                    <a:pt x="1614080" y="3161212"/>
                    <a:pt x="1613670" y="3134988"/>
                  </a:cubicBezTo>
                  <a:cubicBezTo>
                    <a:pt x="1609723" y="2880317"/>
                    <a:pt x="1594243" y="2923426"/>
                    <a:pt x="1667081" y="2923426"/>
                  </a:cubicBezTo>
                  <a:close/>
                  <a:moveTo>
                    <a:pt x="1814449" y="2434325"/>
                  </a:moveTo>
                  <a:cubicBezTo>
                    <a:pt x="2034181" y="2434684"/>
                    <a:pt x="2017497" y="2432737"/>
                    <a:pt x="2017548" y="2435888"/>
                  </a:cubicBezTo>
                  <a:cubicBezTo>
                    <a:pt x="2021738" y="2703665"/>
                    <a:pt x="2041627" y="2666013"/>
                    <a:pt x="1974542" y="2666013"/>
                  </a:cubicBezTo>
                  <a:cubicBezTo>
                    <a:pt x="1897680" y="2666013"/>
                    <a:pt x="1897565" y="2667461"/>
                    <a:pt x="1820793" y="2667461"/>
                  </a:cubicBezTo>
                  <a:cubicBezTo>
                    <a:pt x="1817474" y="2667461"/>
                    <a:pt x="1818499" y="2693442"/>
                    <a:pt x="1814449" y="2434325"/>
                  </a:cubicBezTo>
                  <a:close/>
                  <a:moveTo>
                    <a:pt x="1613927" y="3222641"/>
                  </a:moveTo>
                  <a:cubicBezTo>
                    <a:pt x="1614683" y="3151206"/>
                    <a:pt x="1571023" y="3168322"/>
                    <a:pt x="1816346" y="3168117"/>
                  </a:cubicBezTo>
                  <a:cubicBezTo>
                    <a:pt x="1817499" y="3228624"/>
                    <a:pt x="1820370" y="3301352"/>
                    <a:pt x="1819972" y="3397384"/>
                  </a:cubicBezTo>
                  <a:cubicBezTo>
                    <a:pt x="1819972" y="3398293"/>
                    <a:pt x="1844013" y="3402278"/>
                    <a:pt x="1616220" y="3400753"/>
                  </a:cubicBezTo>
                  <a:cubicBezTo>
                    <a:pt x="1614478" y="3341143"/>
                    <a:pt x="1613350" y="3282533"/>
                    <a:pt x="1613927" y="3222641"/>
                  </a:cubicBezTo>
                  <a:close/>
                  <a:moveTo>
                    <a:pt x="1818537" y="2679350"/>
                  </a:moveTo>
                  <a:cubicBezTo>
                    <a:pt x="1871269" y="2679350"/>
                    <a:pt x="1891593" y="2678043"/>
                    <a:pt x="2022546" y="2677876"/>
                  </a:cubicBezTo>
                  <a:cubicBezTo>
                    <a:pt x="2022161" y="2830251"/>
                    <a:pt x="2024570" y="2845394"/>
                    <a:pt x="2026288" y="2911691"/>
                  </a:cubicBezTo>
                  <a:cubicBezTo>
                    <a:pt x="1784092" y="2910999"/>
                    <a:pt x="1822971" y="2920838"/>
                    <a:pt x="1821907" y="2872707"/>
                  </a:cubicBezTo>
                  <a:cubicBezTo>
                    <a:pt x="1820664" y="2815711"/>
                    <a:pt x="1820793" y="2819349"/>
                    <a:pt x="1818537" y="2679350"/>
                  </a:cubicBezTo>
                  <a:close/>
                  <a:moveTo>
                    <a:pt x="2026582" y="2923592"/>
                  </a:moveTo>
                  <a:cubicBezTo>
                    <a:pt x="2027377" y="2958349"/>
                    <a:pt x="2029952" y="3155011"/>
                    <a:pt x="2029965" y="3155998"/>
                  </a:cubicBezTo>
                  <a:cubicBezTo>
                    <a:pt x="1796855" y="3153359"/>
                    <a:pt x="1826803" y="3168232"/>
                    <a:pt x="1826277" y="3135013"/>
                  </a:cubicBezTo>
                  <a:cubicBezTo>
                    <a:pt x="1823817" y="2976425"/>
                    <a:pt x="1823471" y="2952610"/>
                    <a:pt x="1822920" y="2922158"/>
                  </a:cubicBezTo>
                  <a:cubicBezTo>
                    <a:pt x="1895130" y="2922183"/>
                    <a:pt x="1852342" y="2923118"/>
                    <a:pt x="2026582" y="2923592"/>
                  </a:cubicBezTo>
                  <a:close/>
                  <a:moveTo>
                    <a:pt x="2030081" y="3167912"/>
                  </a:moveTo>
                  <a:cubicBezTo>
                    <a:pt x="2030709" y="3233991"/>
                    <a:pt x="2029004" y="3254336"/>
                    <a:pt x="2032669" y="3402162"/>
                  </a:cubicBezTo>
                  <a:cubicBezTo>
                    <a:pt x="1940917" y="3402303"/>
                    <a:pt x="1830442" y="3400728"/>
                    <a:pt x="1830455" y="3397448"/>
                  </a:cubicBezTo>
                  <a:cubicBezTo>
                    <a:pt x="1830852" y="3302044"/>
                    <a:pt x="1828071" y="3231724"/>
                    <a:pt x="1826841" y="3168092"/>
                  </a:cubicBezTo>
                  <a:cubicBezTo>
                    <a:pt x="1901281" y="3168079"/>
                    <a:pt x="1965803" y="3167131"/>
                    <a:pt x="2030081" y="3167912"/>
                  </a:cubicBezTo>
                  <a:close/>
                  <a:moveTo>
                    <a:pt x="1830416" y="3411578"/>
                  </a:moveTo>
                  <a:cubicBezTo>
                    <a:pt x="1910200" y="3411847"/>
                    <a:pt x="1873025" y="3414346"/>
                    <a:pt x="2032964" y="3414077"/>
                  </a:cubicBezTo>
                  <a:cubicBezTo>
                    <a:pt x="2033092" y="3419829"/>
                    <a:pt x="2037359" y="3644970"/>
                    <a:pt x="2037385" y="3646495"/>
                  </a:cubicBezTo>
                  <a:cubicBezTo>
                    <a:pt x="1894169" y="3647174"/>
                    <a:pt x="1915441" y="3645329"/>
                    <a:pt x="1834812" y="3645124"/>
                  </a:cubicBezTo>
                  <a:cubicBezTo>
                    <a:pt x="1833505" y="3570730"/>
                    <a:pt x="1830173" y="3508046"/>
                    <a:pt x="1830416" y="3411578"/>
                  </a:cubicBezTo>
                  <a:close/>
                  <a:moveTo>
                    <a:pt x="2037077" y="2923631"/>
                  </a:moveTo>
                  <a:cubicBezTo>
                    <a:pt x="2201130" y="2924195"/>
                    <a:pt x="2174732" y="2923439"/>
                    <a:pt x="2238895" y="2922952"/>
                  </a:cubicBezTo>
                  <a:cubicBezTo>
                    <a:pt x="2239984" y="3029425"/>
                    <a:pt x="2241996" y="3043120"/>
                    <a:pt x="2243675" y="3156126"/>
                  </a:cubicBezTo>
                  <a:cubicBezTo>
                    <a:pt x="2183382" y="3156434"/>
                    <a:pt x="2153639" y="3157689"/>
                    <a:pt x="2040448" y="3156139"/>
                  </a:cubicBezTo>
                  <a:cubicBezTo>
                    <a:pt x="2040435" y="3155127"/>
                    <a:pt x="2037949" y="2962423"/>
                    <a:pt x="2037077" y="2923631"/>
                  </a:cubicBezTo>
                  <a:close/>
                  <a:moveTo>
                    <a:pt x="2246250" y="2697823"/>
                  </a:moveTo>
                  <a:cubicBezTo>
                    <a:pt x="2245289" y="2668973"/>
                    <a:pt x="2216520" y="2678555"/>
                    <a:pt x="2435740" y="2678555"/>
                  </a:cubicBezTo>
                  <a:cubicBezTo>
                    <a:pt x="2457717" y="2678555"/>
                    <a:pt x="2445005" y="2650307"/>
                    <a:pt x="2451745" y="2873053"/>
                  </a:cubicBezTo>
                  <a:cubicBezTo>
                    <a:pt x="2453104" y="2918032"/>
                    <a:pt x="2487741" y="2910909"/>
                    <a:pt x="2282003" y="2910909"/>
                  </a:cubicBezTo>
                  <a:cubicBezTo>
                    <a:pt x="2234435" y="2910909"/>
                    <a:pt x="2254567" y="2946973"/>
                    <a:pt x="2246250" y="2697823"/>
                  </a:cubicBezTo>
                  <a:close/>
                  <a:moveTo>
                    <a:pt x="2282016" y="2922798"/>
                  </a:moveTo>
                  <a:cubicBezTo>
                    <a:pt x="2483641" y="2922798"/>
                    <a:pt x="2452988" y="2910640"/>
                    <a:pt x="2453770" y="2960373"/>
                  </a:cubicBezTo>
                  <a:cubicBezTo>
                    <a:pt x="2457307" y="3185835"/>
                    <a:pt x="2462086" y="3155178"/>
                    <a:pt x="2435753" y="3155178"/>
                  </a:cubicBezTo>
                  <a:cubicBezTo>
                    <a:pt x="2225798" y="3155178"/>
                    <a:pt x="2254323" y="3164030"/>
                    <a:pt x="2253862" y="3135013"/>
                  </a:cubicBezTo>
                  <a:cubicBezTo>
                    <a:pt x="2249954" y="2887632"/>
                    <a:pt x="2236626" y="2922798"/>
                    <a:pt x="2282016" y="2922798"/>
                  </a:cubicBezTo>
                  <a:close/>
                  <a:moveTo>
                    <a:pt x="2282016" y="3167925"/>
                  </a:moveTo>
                  <a:cubicBezTo>
                    <a:pt x="2358327" y="3167925"/>
                    <a:pt x="2362389" y="3167067"/>
                    <a:pt x="2435753" y="3167067"/>
                  </a:cubicBezTo>
                  <a:cubicBezTo>
                    <a:pt x="2464342" y="3167067"/>
                    <a:pt x="2455743" y="3134117"/>
                    <a:pt x="2459665" y="3400113"/>
                  </a:cubicBezTo>
                  <a:cubicBezTo>
                    <a:pt x="2375357" y="3399587"/>
                    <a:pt x="2361402" y="3402098"/>
                    <a:pt x="2257681" y="3402085"/>
                  </a:cubicBezTo>
                  <a:cubicBezTo>
                    <a:pt x="2254016" y="3135270"/>
                    <a:pt x="2243213" y="3167925"/>
                    <a:pt x="2282016" y="3167925"/>
                  </a:cubicBezTo>
                  <a:close/>
                  <a:moveTo>
                    <a:pt x="2455449" y="2435645"/>
                  </a:moveTo>
                  <a:cubicBezTo>
                    <a:pt x="2455410" y="2432865"/>
                    <a:pt x="2659534" y="2432468"/>
                    <a:pt x="2659585" y="2435850"/>
                  </a:cubicBezTo>
                  <a:cubicBezTo>
                    <a:pt x="2661110" y="2533329"/>
                    <a:pt x="2659418" y="2498662"/>
                    <a:pt x="2662186" y="2666141"/>
                  </a:cubicBezTo>
                  <a:cubicBezTo>
                    <a:pt x="2568050" y="2664643"/>
                    <a:pt x="2514703" y="2666385"/>
                    <a:pt x="2459985" y="2666603"/>
                  </a:cubicBezTo>
                  <a:cubicBezTo>
                    <a:pt x="2459895" y="2579936"/>
                    <a:pt x="2456743" y="2518340"/>
                    <a:pt x="2455449" y="2435645"/>
                  </a:cubicBezTo>
                  <a:close/>
                  <a:moveTo>
                    <a:pt x="2459844" y="2698079"/>
                  </a:moveTo>
                  <a:cubicBezTo>
                    <a:pt x="2460010" y="2675967"/>
                    <a:pt x="2429409" y="2674302"/>
                    <a:pt x="2662366" y="2678081"/>
                  </a:cubicBezTo>
                  <a:cubicBezTo>
                    <a:pt x="2666031" y="2893743"/>
                    <a:pt x="2664532" y="2822475"/>
                    <a:pt x="2665582" y="2911524"/>
                  </a:cubicBezTo>
                  <a:cubicBezTo>
                    <a:pt x="2430588" y="2907387"/>
                    <a:pt x="2463855" y="2926424"/>
                    <a:pt x="2462227" y="2872668"/>
                  </a:cubicBezTo>
                  <a:cubicBezTo>
                    <a:pt x="2459959" y="2797455"/>
                    <a:pt x="2459549" y="2745365"/>
                    <a:pt x="2459844" y="2698079"/>
                  </a:cubicBezTo>
                  <a:close/>
                  <a:moveTo>
                    <a:pt x="2665736" y="2923413"/>
                  </a:moveTo>
                  <a:cubicBezTo>
                    <a:pt x="2667300" y="3042876"/>
                    <a:pt x="2669491" y="3058352"/>
                    <a:pt x="2670695" y="3156254"/>
                  </a:cubicBezTo>
                  <a:cubicBezTo>
                    <a:pt x="2589925" y="3156318"/>
                    <a:pt x="2564296" y="3156523"/>
                    <a:pt x="2512615" y="3155754"/>
                  </a:cubicBezTo>
                  <a:cubicBezTo>
                    <a:pt x="2453065" y="3154870"/>
                    <a:pt x="2467853" y="3191267"/>
                    <a:pt x="2464239" y="2960168"/>
                  </a:cubicBezTo>
                  <a:cubicBezTo>
                    <a:pt x="2463496" y="2912178"/>
                    <a:pt x="2425116" y="2919518"/>
                    <a:pt x="2665736" y="2923413"/>
                  </a:cubicBezTo>
                  <a:close/>
                  <a:moveTo>
                    <a:pt x="2670836" y="3168143"/>
                  </a:moveTo>
                  <a:cubicBezTo>
                    <a:pt x="2672195" y="3302287"/>
                    <a:pt x="2669119" y="3142533"/>
                    <a:pt x="2673117" y="3401868"/>
                  </a:cubicBezTo>
                  <a:cubicBezTo>
                    <a:pt x="2453501" y="3401983"/>
                    <a:pt x="2572753" y="3401227"/>
                    <a:pt x="2470172" y="3400202"/>
                  </a:cubicBezTo>
                  <a:cubicBezTo>
                    <a:pt x="2469545" y="3349855"/>
                    <a:pt x="2469865" y="3374132"/>
                    <a:pt x="2466687" y="3167144"/>
                  </a:cubicBezTo>
                  <a:cubicBezTo>
                    <a:pt x="2552865" y="3167604"/>
                    <a:pt x="2473235" y="3168309"/>
                    <a:pt x="2670836" y="3168143"/>
                  </a:cubicBezTo>
                  <a:close/>
                  <a:moveTo>
                    <a:pt x="2672887" y="2678248"/>
                  </a:moveTo>
                  <a:cubicBezTo>
                    <a:pt x="2904216" y="2681912"/>
                    <a:pt x="2875537" y="2665642"/>
                    <a:pt x="2876152" y="2698156"/>
                  </a:cubicBezTo>
                  <a:cubicBezTo>
                    <a:pt x="2877356" y="2761930"/>
                    <a:pt x="2878202" y="2811278"/>
                    <a:pt x="2878779" y="2872950"/>
                  </a:cubicBezTo>
                  <a:cubicBezTo>
                    <a:pt x="2879176" y="2915996"/>
                    <a:pt x="2920554" y="2915509"/>
                    <a:pt x="2676103" y="2911691"/>
                  </a:cubicBezTo>
                  <a:cubicBezTo>
                    <a:pt x="2675283" y="2841448"/>
                    <a:pt x="2676167" y="2866737"/>
                    <a:pt x="2672887" y="2678248"/>
                  </a:cubicBezTo>
                  <a:close/>
                  <a:moveTo>
                    <a:pt x="2673310" y="3413756"/>
                  </a:moveTo>
                  <a:cubicBezTo>
                    <a:pt x="2674565" y="3495183"/>
                    <a:pt x="2674924" y="3522599"/>
                    <a:pt x="2676065" y="3572460"/>
                  </a:cubicBezTo>
                  <a:cubicBezTo>
                    <a:pt x="2678230" y="3670900"/>
                    <a:pt x="2713599" y="3641704"/>
                    <a:pt x="2512461" y="3646021"/>
                  </a:cubicBezTo>
                  <a:cubicBezTo>
                    <a:pt x="2464521" y="3646994"/>
                    <a:pt x="2473940" y="3691103"/>
                    <a:pt x="2470326" y="3412091"/>
                  </a:cubicBezTo>
                  <a:cubicBezTo>
                    <a:pt x="2549418" y="3412898"/>
                    <a:pt x="2473773" y="3413859"/>
                    <a:pt x="2673310" y="3413756"/>
                  </a:cubicBezTo>
                  <a:close/>
                  <a:moveTo>
                    <a:pt x="2676769" y="2960194"/>
                  </a:moveTo>
                  <a:cubicBezTo>
                    <a:pt x="2676039" y="2913408"/>
                    <a:pt x="2636839" y="2923426"/>
                    <a:pt x="2879343" y="2922427"/>
                  </a:cubicBezTo>
                  <a:cubicBezTo>
                    <a:pt x="2880970" y="3042607"/>
                    <a:pt x="2881547" y="3015384"/>
                    <a:pt x="2884033" y="3157164"/>
                  </a:cubicBezTo>
                  <a:cubicBezTo>
                    <a:pt x="2648795" y="3156767"/>
                    <a:pt x="2681357" y="3164043"/>
                    <a:pt x="2680909" y="3135013"/>
                  </a:cubicBezTo>
                  <a:cubicBezTo>
                    <a:pt x="2679537" y="3047578"/>
                    <a:pt x="2678115" y="3045438"/>
                    <a:pt x="2676769" y="2960194"/>
                  </a:cubicBezTo>
                  <a:close/>
                  <a:moveTo>
                    <a:pt x="2896796" y="2666039"/>
                  </a:moveTo>
                  <a:cubicBezTo>
                    <a:pt x="2882559" y="2666039"/>
                    <a:pt x="2886147" y="2674494"/>
                    <a:pt x="2885148" y="2610529"/>
                  </a:cubicBezTo>
                  <a:cubicBezTo>
                    <a:pt x="2881918" y="2407345"/>
                    <a:pt x="2876562" y="2434082"/>
                    <a:pt x="2896796" y="2434082"/>
                  </a:cubicBezTo>
                  <a:cubicBezTo>
                    <a:pt x="2973812" y="2434082"/>
                    <a:pt x="2973363" y="2433672"/>
                    <a:pt x="3050546" y="2433672"/>
                  </a:cubicBezTo>
                  <a:cubicBezTo>
                    <a:pt x="3101753" y="2433672"/>
                    <a:pt x="3086157" y="2398800"/>
                    <a:pt x="3089476" y="2610721"/>
                  </a:cubicBezTo>
                  <a:cubicBezTo>
                    <a:pt x="3090643" y="2685256"/>
                    <a:pt x="3129022" y="2666039"/>
                    <a:pt x="2896796" y="2666039"/>
                  </a:cubicBezTo>
                  <a:close/>
                  <a:moveTo>
                    <a:pt x="3090156" y="2678927"/>
                  </a:moveTo>
                  <a:cubicBezTo>
                    <a:pt x="3090437" y="2802707"/>
                    <a:pt x="3091796" y="2831353"/>
                    <a:pt x="3093385" y="2911883"/>
                  </a:cubicBezTo>
                  <a:cubicBezTo>
                    <a:pt x="3010949" y="2913126"/>
                    <a:pt x="2974837" y="2910435"/>
                    <a:pt x="2889697" y="2910500"/>
                  </a:cubicBezTo>
                  <a:cubicBezTo>
                    <a:pt x="2889030" y="2855297"/>
                    <a:pt x="2889300" y="2837976"/>
                    <a:pt x="2886301" y="2677940"/>
                  </a:cubicBezTo>
                  <a:cubicBezTo>
                    <a:pt x="2976323" y="2677851"/>
                    <a:pt x="2950720" y="2678991"/>
                    <a:pt x="3090156" y="2678927"/>
                  </a:cubicBezTo>
                  <a:close/>
                  <a:moveTo>
                    <a:pt x="2887531" y="3413654"/>
                  </a:moveTo>
                  <a:cubicBezTo>
                    <a:pt x="2887044" y="3515719"/>
                    <a:pt x="2890837" y="3567873"/>
                    <a:pt x="2892247" y="3644458"/>
                  </a:cubicBezTo>
                  <a:cubicBezTo>
                    <a:pt x="2801404" y="3644535"/>
                    <a:pt x="2809977" y="3646943"/>
                    <a:pt x="2687995" y="3645867"/>
                  </a:cubicBezTo>
                  <a:cubicBezTo>
                    <a:pt x="2686547" y="3557535"/>
                    <a:pt x="2686662" y="3599939"/>
                    <a:pt x="2683792" y="3413756"/>
                  </a:cubicBezTo>
                  <a:lnTo>
                    <a:pt x="2887531" y="3413654"/>
                  </a:lnTo>
                  <a:close/>
                  <a:moveTo>
                    <a:pt x="2890389" y="2960194"/>
                  </a:moveTo>
                  <a:cubicBezTo>
                    <a:pt x="2889556" y="2907079"/>
                    <a:pt x="2857840" y="2924067"/>
                    <a:pt x="3050546" y="2924067"/>
                  </a:cubicBezTo>
                  <a:cubicBezTo>
                    <a:pt x="3106802" y="2924067"/>
                    <a:pt x="3092398" y="2884698"/>
                    <a:pt x="3096320" y="3135244"/>
                  </a:cubicBezTo>
                  <a:cubicBezTo>
                    <a:pt x="3096768" y="3163838"/>
                    <a:pt x="3128561" y="3157176"/>
                    <a:pt x="2896796" y="3157176"/>
                  </a:cubicBezTo>
                  <a:cubicBezTo>
                    <a:pt x="2894874" y="3157176"/>
                    <a:pt x="2893823" y="3179967"/>
                    <a:pt x="2890389" y="2960194"/>
                  </a:cubicBezTo>
                  <a:close/>
                  <a:moveTo>
                    <a:pt x="2896796" y="3169065"/>
                  </a:moveTo>
                  <a:cubicBezTo>
                    <a:pt x="3136160" y="3169065"/>
                    <a:pt x="3096217" y="3151873"/>
                    <a:pt x="3098216" y="3222743"/>
                  </a:cubicBezTo>
                  <a:cubicBezTo>
                    <a:pt x="3099933" y="3285928"/>
                    <a:pt x="3100561" y="3333905"/>
                    <a:pt x="3101227" y="3397486"/>
                  </a:cubicBezTo>
                  <a:cubicBezTo>
                    <a:pt x="3101292" y="3403225"/>
                    <a:pt x="3120693" y="3401752"/>
                    <a:pt x="2898116" y="3401752"/>
                  </a:cubicBezTo>
                  <a:cubicBezTo>
                    <a:pt x="2899461" y="3228227"/>
                    <a:pt x="2891260" y="3169065"/>
                    <a:pt x="2896796" y="3169065"/>
                  </a:cubicBezTo>
                  <a:close/>
                  <a:moveTo>
                    <a:pt x="2898039" y="3413654"/>
                  </a:moveTo>
                  <a:cubicBezTo>
                    <a:pt x="2905151" y="3413654"/>
                    <a:pt x="3073522" y="3413487"/>
                    <a:pt x="3101394" y="3413282"/>
                  </a:cubicBezTo>
                  <a:cubicBezTo>
                    <a:pt x="3102740" y="3536986"/>
                    <a:pt x="3104226" y="3565695"/>
                    <a:pt x="3105559" y="3645637"/>
                  </a:cubicBezTo>
                  <a:cubicBezTo>
                    <a:pt x="2986767" y="3646559"/>
                    <a:pt x="2988113" y="3644547"/>
                    <a:pt x="2902742" y="3644471"/>
                  </a:cubicBezTo>
                  <a:cubicBezTo>
                    <a:pt x="2901256" y="3563185"/>
                    <a:pt x="2897552" y="3514029"/>
                    <a:pt x="2898039" y="3413654"/>
                  </a:cubicBezTo>
                  <a:close/>
                  <a:moveTo>
                    <a:pt x="3281324" y="2910986"/>
                  </a:moveTo>
                  <a:cubicBezTo>
                    <a:pt x="3074650" y="2906272"/>
                    <a:pt x="3104342" y="2928742"/>
                    <a:pt x="3103060" y="2872694"/>
                  </a:cubicBezTo>
                  <a:cubicBezTo>
                    <a:pt x="3101714" y="2814250"/>
                    <a:pt x="3100689" y="2756011"/>
                    <a:pt x="3100689" y="2698028"/>
                  </a:cubicBezTo>
                  <a:cubicBezTo>
                    <a:pt x="3100689" y="2669357"/>
                    <a:pt x="3070652" y="2680913"/>
                    <a:pt x="3303544" y="2677838"/>
                  </a:cubicBezTo>
                  <a:cubicBezTo>
                    <a:pt x="3306915" y="2948202"/>
                    <a:pt x="3317845" y="2911819"/>
                    <a:pt x="3281324" y="2910986"/>
                  </a:cubicBezTo>
                  <a:close/>
                  <a:moveTo>
                    <a:pt x="3281145" y="2666295"/>
                  </a:moveTo>
                  <a:cubicBezTo>
                    <a:pt x="3234692" y="2667115"/>
                    <a:pt x="3229578" y="2666961"/>
                    <a:pt x="3100612" y="2667025"/>
                  </a:cubicBezTo>
                  <a:cubicBezTo>
                    <a:pt x="3100510" y="2648398"/>
                    <a:pt x="3098037" y="2458641"/>
                    <a:pt x="3097665" y="2433621"/>
                  </a:cubicBezTo>
                  <a:cubicBezTo>
                    <a:pt x="3098972" y="2433621"/>
                    <a:pt x="3244303" y="2433326"/>
                    <a:pt x="3299725" y="2433070"/>
                  </a:cubicBezTo>
                  <a:cubicBezTo>
                    <a:pt x="3303942" y="2702140"/>
                    <a:pt x="3312104" y="2665757"/>
                    <a:pt x="3281145" y="2666295"/>
                  </a:cubicBezTo>
                  <a:close/>
                  <a:moveTo>
                    <a:pt x="3281183" y="2421271"/>
                  </a:moveTo>
                  <a:cubicBezTo>
                    <a:pt x="3210561" y="2421655"/>
                    <a:pt x="3196350" y="2421335"/>
                    <a:pt x="3127408" y="2421604"/>
                  </a:cubicBezTo>
                  <a:cubicBezTo>
                    <a:pt x="3086401" y="2421770"/>
                    <a:pt x="3097921" y="2458948"/>
                    <a:pt x="3093180" y="2188801"/>
                  </a:cubicBezTo>
                  <a:cubicBezTo>
                    <a:pt x="3155433" y="2189045"/>
                    <a:pt x="3144092" y="2189455"/>
                    <a:pt x="3295087" y="2189135"/>
                  </a:cubicBezTo>
                  <a:cubicBezTo>
                    <a:pt x="3296471" y="2453119"/>
                    <a:pt x="3310874" y="2421104"/>
                    <a:pt x="3281183" y="2421271"/>
                  </a:cubicBezTo>
                  <a:close/>
                  <a:moveTo>
                    <a:pt x="3281208" y="2177259"/>
                  </a:moveTo>
                  <a:cubicBezTo>
                    <a:pt x="3070806" y="2177835"/>
                    <a:pt x="3092975" y="2177681"/>
                    <a:pt x="3092898" y="2173403"/>
                  </a:cubicBezTo>
                  <a:cubicBezTo>
                    <a:pt x="3088067" y="1901475"/>
                    <a:pt x="3076316" y="1942457"/>
                    <a:pt x="3127331" y="1943354"/>
                  </a:cubicBezTo>
                  <a:cubicBezTo>
                    <a:pt x="3320447" y="1946724"/>
                    <a:pt x="3292985" y="1925099"/>
                    <a:pt x="3293280" y="1999108"/>
                  </a:cubicBezTo>
                  <a:cubicBezTo>
                    <a:pt x="3293933" y="2204457"/>
                    <a:pt x="3302852" y="2177195"/>
                    <a:pt x="3281208" y="2177259"/>
                  </a:cubicBezTo>
                  <a:close/>
                  <a:moveTo>
                    <a:pt x="3281247" y="1932516"/>
                  </a:moveTo>
                  <a:cubicBezTo>
                    <a:pt x="3058811" y="1930120"/>
                    <a:pt x="3088656" y="1939203"/>
                    <a:pt x="3088221" y="1911237"/>
                  </a:cubicBezTo>
                  <a:cubicBezTo>
                    <a:pt x="3084312" y="1660089"/>
                    <a:pt x="3071895" y="1698163"/>
                    <a:pt x="3127331" y="1699368"/>
                  </a:cubicBezTo>
                  <a:cubicBezTo>
                    <a:pt x="3320062" y="1703506"/>
                    <a:pt x="3287385" y="1682098"/>
                    <a:pt x="3288218" y="1736699"/>
                  </a:cubicBezTo>
                  <a:cubicBezTo>
                    <a:pt x="3291652" y="1955615"/>
                    <a:pt x="3299674" y="1932696"/>
                    <a:pt x="3281247" y="1932516"/>
                  </a:cubicBezTo>
                  <a:close/>
                  <a:moveTo>
                    <a:pt x="3050558" y="2421770"/>
                  </a:moveTo>
                  <a:cubicBezTo>
                    <a:pt x="2973543" y="2421770"/>
                    <a:pt x="2973991" y="2422180"/>
                    <a:pt x="2896809" y="2422180"/>
                  </a:cubicBezTo>
                  <a:cubicBezTo>
                    <a:pt x="2876280" y="2422180"/>
                    <a:pt x="2882546" y="2446573"/>
                    <a:pt x="2879586" y="2260876"/>
                  </a:cubicBezTo>
                  <a:cubicBezTo>
                    <a:pt x="2878253" y="2175798"/>
                    <a:pt x="2872794" y="2188814"/>
                    <a:pt x="2896809" y="2188814"/>
                  </a:cubicBezTo>
                  <a:cubicBezTo>
                    <a:pt x="3053544" y="2188737"/>
                    <a:pt x="3057581" y="2188712"/>
                    <a:pt x="3082672" y="2188776"/>
                  </a:cubicBezTo>
                  <a:cubicBezTo>
                    <a:pt x="3087541" y="2462074"/>
                    <a:pt x="3099254" y="2421770"/>
                    <a:pt x="3050558" y="2421770"/>
                  </a:cubicBezTo>
                  <a:close/>
                  <a:moveTo>
                    <a:pt x="3050558" y="2176849"/>
                  </a:moveTo>
                  <a:cubicBezTo>
                    <a:pt x="2877741" y="2176938"/>
                    <a:pt x="2896386" y="2176938"/>
                    <a:pt x="2878523" y="2176913"/>
                  </a:cubicBezTo>
                  <a:cubicBezTo>
                    <a:pt x="2878087" y="2135840"/>
                    <a:pt x="2875447" y="1943956"/>
                    <a:pt x="2875434" y="1943034"/>
                  </a:cubicBezTo>
                  <a:cubicBezTo>
                    <a:pt x="2876370" y="1943034"/>
                    <a:pt x="3048418" y="1942598"/>
                    <a:pt x="3078251" y="1942752"/>
                  </a:cubicBezTo>
                  <a:cubicBezTo>
                    <a:pt x="3082954" y="2214359"/>
                    <a:pt x="3096166" y="2176849"/>
                    <a:pt x="3050558" y="2176849"/>
                  </a:cubicBezTo>
                  <a:close/>
                  <a:moveTo>
                    <a:pt x="2875575" y="2666065"/>
                  </a:moveTo>
                  <a:cubicBezTo>
                    <a:pt x="2820267" y="2666193"/>
                    <a:pt x="2755938" y="2667666"/>
                    <a:pt x="2672694" y="2666321"/>
                  </a:cubicBezTo>
                  <a:cubicBezTo>
                    <a:pt x="2669965" y="2506016"/>
                    <a:pt x="2671682" y="2538249"/>
                    <a:pt x="2670080" y="2435645"/>
                  </a:cubicBezTo>
                  <a:cubicBezTo>
                    <a:pt x="2670016" y="2431981"/>
                    <a:pt x="2654793" y="2433480"/>
                    <a:pt x="2871859" y="2434044"/>
                  </a:cubicBezTo>
                  <a:cubicBezTo>
                    <a:pt x="2875178" y="2643850"/>
                    <a:pt x="2875088" y="2639072"/>
                    <a:pt x="2875575" y="2666065"/>
                  </a:cubicBezTo>
                  <a:close/>
                  <a:moveTo>
                    <a:pt x="2669850" y="2421642"/>
                  </a:moveTo>
                  <a:cubicBezTo>
                    <a:pt x="2665967" y="2175363"/>
                    <a:pt x="2665262" y="2188020"/>
                    <a:pt x="2666172" y="2188020"/>
                  </a:cubicBezTo>
                  <a:cubicBezTo>
                    <a:pt x="2746160" y="2188353"/>
                    <a:pt x="2749595" y="2187943"/>
                    <a:pt x="2819883" y="2188507"/>
                  </a:cubicBezTo>
                  <a:cubicBezTo>
                    <a:pt x="2883738" y="2189019"/>
                    <a:pt x="2867271" y="2146282"/>
                    <a:pt x="2871654" y="2422142"/>
                  </a:cubicBezTo>
                  <a:cubicBezTo>
                    <a:pt x="2824189" y="2422001"/>
                    <a:pt x="2772456" y="2420963"/>
                    <a:pt x="2669850" y="2421642"/>
                  </a:cubicBezTo>
                  <a:close/>
                  <a:moveTo>
                    <a:pt x="2665467" y="2173377"/>
                  </a:moveTo>
                  <a:cubicBezTo>
                    <a:pt x="2659713" y="1923420"/>
                    <a:pt x="2663545" y="1943944"/>
                    <a:pt x="2666172" y="1943944"/>
                  </a:cubicBezTo>
                  <a:cubicBezTo>
                    <a:pt x="2905292" y="1944930"/>
                    <a:pt x="2864734" y="1924266"/>
                    <a:pt x="2865669" y="1998813"/>
                  </a:cubicBezTo>
                  <a:cubicBezTo>
                    <a:pt x="2866592" y="2079356"/>
                    <a:pt x="2867246" y="2096049"/>
                    <a:pt x="2867976" y="2173633"/>
                  </a:cubicBezTo>
                  <a:cubicBezTo>
                    <a:pt x="2868015" y="2178424"/>
                    <a:pt x="2665557" y="2177681"/>
                    <a:pt x="2665467" y="2173377"/>
                  </a:cubicBezTo>
                  <a:close/>
                  <a:moveTo>
                    <a:pt x="2819857" y="1931645"/>
                  </a:moveTo>
                  <a:cubicBezTo>
                    <a:pt x="2633674" y="1934399"/>
                    <a:pt x="2662673" y="1939088"/>
                    <a:pt x="2662225" y="1911224"/>
                  </a:cubicBezTo>
                  <a:cubicBezTo>
                    <a:pt x="2658586" y="1673131"/>
                    <a:pt x="2655177" y="1699073"/>
                    <a:pt x="2666172" y="1699137"/>
                  </a:cubicBezTo>
                  <a:cubicBezTo>
                    <a:pt x="2897821" y="1700687"/>
                    <a:pt x="2861799" y="1687517"/>
                    <a:pt x="2862568" y="1736686"/>
                  </a:cubicBezTo>
                  <a:cubicBezTo>
                    <a:pt x="2863875" y="1820202"/>
                    <a:pt x="2863094" y="1824173"/>
                    <a:pt x="2864465" y="1911455"/>
                  </a:cubicBezTo>
                  <a:cubicBezTo>
                    <a:pt x="2864849" y="1936539"/>
                    <a:pt x="2873730" y="1930838"/>
                    <a:pt x="2819857" y="1931645"/>
                  </a:cubicBezTo>
                  <a:close/>
                  <a:moveTo>
                    <a:pt x="2659354" y="2421706"/>
                  </a:moveTo>
                  <a:cubicBezTo>
                    <a:pt x="2618617" y="2421924"/>
                    <a:pt x="2621897" y="2421886"/>
                    <a:pt x="2455243" y="2421963"/>
                  </a:cubicBezTo>
                  <a:cubicBezTo>
                    <a:pt x="2453872" y="2326136"/>
                    <a:pt x="2455525" y="2357805"/>
                    <a:pt x="2452488" y="2189749"/>
                  </a:cubicBezTo>
                  <a:cubicBezTo>
                    <a:pt x="2535194" y="2189403"/>
                    <a:pt x="2498160" y="2187315"/>
                    <a:pt x="2655305" y="2187982"/>
                  </a:cubicBezTo>
                  <a:cubicBezTo>
                    <a:pt x="2656061" y="2221252"/>
                    <a:pt x="2659239" y="2414340"/>
                    <a:pt x="2659354" y="2421706"/>
                  </a:cubicBezTo>
                  <a:close/>
                  <a:moveTo>
                    <a:pt x="2452271" y="2177835"/>
                  </a:moveTo>
                  <a:cubicBezTo>
                    <a:pt x="2448170" y="1941894"/>
                    <a:pt x="2449041" y="2004271"/>
                    <a:pt x="2447978" y="1944482"/>
                  </a:cubicBezTo>
                  <a:cubicBezTo>
                    <a:pt x="2530939" y="1944392"/>
                    <a:pt x="2525877" y="1943367"/>
                    <a:pt x="2652178" y="1943892"/>
                  </a:cubicBezTo>
                  <a:cubicBezTo>
                    <a:pt x="2652806" y="2000607"/>
                    <a:pt x="2651922" y="2046355"/>
                    <a:pt x="2654985" y="2173697"/>
                  </a:cubicBezTo>
                  <a:cubicBezTo>
                    <a:pt x="2655023" y="2176093"/>
                    <a:pt x="2672861" y="2176887"/>
                    <a:pt x="2452271" y="2177835"/>
                  </a:cubicBezTo>
                  <a:close/>
                  <a:moveTo>
                    <a:pt x="2447760" y="1932593"/>
                  </a:moveTo>
                  <a:cubicBezTo>
                    <a:pt x="2446107" y="1834191"/>
                    <a:pt x="2446991" y="1835780"/>
                    <a:pt x="2444864" y="1699060"/>
                  </a:cubicBezTo>
                  <a:cubicBezTo>
                    <a:pt x="2684586" y="1699022"/>
                    <a:pt x="2647924" y="1686288"/>
                    <a:pt x="2648705" y="1736686"/>
                  </a:cubicBezTo>
                  <a:cubicBezTo>
                    <a:pt x="2649910" y="1814257"/>
                    <a:pt x="2650282" y="1821201"/>
                    <a:pt x="2651717" y="1911429"/>
                  </a:cubicBezTo>
                  <a:cubicBezTo>
                    <a:pt x="2652165" y="1939152"/>
                    <a:pt x="2684727" y="1932337"/>
                    <a:pt x="2447760" y="1932593"/>
                  </a:cubicBezTo>
                  <a:close/>
                  <a:moveTo>
                    <a:pt x="2444928" y="2433851"/>
                  </a:moveTo>
                  <a:cubicBezTo>
                    <a:pt x="2446222" y="2519762"/>
                    <a:pt x="2449413" y="2578706"/>
                    <a:pt x="2449477" y="2666641"/>
                  </a:cubicBezTo>
                  <a:cubicBezTo>
                    <a:pt x="2382111" y="2666769"/>
                    <a:pt x="2355443" y="2665847"/>
                    <a:pt x="2245263" y="2665847"/>
                  </a:cubicBezTo>
                  <a:cubicBezTo>
                    <a:pt x="2242649" y="2570187"/>
                    <a:pt x="2243982" y="2519788"/>
                    <a:pt x="2242573" y="2433800"/>
                  </a:cubicBezTo>
                  <a:cubicBezTo>
                    <a:pt x="2268830" y="2433967"/>
                    <a:pt x="2274378" y="2433928"/>
                    <a:pt x="2444928" y="2433851"/>
                  </a:cubicBezTo>
                  <a:close/>
                  <a:moveTo>
                    <a:pt x="2282016" y="2422027"/>
                  </a:moveTo>
                  <a:cubicBezTo>
                    <a:pt x="2231513" y="2422027"/>
                    <a:pt x="2243290" y="2436478"/>
                    <a:pt x="2240625" y="2348158"/>
                  </a:cubicBezTo>
                  <a:cubicBezTo>
                    <a:pt x="2239048" y="2296068"/>
                    <a:pt x="2237908" y="2237547"/>
                    <a:pt x="2238177" y="2189403"/>
                  </a:cubicBezTo>
                  <a:cubicBezTo>
                    <a:pt x="2245212" y="2189442"/>
                    <a:pt x="2416159" y="2189813"/>
                    <a:pt x="2441980" y="2189775"/>
                  </a:cubicBezTo>
                  <a:cubicBezTo>
                    <a:pt x="2444992" y="2356959"/>
                    <a:pt x="2443428" y="2330043"/>
                    <a:pt x="2444748" y="2421963"/>
                  </a:cubicBezTo>
                  <a:lnTo>
                    <a:pt x="2282016" y="2422027"/>
                  </a:lnTo>
                  <a:close/>
                  <a:moveTo>
                    <a:pt x="2238638" y="2872874"/>
                  </a:moveTo>
                  <a:cubicBezTo>
                    <a:pt x="2238690" y="2919916"/>
                    <a:pt x="2275314" y="2912690"/>
                    <a:pt x="2051455" y="2911793"/>
                  </a:cubicBezTo>
                  <a:cubicBezTo>
                    <a:pt x="2036501" y="2911729"/>
                    <a:pt x="2031375" y="2945743"/>
                    <a:pt x="2032964" y="2698259"/>
                  </a:cubicBezTo>
                  <a:cubicBezTo>
                    <a:pt x="2033131" y="2670984"/>
                    <a:pt x="2000774" y="2677748"/>
                    <a:pt x="2235114" y="2677748"/>
                  </a:cubicBezTo>
                  <a:cubicBezTo>
                    <a:pt x="2236883" y="2736436"/>
                    <a:pt x="2238536" y="2780108"/>
                    <a:pt x="2238638" y="2872874"/>
                  </a:cubicBezTo>
                  <a:close/>
                  <a:moveTo>
                    <a:pt x="2033054" y="2665962"/>
                  </a:moveTo>
                  <a:cubicBezTo>
                    <a:pt x="2032887" y="2556812"/>
                    <a:pt x="2029107" y="2519878"/>
                    <a:pt x="2028017" y="2433967"/>
                  </a:cubicBezTo>
                  <a:cubicBezTo>
                    <a:pt x="2123960" y="2432762"/>
                    <a:pt x="2083902" y="2432468"/>
                    <a:pt x="2232064" y="2433723"/>
                  </a:cubicBezTo>
                  <a:cubicBezTo>
                    <a:pt x="2233564" y="2525630"/>
                    <a:pt x="2232052" y="2566446"/>
                    <a:pt x="2234743" y="2665847"/>
                  </a:cubicBezTo>
                  <a:cubicBezTo>
                    <a:pt x="2052788" y="2665859"/>
                    <a:pt x="2107289" y="2665847"/>
                    <a:pt x="2033054" y="2665962"/>
                  </a:cubicBezTo>
                  <a:close/>
                  <a:moveTo>
                    <a:pt x="2205205" y="2421527"/>
                  </a:moveTo>
                  <a:cubicBezTo>
                    <a:pt x="2155946" y="2420861"/>
                    <a:pt x="2101830" y="2420797"/>
                    <a:pt x="2051366" y="2421681"/>
                  </a:cubicBezTo>
                  <a:cubicBezTo>
                    <a:pt x="2012589" y="2422360"/>
                    <a:pt x="2033989" y="2451684"/>
                    <a:pt x="2025314" y="2188814"/>
                  </a:cubicBezTo>
                  <a:cubicBezTo>
                    <a:pt x="2197837" y="2188417"/>
                    <a:pt x="2147834" y="2188635"/>
                    <a:pt x="2227682" y="2189314"/>
                  </a:cubicBezTo>
                  <a:cubicBezTo>
                    <a:pt x="2226247" y="2451466"/>
                    <a:pt x="2249556" y="2422065"/>
                    <a:pt x="2205205" y="2421527"/>
                  </a:cubicBezTo>
                  <a:close/>
                  <a:moveTo>
                    <a:pt x="2227784" y="2173479"/>
                  </a:moveTo>
                  <a:cubicBezTo>
                    <a:pt x="2227733" y="2179975"/>
                    <a:pt x="2248441" y="2176054"/>
                    <a:pt x="2051404" y="2176836"/>
                  </a:cubicBezTo>
                  <a:cubicBezTo>
                    <a:pt x="2015126" y="2176938"/>
                    <a:pt x="2024109" y="2212860"/>
                    <a:pt x="2021251" y="1997148"/>
                  </a:cubicBezTo>
                  <a:cubicBezTo>
                    <a:pt x="2020444" y="1933413"/>
                    <a:pt x="2012525" y="1943777"/>
                    <a:pt x="2051353" y="1944353"/>
                  </a:cubicBezTo>
                  <a:cubicBezTo>
                    <a:pt x="2099369" y="1945122"/>
                    <a:pt x="2117258" y="1944943"/>
                    <a:pt x="2225221" y="1944968"/>
                  </a:cubicBezTo>
                  <a:cubicBezTo>
                    <a:pt x="2227900" y="2114369"/>
                    <a:pt x="2228233" y="2119699"/>
                    <a:pt x="2227784" y="2173479"/>
                  </a:cubicBezTo>
                  <a:close/>
                  <a:moveTo>
                    <a:pt x="2020342" y="1932055"/>
                  </a:moveTo>
                  <a:cubicBezTo>
                    <a:pt x="2018829" y="1833717"/>
                    <a:pt x="2018432" y="1820778"/>
                    <a:pt x="2016561" y="1698676"/>
                  </a:cubicBezTo>
                  <a:cubicBezTo>
                    <a:pt x="2073356" y="1698304"/>
                    <a:pt x="2091450" y="1697164"/>
                    <a:pt x="2220595" y="1698509"/>
                  </a:cubicBezTo>
                  <a:cubicBezTo>
                    <a:pt x="2223338" y="1877685"/>
                    <a:pt x="2222453" y="1770559"/>
                    <a:pt x="2225029" y="1933080"/>
                  </a:cubicBezTo>
                  <a:cubicBezTo>
                    <a:pt x="2016138" y="1933041"/>
                    <a:pt x="2105841" y="1932849"/>
                    <a:pt x="2020342" y="1932055"/>
                  </a:cubicBezTo>
                  <a:close/>
                  <a:moveTo>
                    <a:pt x="2017010" y="2348350"/>
                  </a:moveTo>
                  <a:cubicBezTo>
                    <a:pt x="2016702" y="2443152"/>
                    <a:pt x="2060144" y="2422808"/>
                    <a:pt x="1814270" y="2422424"/>
                  </a:cubicBezTo>
                  <a:cubicBezTo>
                    <a:pt x="1811771" y="2263170"/>
                    <a:pt x="1811182" y="2224493"/>
                    <a:pt x="1810592" y="2190031"/>
                  </a:cubicBezTo>
                  <a:cubicBezTo>
                    <a:pt x="1905202" y="2190006"/>
                    <a:pt x="1861735" y="2189096"/>
                    <a:pt x="2014780" y="2188840"/>
                  </a:cubicBezTo>
                  <a:cubicBezTo>
                    <a:pt x="2016190" y="2231001"/>
                    <a:pt x="2017202" y="2286639"/>
                    <a:pt x="2017010" y="2348350"/>
                  </a:cubicBezTo>
                  <a:close/>
                  <a:moveTo>
                    <a:pt x="1974542" y="2176977"/>
                  </a:moveTo>
                  <a:cubicBezTo>
                    <a:pt x="1792216" y="2176977"/>
                    <a:pt x="1810451" y="2181883"/>
                    <a:pt x="1810298" y="2173441"/>
                  </a:cubicBezTo>
                  <a:cubicBezTo>
                    <a:pt x="1805697" y="1913786"/>
                    <a:pt x="1805582" y="1944661"/>
                    <a:pt x="1820793" y="1944661"/>
                  </a:cubicBezTo>
                  <a:cubicBezTo>
                    <a:pt x="2048521" y="1944661"/>
                    <a:pt x="2009834" y="1927007"/>
                    <a:pt x="2010743" y="1997353"/>
                  </a:cubicBezTo>
                  <a:cubicBezTo>
                    <a:pt x="2011858" y="2081509"/>
                    <a:pt x="2012422" y="2121979"/>
                    <a:pt x="2014255" y="2173800"/>
                  </a:cubicBezTo>
                  <a:cubicBezTo>
                    <a:pt x="2014408" y="2177989"/>
                    <a:pt x="2020380" y="2176977"/>
                    <a:pt x="1974542" y="2176977"/>
                  </a:cubicBezTo>
                  <a:close/>
                  <a:moveTo>
                    <a:pt x="1974542" y="1931875"/>
                  </a:moveTo>
                  <a:cubicBezTo>
                    <a:pt x="1781439" y="1931875"/>
                    <a:pt x="1808388" y="1941125"/>
                    <a:pt x="1807901" y="1911211"/>
                  </a:cubicBezTo>
                  <a:cubicBezTo>
                    <a:pt x="1804082" y="1667276"/>
                    <a:pt x="1794228" y="1698714"/>
                    <a:pt x="1820780" y="1698714"/>
                  </a:cubicBezTo>
                  <a:cubicBezTo>
                    <a:pt x="1957678" y="1698778"/>
                    <a:pt x="1980450" y="1698843"/>
                    <a:pt x="2006066" y="1698727"/>
                  </a:cubicBezTo>
                  <a:cubicBezTo>
                    <a:pt x="2010218" y="1970539"/>
                    <a:pt x="2024545" y="1931875"/>
                    <a:pt x="1974542" y="1931875"/>
                  </a:cubicBezTo>
                  <a:close/>
                  <a:moveTo>
                    <a:pt x="1803775" y="2422398"/>
                  </a:moveTo>
                  <a:cubicBezTo>
                    <a:pt x="1745622" y="2422168"/>
                    <a:pt x="1683958" y="2419400"/>
                    <a:pt x="1600856" y="2421527"/>
                  </a:cubicBezTo>
                  <a:cubicBezTo>
                    <a:pt x="1599856" y="2345929"/>
                    <a:pt x="1601817" y="2284487"/>
                    <a:pt x="1598126" y="2189506"/>
                  </a:cubicBezTo>
                  <a:cubicBezTo>
                    <a:pt x="1642516" y="2190313"/>
                    <a:pt x="1666787" y="2190082"/>
                    <a:pt x="1800071" y="2190031"/>
                  </a:cubicBezTo>
                  <a:cubicBezTo>
                    <a:pt x="1800879" y="2235933"/>
                    <a:pt x="1801263" y="2261837"/>
                    <a:pt x="1803775" y="2422398"/>
                  </a:cubicBezTo>
                  <a:close/>
                  <a:moveTo>
                    <a:pt x="1594384" y="1931107"/>
                  </a:moveTo>
                  <a:cubicBezTo>
                    <a:pt x="1593359" y="1844235"/>
                    <a:pt x="1591360" y="1816435"/>
                    <a:pt x="1589835" y="1699047"/>
                  </a:cubicBezTo>
                  <a:cubicBezTo>
                    <a:pt x="1604047" y="1699047"/>
                    <a:pt x="1734922" y="1698894"/>
                    <a:pt x="1792703" y="1698740"/>
                  </a:cubicBezTo>
                  <a:cubicBezTo>
                    <a:pt x="1794664" y="1836177"/>
                    <a:pt x="1796548" y="1831975"/>
                    <a:pt x="1797713" y="1932670"/>
                  </a:cubicBezTo>
                  <a:cubicBezTo>
                    <a:pt x="1702270" y="1932145"/>
                    <a:pt x="1794164" y="1930940"/>
                    <a:pt x="1594384" y="1931107"/>
                  </a:cubicBezTo>
                  <a:close/>
                  <a:moveTo>
                    <a:pt x="1590091" y="2421822"/>
                  </a:moveTo>
                  <a:cubicBezTo>
                    <a:pt x="1494392" y="2424576"/>
                    <a:pt x="1443211" y="2421553"/>
                    <a:pt x="1388941" y="2421104"/>
                  </a:cubicBezTo>
                  <a:cubicBezTo>
                    <a:pt x="1384597" y="2145859"/>
                    <a:pt x="1368155" y="2190339"/>
                    <a:pt x="1436611" y="2189237"/>
                  </a:cubicBezTo>
                  <a:cubicBezTo>
                    <a:pt x="1487177" y="2188417"/>
                    <a:pt x="1535412" y="2188340"/>
                    <a:pt x="1587605" y="2189327"/>
                  </a:cubicBezTo>
                  <a:cubicBezTo>
                    <a:pt x="1589989" y="2250423"/>
                    <a:pt x="1591001" y="2421783"/>
                    <a:pt x="1590091" y="2421822"/>
                  </a:cubicBezTo>
                  <a:close/>
                  <a:moveTo>
                    <a:pt x="1513396" y="1931171"/>
                  </a:moveTo>
                  <a:cubicBezTo>
                    <a:pt x="1441967" y="1931171"/>
                    <a:pt x="1439789" y="1932004"/>
                    <a:pt x="1380227" y="1932170"/>
                  </a:cubicBezTo>
                  <a:cubicBezTo>
                    <a:pt x="1377971" y="1769278"/>
                    <a:pt x="1377549" y="1740594"/>
                    <a:pt x="1376831" y="1700136"/>
                  </a:cubicBezTo>
                  <a:cubicBezTo>
                    <a:pt x="1612350" y="1699419"/>
                    <a:pt x="1579045" y="1684046"/>
                    <a:pt x="1579878" y="1736699"/>
                  </a:cubicBezTo>
                  <a:cubicBezTo>
                    <a:pt x="1583569" y="1972282"/>
                    <a:pt x="1603239" y="1931094"/>
                    <a:pt x="1513396" y="1931171"/>
                  </a:cubicBezTo>
                  <a:close/>
                  <a:moveTo>
                    <a:pt x="1378458" y="2421040"/>
                  </a:moveTo>
                  <a:cubicBezTo>
                    <a:pt x="1280645" y="2420553"/>
                    <a:pt x="1274583" y="2423666"/>
                    <a:pt x="1175052" y="2422782"/>
                  </a:cubicBezTo>
                  <a:cubicBezTo>
                    <a:pt x="1170221" y="2152303"/>
                    <a:pt x="1154177" y="2188251"/>
                    <a:pt x="1206012" y="2188251"/>
                  </a:cubicBezTo>
                  <a:cubicBezTo>
                    <a:pt x="1281644" y="2188251"/>
                    <a:pt x="1283207" y="2189852"/>
                    <a:pt x="1359672" y="2189852"/>
                  </a:cubicBezTo>
                  <a:cubicBezTo>
                    <a:pt x="1380124" y="2189852"/>
                    <a:pt x="1374306" y="2158144"/>
                    <a:pt x="1378458" y="2421040"/>
                  </a:cubicBezTo>
                  <a:close/>
                  <a:moveTo>
                    <a:pt x="1359672" y="2177963"/>
                  </a:moveTo>
                  <a:cubicBezTo>
                    <a:pt x="1358532" y="2177963"/>
                    <a:pt x="1169965" y="2177361"/>
                    <a:pt x="1169952" y="2173569"/>
                  </a:cubicBezTo>
                  <a:cubicBezTo>
                    <a:pt x="1169401" y="1909149"/>
                    <a:pt x="1147078" y="1944789"/>
                    <a:pt x="1206012" y="1944789"/>
                  </a:cubicBezTo>
                  <a:cubicBezTo>
                    <a:pt x="1402716" y="1944789"/>
                    <a:pt x="1369975" y="1926328"/>
                    <a:pt x="1370347" y="1998775"/>
                  </a:cubicBezTo>
                  <a:cubicBezTo>
                    <a:pt x="1371423" y="2205225"/>
                    <a:pt x="1381739" y="2177963"/>
                    <a:pt x="1359672" y="2177963"/>
                  </a:cubicBezTo>
                  <a:close/>
                  <a:moveTo>
                    <a:pt x="1359672" y="1932209"/>
                  </a:moveTo>
                  <a:cubicBezTo>
                    <a:pt x="1135673" y="1932209"/>
                    <a:pt x="1165672" y="1942099"/>
                    <a:pt x="1165185" y="1911263"/>
                  </a:cubicBezTo>
                  <a:cubicBezTo>
                    <a:pt x="1163814" y="1823994"/>
                    <a:pt x="1165557" y="1823942"/>
                    <a:pt x="1164185" y="1736469"/>
                  </a:cubicBezTo>
                  <a:cubicBezTo>
                    <a:pt x="1163455" y="1689875"/>
                    <a:pt x="1155010" y="1699393"/>
                    <a:pt x="1206012" y="1699393"/>
                  </a:cubicBezTo>
                  <a:cubicBezTo>
                    <a:pt x="1398731" y="1699393"/>
                    <a:pt x="1366195" y="1688324"/>
                    <a:pt x="1366951" y="1736673"/>
                  </a:cubicBezTo>
                  <a:cubicBezTo>
                    <a:pt x="1370526" y="1962379"/>
                    <a:pt x="1372948" y="1932209"/>
                    <a:pt x="1359672" y="1932209"/>
                  </a:cubicBezTo>
                  <a:close/>
                  <a:moveTo>
                    <a:pt x="1164544" y="2422667"/>
                  </a:moveTo>
                  <a:cubicBezTo>
                    <a:pt x="1088451" y="2421694"/>
                    <a:pt x="1140914" y="2420592"/>
                    <a:pt x="961369" y="2421284"/>
                  </a:cubicBezTo>
                  <a:cubicBezTo>
                    <a:pt x="956832" y="2154135"/>
                    <a:pt x="947657" y="2188251"/>
                    <a:pt x="975542" y="2188020"/>
                  </a:cubicBezTo>
                  <a:cubicBezTo>
                    <a:pt x="1021969" y="2187648"/>
                    <a:pt x="1059939" y="2187508"/>
                    <a:pt x="1129112" y="2187969"/>
                  </a:cubicBezTo>
                  <a:cubicBezTo>
                    <a:pt x="1166953" y="2188263"/>
                    <a:pt x="1159585" y="2148882"/>
                    <a:pt x="1164544" y="2422667"/>
                  </a:cubicBezTo>
                  <a:close/>
                  <a:moveTo>
                    <a:pt x="954705" y="2679068"/>
                  </a:moveTo>
                  <a:cubicBezTo>
                    <a:pt x="958088" y="2859076"/>
                    <a:pt x="957242" y="2842358"/>
                    <a:pt x="958011" y="2911076"/>
                  </a:cubicBezTo>
                  <a:cubicBezTo>
                    <a:pt x="925232" y="2910628"/>
                    <a:pt x="915967" y="2910730"/>
                    <a:pt x="754695" y="2910692"/>
                  </a:cubicBezTo>
                  <a:cubicBezTo>
                    <a:pt x="753272" y="2846547"/>
                    <a:pt x="751914" y="2829162"/>
                    <a:pt x="750838" y="2678081"/>
                  </a:cubicBezTo>
                  <a:cubicBezTo>
                    <a:pt x="752260" y="2678094"/>
                    <a:pt x="953642" y="2679068"/>
                    <a:pt x="954705" y="2679068"/>
                  </a:cubicBezTo>
                  <a:close/>
                  <a:moveTo>
                    <a:pt x="750748" y="2666193"/>
                  </a:moveTo>
                  <a:cubicBezTo>
                    <a:pt x="750453" y="2634037"/>
                    <a:pt x="750133" y="2617280"/>
                    <a:pt x="747339" y="2435645"/>
                  </a:cubicBezTo>
                  <a:cubicBezTo>
                    <a:pt x="747250" y="2429662"/>
                    <a:pt x="736678" y="2433928"/>
                    <a:pt x="951066" y="2433224"/>
                  </a:cubicBezTo>
                  <a:cubicBezTo>
                    <a:pt x="952386" y="2512908"/>
                    <a:pt x="952450" y="2554262"/>
                    <a:pt x="954487" y="2667179"/>
                  </a:cubicBezTo>
                  <a:cubicBezTo>
                    <a:pt x="953437" y="2667166"/>
                    <a:pt x="751722" y="2666193"/>
                    <a:pt x="750748" y="2666193"/>
                  </a:cubicBezTo>
                  <a:close/>
                  <a:moveTo>
                    <a:pt x="898654" y="2922619"/>
                  </a:moveTo>
                  <a:cubicBezTo>
                    <a:pt x="976592" y="2922619"/>
                    <a:pt x="956448" y="2880278"/>
                    <a:pt x="960433" y="3135244"/>
                  </a:cubicBezTo>
                  <a:cubicBezTo>
                    <a:pt x="960946" y="3167835"/>
                    <a:pt x="987869" y="3155883"/>
                    <a:pt x="758091" y="3155050"/>
                  </a:cubicBezTo>
                  <a:cubicBezTo>
                    <a:pt x="756579" y="3076326"/>
                    <a:pt x="756835" y="3016050"/>
                    <a:pt x="754951" y="2922593"/>
                  </a:cubicBezTo>
                  <a:lnTo>
                    <a:pt x="898654" y="2922619"/>
                  </a:lnTo>
                  <a:close/>
                  <a:moveTo>
                    <a:pt x="1129176" y="2176067"/>
                  </a:moveTo>
                  <a:cubicBezTo>
                    <a:pt x="1082134" y="2175696"/>
                    <a:pt x="1029107" y="2175657"/>
                    <a:pt x="975439" y="2176093"/>
                  </a:cubicBezTo>
                  <a:cubicBezTo>
                    <a:pt x="948426" y="2176311"/>
                    <a:pt x="957050" y="2211682"/>
                    <a:pt x="953129" y="1943406"/>
                  </a:cubicBezTo>
                  <a:cubicBezTo>
                    <a:pt x="1032938" y="1945122"/>
                    <a:pt x="985588" y="1945314"/>
                    <a:pt x="1155292" y="1944840"/>
                  </a:cubicBezTo>
                  <a:cubicBezTo>
                    <a:pt x="1160700" y="2212681"/>
                    <a:pt x="1171054" y="2176349"/>
                    <a:pt x="1129176" y="2176067"/>
                  </a:cubicBezTo>
                  <a:close/>
                  <a:moveTo>
                    <a:pt x="950874" y="2421322"/>
                  </a:moveTo>
                  <a:cubicBezTo>
                    <a:pt x="827546" y="2421770"/>
                    <a:pt x="837016" y="2420694"/>
                    <a:pt x="747096" y="2420681"/>
                  </a:cubicBezTo>
                  <a:cubicBezTo>
                    <a:pt x="742841" y="2171942"/>
                    <a:pt x="740419" y="2188801"/>
                    <a:pt x="744969" y="2188789"/>
                  </a:cubicBezTo>
                  <a:cubicBezTo>
                    <a:pt x="746481" y="2188789"/>
                    <a:pt x="945145" y="2188225"/>
                    <a:pt x="946260" y="2188212"/>
                  </a:cubicBezTo>
                  <a:cubicBezTo>
                    <a:pt x="948259" y="2311634"/>
                    <a:pt x="950323" y="2389538"/>
                    <a:pt x="950874" y="2421322"/>
                  </a:cubicBezTo>
                  <a:close/>
                  <a:moveTo>
                    <a:pt x="742354" y="2173505"/>
                  </a:moveTo>
                  <a:cubicBezTo>
                    <a:pt x="741650" y="2121915"/>
                    <a:pt x="737536" y="1943815"/>
                    <a:pt x="744981" y="1943815"/>
                  </a:cubicBezTo>
                  <a:cubicBezTo>
                    <a:pt x="982321" y="1943815"/>
                    <a:pt x="942467" y="1925022"/>
                    <a:pt x="943390" y="1998813"/>
                  </a:cubicBezTo>
                  <a:cubicBezTo>
                    <a:pt x="944184" y="2062446"/>
                    <a:pt x="944671" y="2089093"/>
                    <a:pt x="946081" y="2176311"/>
                  </a:cubicBezTo>
                  <a:cubicBezTo>
                    <a:pt x="717084" y="2177617"/>
                    <a:pt x="742418" y="2178258"/>
                    <a:pt x="742354" y="2173505"/>
                  </a:cubicBezTo>
                  <a:close/>
                  <a:moveTo>
                    <a:pt x="898654" y="1930992"/>
                  </a:moveTo>
                  <a:cubicBezTo>
                    <a:pt x="710882" y="1930992"/>
                    <a:pt x="740650" y="1941356"/>
                    <a:pt x="740176" y="1911211"/>
                  </a:cubicBezTo>
                  <a:cubicBezTo>
                    <a:pt x="736460" y="1673425"/>
                    <a:pt x="729835" y="1699022"/>
                    <a:pt x="744969" y="1699022"/>
                  </a:cubicBezTo>
                  <a:cubicBezTo>
                    <a:pt x="974209" y="1699022"/>
                    <a:pt x="938200" y="1687517"/>
                    <a:pt x="938969" y="1736699"/>
                  </a:cubicBezTo>
                  <a:cubicBezTo>
                    <a:pt x="942595" y="1967746"/>
                    <a:pt x="954603" y="1930992"/>
                    <a:pt x="898654" y="1930992"/>
                  </a:cubicBezTo>
                  <a:close/>
                  <a:moveTo>
                    <a:pt x="736793" y="2432583"/>
                  </a:moveTo>
                  <a:cubicBezTo>
                    <a:pt x="736806" y="2433710"/>
                    <a:pt x="739907" y="2629284"/>
                    <a:pt x="740240" y="2666193"/>
                  </a:cubicBezTo>
                  <a:cubicBezTo>
                    <a:pt x="676616" y="2666167"/>
                    <a:pt x="752491" y="2666052"/>
                    <a:pt x="537731" y="2665488"/>
                  </a:cubicBezTo>
                  <a:cubicBezTo>
                    <a:pt x="537270" y="2629719"/>
                    <a:pt x="536744" y="2598128"/>
                    <a:pt x="534194" y="2435658"/>
                  </a:cubicBezTo>
                  <a:cubicBezTo>
                    <a:pt x="534168" y="2433288"/>
                    <a:pt x="516587" y="2432775"/>
                    <a:pt x="736793" y="2432583"/>
                  </a:cubicBezTo>
                  <a:close/>
                  <a:moveTo>
                    <a:pt x="740343" y="2678081"/>
                  </a:moveTo>
                  <a:cubicBezTo>
                    <a:pt x="741496" y="2835734"/>
                    <a:pt x="742790" y="2847431"/>
                    <a:pt x="744187" y="2910692"/>
                  </a:cubicBezTo>
                  <a:cubicBezTo>
                    <a:pt x="743085" y="2910692"/>
                    <a:pt x="542729" y="2911076"/>
                    <a:pt x="541216" y="2911089"/>
                  </a:cubicBezTo>
                  <a:cubicBezTo>
                    <a:pt x="537859" y="2693134"/>
                    <a:pt x="539012" y="2769053"/>
                    <a:pt x="537872" y="2677377"/>
                  </a:cubicBezTo>
                  <a:cubicBezTo>
                    <a:pt x="731078" y="2677825"/>
                    <a:pt x="668850" y="2678056"/>
                    <a:pt x="740343" y="2678081"/>
                  </a:cubicBezTo>
                  <a:close/>
                  <a:moveTo>
                    <a:pt x="744443" y="2922593"/>
                  </a:moveTo>
                  <a:cubicBezTo>
                    <a:pt x="746442" y="3021610"/>
                    <a:pt x="745866" y="3064296"/>
                    <a:pt x="747596" y="3155024"/>
                  </a:cubicBezTo>
                  <a:cubicBezTo>
                    <a:pt x="746314" y="3155024"/>
                    <a:pt x="724196" y="3154935"/>
                    <a:pt x="544087" y="3155460"/>
                  </a:cubicBezTo>
                  <a:cubicBezTo>
                    <a:pt x="542331" y="3047539"/>
                    <a:pt x="543562" y="3063387"/>
                    <a:pt x="541409" y="2922990"/>
                  </a:cubicBezTo>
                  <a:cubicBezTo>
                    <a:pt x="543933" y="2922990"/>
                    <a:pt x="732090" y="2922593"/>
                    <a:pt x="744443" y="2922593"/>
                  </a:cubicBezTo>
                  <a:close/>
                  <a:moveTo>
                    <a:pt x="744969" y="3166913"/>
                  </a:moveTo>
                  <a:cubicBezTo>
                    <a:pt x="749287" y="3166913"/>
                    <a:pt x="747301" y="3160738"/>
                    <a:pt x="749441" y="3222769"/>
                  </a:cubicBezTo>
                  <a:cubicBezTo>
                    <a:pt x="756297" y="3421891"/>
                    <a:pt x="754772" y="3401804"/>
                    <a:pt x="744969" y="3401804"/>
                  </a:cubicBezTo>
                  <a:cubicBezTo>
                    <a:pt x="743700" y="3401804"/>
                    <a:pt x="548675" y="3401842"/>
                    <a:pt x="548546" y="3397230"/>
                  </a:cubicBezTo>
                  <a:cubicBezTo>
                    <a:pt x="546945" y="3340580"/>
                    <a:pt x="547073" y="3338235"/>
                    <a:pt x="544292" y="3167374"/>
                  </a:cubicBezTo>
                  <a:cubicBezTo>
                    <a:pt x="545714" y="3167374"/>
                    <a:pt x="743828" y="3166913"/>
                    <a:pt x="744969" y="3166913"/>
                  </a:cubicBezTo>
                  <a:close/>
                  <a:moveTo>
                    <a:pt x="591360" y="3412257"/>
                  </a:moveTo>
                  <a:cubicBezTo>
                    <a:pt x="667850" y="3412257"/>
                    <a:pt x="668119" y="3413705"/>
                    <a:pt x="744981" y="3413705"/>
                  </a:cubicBezTo>
                  <a:cubicBezTo>
                    <a:pt x="757360" y="3413705"/>
                    <a:pt x="751222" y="3388044"/>
                    <a:pt x="754836" y="3644881"/>
                  </a:cubicBezTo>
                  <a:cubicBezTo>
                    <a:pt x="749838" y="3644868"/>
                    <a:pt x="554595" y="3645970"/>
                    <a:pt x="553647" y="3645982"/>
                  </a:cubicBezTo>
                  <a:cubicBezTo>
                    <a:pt x="549072" y="3370673"/>
                    <a:pt x="534476" y="3412257"/>
                    <a:pt x="591360" y="3412257"/>
                  </a:cubicBezTo>
                  <a:close/>
                  <a:moveTo>
                    <a:pt x="758334" y="3166938"/>
                  </a:moveTo>
                  <a:cubicBezTo>
                    <a:pt x="826610" y="3167208"/>
                    <a:pt x="822510" y="3169142"/>
                    <a:pt x="898654" y="3169142"/>
                  </a:cubicBezTo>
                  <a:cubicBezTo>
                    <a:pt x="980539" y="3169142"/>
                    <a:pt x="959075" y="3120601"/>
                    <a:pt x="965995" y="3397589"/>
                  </a:cubicBezTo>
                  <a:cubicBezTo>
                    <a:pt x="966123" y="3402752"/>
                    <a:pt x="991714" y="3401394"/>
                    <a:pt x="763050" y="3401791"/>
                  </a:cubicBezTo>
                  <a:cubicBezTo>
                    <a:pt x="762512" y="3268594"/>
                    <a:pt x="759462" y="3219387"/>
                    <a:pt x="758334" y="3166938"/>
                  </a:cubicBezTo>
                  <a:close/>
                  <a:moveTo>
                    <a:pt x="966392" y="3413346"/>
                  </a:moveTo>
                  <a:cubicBezTo>
                    <a:pt x="969788" y="3552436"/>
                    <a:pt x="967263" y="3561826"/>
                    <a:pt x="968353" y="3645906"/>
                  </a:cubicBezTo>
                  <a:cubicBezTo>
                    <a:pt x="779914" y="3646033"/>
                    <a:pt x="852906" y="3645149"/>
                    <a:pt x="765318" y="3644893"/>
                  </a:cubicBezTo>
                  <a:cubicBezTo>
                    <a:pt x="765305" y="3643881"/>
                    <a:pt x="763127" y="3414679"/>
                    <a:pt x="763114" y="3413679"/>
                  </a:cubicBezTo>
                  <a:cubicBezTo>
                    <a:pt x="820741" y="3413590"/>
                    <a:pt x="881303" y="3412475"/>
                    <a:pt x="966392" y="3413346"/>
                  </a:cubicBezTo>
                  <a:close/>
                  <a:moveTo>
                    <a:pt x="968532" y="3657794"/>
                  </a:moveTo>
                  <a:cubicBezTo>
                    <a:pt x="968545" y="3658742"/>
                    <a:pt x="971608" y="3854483"/>
                    <a:pt x="972517" y="3890853"/>
                  </a:cubicBezTo>
                  <a:cubicBezTo>
                    <a:pt x="862478" y="3890136"/>
                    <a:pt x="817576" y="3891263"/>
                    <a:pt x="769829" y="3891404"/>
                  </a:cubicBezTo>
                  <a:cubicBezTo>
                    <a:pt x="769816" y="3890494"/>
                    <a:pt x="765575" y="3660920"/>
                    <a:pt x="765510" y="3656795"/>
                  </a:cubicBezTo>
                  <a:cubicBezTo>
                    <a:pt x="861889" y="3657102"/>
                    <a:pt x="773673" y="3657935"/>
                    <a:pt x="968532" y="3657794"/>
                  </a:cubicBezTo>
                  <a:close/>
                  <a:moveTo>
                    <a:pt x="972812" y="3902767"/>
                  </a:moveTo>
                  <a:cubicBezTo>
                    <a:pt x="976849" y="4051158"/>
                    <a:pt x="975785" y="4066787"/>
                    <a:pt x="976451" y="4135506"/>
                  </a:cubicBezTo>
                  <a:cubicBezTo>
                    <a:pt x="898154" y="4134622"/>
                    <a:pt x="802096" y="4135570"/>
                    <a:pt x="773212" y="4135647"/>
                  </a:cubicBezTo>
                  <a:cubicBezTo>
                    <a:pt x="772558" y="4070221"/>
                    <a:pt x="773481" y="4073052"/>
                    <a:pt x="770047" y="3903293"/>
                  </a:cubicBezTo>
                  <a:cubicBezTo>
                    <a:pt x="833159" y="3903139"/>
                    <a:pt x="856597" y="3902011"/>
                    <a:pt x="972812" y="3902767"/>
                  </a:cubicBezTo>
                  <a:close/>
                  <a:moveTo>
                    <a:pt x="975439" y="4147433"/>
                  </a:moveTo>
                  <a:cubicBezTo>
                    <a:pt x="978041" y="4147446"/>
                    <a:pt x="975273" y="4133917"/>
                    <a:pt x="980104" y="4379582"/>
                  </a:cubicBezTo>
                  <a:cubicBezTo>
                    <a:pt x="863593" y="4378929"/>
                    <a:pt x="830916" y="4379633"/>
                    <a:pt x="778274" y="4379774"/>
                  </a:cubicBezTo>
                  <a:cubicBezTo>
                    <a:pt x="776454" y="4258594"/>
                    <a:pt x="774673" y="4264462"/>
                    <a:pt x="773327" y="4147561"/>
                  </a:cubicBezTo>
                  <a:cubicBezTo>
                    <a:pt x="837247" y="4147420"/>
                    <a:pt x="879894" y="4146523"/>
                    <a:pt x="975439" y="4147433"/>
                  </a:cubicBezTo>
                  <a:close/>
                  <a:moveTo>
                    <a:pt x="979040" y="3659652"/>
                  </a:moveTo>
                  <a:cubicBezTo>
                    <a:pt x="978989" y="3656308"/>
                    <a:pt x="962830" y="3657999"/>
                    <a:pt x="1184010" y="3658486"/>
                  </a:cubicBezTo>
                  <a:cubicBezTo>
                    <a:pt x="1184317" y="3677485"/>
                    <a:pt x="1186778" y="3885101"/>
                    <a:pt x="1186816" y="3890840"/>
                  </a:cubicBezTo>
                  <a:cubicBezTo>
                    <a:pt x="1125857" y="3890878"/>
                    <a:pt x="1060054" y="3891417"/>
                    <a:pt x="982987" y="3890917"/>
                  </a:cubicBezTo>
                  <a:cubicBezTo>
                    <a:pt x="982193" y="3858197"/>
                    <a:pt x="982013" y="3841659"/>
                    <a:pt x="979040" y="3659652"/>
                  </a:cubicBezTo>
                  <a:close/>
                  <a:moveTo>
                    <a:pt x="1186893" y="3902742"/>
                  </a:moveTo>
                  <a:cubicBezTo>
                    <a:pt x="1187367" y="4034247"/>
                    <a:pt x="1188777" y="4062765"/>
                    <a:pt x="1190225" y="4136005"/>
                  </a:cubicBezTo>
                  <a:cubicBezTo>
                    <a:pt x="1031375" y="4135877"/>
                    <a:pt x="1021943" y="4135929"/>
                    <a:pt x="986959" y="4135608"/>
                  </a:cubicBezTo>
                  <a:cubicBezTo>
                    <a:pt x="986357" y="4071066"/>
                    <a:pt x="987267" y="4049223"/>
                    <a:pt x="983320" y="3902831"/>
                  </a:cubicBezTo>
                  <a:cubicBezTo>
                    <a:pt x="1057735" y="3903293"/>
                    <a:pt x="1139825" y="3902780"/>
                    <a:pt x="1186893" y="3902742"/>
                  </a:cubicBezTo>
                  <a:close/>
                  <a:moveTo>
                    <a:pt x="1052314" y="4147792"/>
                  </a:moveTo>
                  <a:cubicBezTo>
                    <a:pt x="1216994" y="4147932"/>
                    <a:pt x="1190302" y="4135723"/>
                    <a:pt x="1191058" y="4184559"/>
                  </a:cubicBezTo>
                  <a:cubicBezTo>
                    <a:pt x="1192262" y="4261579"/>
                    <a:pt x="1192147" y="4273084"/>
                    <a:pt x="1193492" y="4359481"/>
                  </a:cubicBezTo>
                  <a:cubicBezTo>
                    <a:pt x="1193915" y="4386692"/>
                    <a:pt x="1226644" y="4380850"/>
                    <a:pt x="990586" y="4379633"/>
                  </a:cubicBezTo>
                  <a:cubicBezTo>
                    <a:pt x="990278" y="4364119"/>
                    <a:pt x="990483" y="4376828"/>
                    <a:pt x="987549" y="4184354"/>
                  </a:cubicBezTo>
                  <a:cubicBezTo>
                    <a:pt x="986844" y="4137671"/>
                    <a:pt x="974017" y="4147792"/>
                    <a:pt x="1052314" y="4147792"/>
                  </a:cubicBezTo>
                  <a:close/>
                  <a:moveTo>
                    <a:pt x="1188841" y="3412180"/>
                  </a:moveTo>
                  <a:cubicBezTo>
                    <a:pt x="1189751" y="3412180"/>
                    <a:pt x="1350676" y="3411822"/>
                    <a:pt x="1392888" y="3411886"/>
                  </a:cubicBezTo>
                  <a:cubicBezTo>
                    <a:pt x="1396142" y="3687695"/>
                    <a:pt x="1407137" y="3645431"/>
                    <a:pt x="1359672" y="3645431"/>
                  </a:cubicBezTo>
                  <a:cubicBezTo>
                    <a:pt x="1283169" y="3645431"/>
                    <a:pt x="1281490" y="3646623"/>
                    <a:pt x="1206012" y="3646623"/>
                  </a:cubicBezTo>
                  <a:cubicBezTo>
                    <a:pt x="1190724" y="3646623"/>
                    <a:pt x="1193749" y="3677728"/>
                    <a:pt x="1188841" y="3412180"/>
                  </a:cubicBezTo>
                  <a:close/>
                  <a:moveTo>
                    <a:pt x="1206012" y="3658511"/>
                  </a:moveTo>
                  <a:cubicBezTo>
                    <a:pt x="1411212" y="3658511"/>
                    <a:pt x="1395758" y="3654591"/>
                    <a:pt x="1395848" y="3659857"/>
                  </a:cubicBezTo>
                  <a:cubicBezTo>
                    <a:pt x="1400102" y="3930593"/>
                    <a:pt x="1416069" y="3891596"/>
                    <a:pt x="1359672" y="3891635"/>
                  </a:cubicBezTo>
                  <a:cubicBezTo>
                    <a:pt x="1284668" y="3891635"/>
                    <a:pt x="1284720" y="3890840"/>
                    <a:pt x="1206012" y="3890840"/>
                  </a:cubicBezTo>
                  <a:cubicBezTo>
                    <a:pt x="1194236" y="3890840"/>
                    <a:pt x="1197696" y="3899372"/>
                    <a:pt x="1196683" y="3834549"/>
                  </a:cubicBezTo>
                  <a:cubicBezTo>
                    <a:pt x="1193505" y="3631442"/>
                    <a:pt x="1190084" y="3658511"/>
                    <a:pt x="1206012" y="3658511"/>
                  </a:cubicBezTo>
                  <a:close/>
                  <a:moveTo>
                    <a:pt x="1206012" y="3902742"/>
                  </a:moveTo>
                  <a:cubicBezTo>
                    <a:pt x="1431575" y="3902742"/>
                    <a:pt x="1400563" y="3897502"/>
                    <a:pt x="1401179" y="3922266"/>
                  </a:cubicBezTo>
                  <a:cubicBezTo>
                    <a:pt x="1407278" y="4176450"/>
                    <a:pt x="1413647" y="4134686"/>
                    <a:pt x="1359672" y="4134686"/>
                  </a:cubicBezTo>
                  <a:cubicBezTo>
                    <a:pt x="1168440" y="4134686"/>
                    <a:pt x="1201143" y="4152237"/>
                    <a:pt x="1199874" y="4096855"/>
                  </a:cubicBezTo>
                  <a:cubicBezTo>
                    <a:pt x="1194864" y="3878862"/>
                    <a:pt x="1196107" y="3902742"/>
                    <a:pt x="1206012" y="3902742"/>
                  </a:cubicBezTo>
                  <a:close/>
                  <a:moveTo>
                    <a:pt x="1403370" y="3411911"/>
                  </a:moveTo>
                  <a:cubicBezTo>
                    <a:pt x="1609852" y="3412322"/>
                    <a:pt x="1516587" y="3411937"/>
                    <a:pt x="1606046" y="3412603"/>
                  </a:cubicBezTo>
                  <a:cubicBezTo>
                    <a:pt x="1613414" y="3683493"/>
                    <a:pt x="1612825" y="3646110"/>
                    <a:pt x="1590335" y="3645573"/>
                  </a:cubicBezTo>
                  <a:cubicBezTo>
                    <a:pt x="1367310" y="3640166"/>
                    <a:pt x="1405984" y="3671156"/>
                    <a:pt x="1405356" y="3572267"/>
                  </a:cubicBezTo>
                  <a:cubicBezTo>
                    <a:pt x="1404946" y="3505074"/>
                    <a:pt x="1404267" y="3486882"/>
                    <a:pt x="1403370" y="3411911"/>
                  </a:cubicBezTo>
                  <a:close/>
                  <a:moveTo>
                    <a:pt x="1436585" y="3656936"/>
                  </a:moveTo>
                  <a:cubicBezTo>
                    <a:pt x="1627625" y="3655130"/>
                    <a:pt x="1609134" y="3658922"/>
                    <a:pt x="1609160" y="3659857"/>
                  </a:cubicBezTo>
                  <a:cubicBezTo>
                    <a:pt x="1613311" y="3925212"/>
                    <a:pt x="1627036" y="3890827"/>
                    <a:pt x="1590181" y="3891173"/>
                  </a:cubicBezTo>
                  <a:cubicBezTo>
                    <a:pt x="1539076" y="3891583"/>
                    <a:pt x="1546150" y="3891481"/>
                    <a:pt x="1410956" y="3891596"/>
                  </a:cubicBezTo>
                  <a:cubicBezTo>
                    <a:pt x="1405061" y="3619707"/>
                    <a:pt x="1395105" y="3657384"/>
                    <a:pt x="1436585" y="3656936"/>
                  </a:cubicBezTo>
                  <a:close/>
                  <a:moveTo>
                    <a:pt x="1615029" y="3902883"/>
                  </a:moveTo>
                  <a:cubicBezTo>
                    <a:pt x="1618386" y="4081392"/>
                    <a:pt x="1617502" y="4065480"/>
                    <a:pt x="1618335" y="4136121"/>
                  </a:cubicBezTo>
                  <a:cubicBezTo>
                    <a:pt x="1400807" y="4134776"/>
                    <a:pt x="1576265" y="4136236"/>
                    <a:pt x="1414583" y="4134878"/>
                  </a:cubicBezTo>
                  <a:cubicBezTo>
                    <a:pt x="1413993" y="4072322"/>
                    <a:pt x="1414736" y="4054565"/>
                    <a:pt x="1411225" y="3903497"/>
                  </a:cubicBezTo>
                  <a:cubicBezTo>
                    <a:pt x="1606879" y="3903331"/>
                    <a:pt x="1528786" y="3903446"/>
                    <a:pt x="1615029" y="3902883"/>
                  </a:cubicBezTo>
                  <a:close/>
                  <a:moveTo>
                    <a:pt x="1616566" y="3412668"/>
                  </a:moveTo>
                  <a:cubicBezTo>
                    <a:pt x="1737113" y="3413385"/>
                    <a:pt x="1730924" y="3411578"/>
                    <a:pt x="1819934" y="3411553"/>
                  </a:cubicBezTo>
                  <a:cubicBezTo>
                    <a:pt x="1819473" y="3592676"/>
                    <a:pt x="1829327" y="3645098"/>
                    <a:pt x="1820805" y="3645098"/>
                  </a:cubicBezTo>
                  <a:cubicBezTo>
                    <a:pt x="1745545" y="3645098"/>
                    <a:pt x="1700130" y="3647417"/>
                    <a:pt x="1619463" y="3646175"/>
                  </a:cubicBezTo>
                  <a:cubicBezTo>
                    <a:pt x="1618424" y="3573408"/>
                    <a:pt x="1619347" y="3514310"/>
                    <a:pt x="1616566" y="3412668"/>
                  </a:cubicBezTo>
                  <a:close/>
                  <a:moveTo>
                    <a:pt x="1667081" y="3658384"/>
                  </a:moveTo>
                  <a:cubicBezTo>
                    <a:pt x="1836875" y="3658384"/>
                    <a:pt x="1824458" y="3653797"/>
                    <a:pt x="1824547" y="3659831"/>
                  </a:cubicBezTo>
                  <a:cubicBezTo>
                    <a:pt x="1828571" y="3917461"/>
                    <a:pt x="1830429" y="3889751"/>
                    <a:pt x="1820780" y="3889751"/>
                  </a:cubicBezTo>
                  <a:cubicBezTo>
                    <a:pt x="1585619" y="3889751"/>
                    <a:pt x="1625524" y="3909275"/>
                    <a:pt x="1624358" y="3834523"/>
                  </a:cubicBezTo>
                  <a:cubicBezTo>
                    <a:pt x="1621051" y="3622116"/>
                    <a:pt x="1600766" y="3658384"/>
                    <a:pt x="1667081" y="3658384"/>
                  </a:cubicBezTo>
                  <a:close/>
                  <a:moveTo>
                    <a:pt x="1667081" y="3902742"/>
                  </a:moveTo>
                  <a:cubicBezTo>
                    <a:pt x="1855636" y="3902742"/>
                    <a:pt x="1827982" y="3892544"/>
                    <a:pt x="1828699" y="3922752"/>
                  </a:cubicBezTo>
                  <a:cubicBezTo>
                    <a:pt x="1834773" y="4163408"/>
                    <a:pt x="1832249" y="4134391"/>
                    <a:pt x="1820780" y="4134391"/>
                  </a:cubicBezTo>
                  <a:cubicBezTo>
                    <a:pt x="1596960" y="4134391"/>
                    <a:pt x="1628933" y="4153377"/>
                    <a:pt x="1628458" y="4096919"/>
                  </a:cubicBezTo>
                  <a:cubicBezTo>
                    <a:pt x="1626575" y="3867985"/>
                    <a:pt x="1612760" y="3902742"/>
                    <a:pt x="1667081" y="3902742"/>
                  </a:cubicBezTo>
                  <a:close/>
                  <a:moveTo>
                    <a:pt x="1667081" y="4148150"/>
                  </a:moveTo>
                  <a:cubicBezTo>
                    <a:pt x="1859262" y="4148150"/>
                    <a:pt x="1830878" y="4131201"/>
                    <a:pt x="1831711" y="4184559"/>
                  </a:cubicBezTo>
                  <a:cubicBezTo>
                    <a:pt x="1835209" y="4407958"/>
                    <a:pt x="1844525" y="4380274"/>
                    <a:pt x="1820793" y="4380274"/>
                  </a:cubicBezTo>
                  <a:cubicBezTo>
                    <a:pt x="1602035" y="4380274"/>
                    <a:pt x="1631726" y="4386897"/>
                    <a:pt x="1631278" y="4359277"/>
                  </a:cubicBezTo>
                  <a:cubicBezTo>
                    <a:pt x="1627331" y="4107001"/>
                    <a:pt x="1619937" y="4148150"/>
                    <a:pt x="1667081" y="4148150"/>
                  </a:cubicBezTo>
                  <a:close/>
                  <a:moveTo>
                    <a:pt x="1835043" y="3659626"/>
                  </a:moveTo>
                  <a:cubicBezTo>
                    <a:pt x="1834953" y="3653490"/>
                    <a:pt x="1830814" y="3659319"/>
                    <a:pt x="2037577" y="3658396"/>
                  </a:cubicBezTo>
                  <a:cubicBezTo>
                    <a:pt x="2038859" y="3743936"/>
                    <a:pt x="2038397" y="3808568"/>
                    <a:pt x="2040576" y="3891173"/>
                  </a:cubicBezTo>
                  <a:cubicBezTo>
                    <a:pt x="1926052" y="3892454"/>
                    <a:pt x="1904639" y="3890071"/>
                    <a:pt x="1838451" y="3889790"/>
                  </a:cubicBezTo>
                  <a:cubicBezTo>
                    <a:pt x="1836888" y="3816715"/>
                    <a:pt x="1836375" y="3744909"/>
                    <a:pt x="1835043" y="3659626"/>
                  </a:cubicBezTo>
                  <a:close/>
                  <a:moveTo>
                    <a:pt x="2051430" y="3414038"/>
                  </a:moveTo>
                  <a:cubicBezTo>
                    <a:pt x="2120321" y="3413948"/>
                    <a:pt x="2070677" y="3413948"/>
                    <a:pt x="2247327" y="3413974"/>
                  </a:cubicBezTo>
                  <a:cubicBezTo>
                    <a:pt x="2249582" y="3577712"/>
                    <a:pt x="2250325" y="3558637"/>
                    <a:pt x="2251812" y="3646149"/>
                  </a:cubicBezTo>
                  <a:cubicBezTo>
                    <a:pt x="2089233" y="3646251"/>
                    <a:pt x="2083415" y="3646226"/>
                    <a:pt x="2047893" y="3646431"/>
                  </a:cubicBezTo>
                  <a:cubicBezTo>
                    <a:pt x="2043690" y="3387289"/>
                    <a:pt x="2039102" y="3414064"/>
                    <a:pt x="2051430" y="3414038"/>
                  </a:cubicBezTo>
                  <a:close/>
                  <a:moveTo>
                    <a:pt x="2051443" y="3658332"/>
                  </a:moveTo>
                  <a:cubicBezTo>
                    <a:pt x="2095704" y="3658102"/>
                    <a:pt x="2095012" y="3658153"/>
                    <a:pt x="2251991" y="3658038"/>
                  </a:cubicBezTo>
                  <a:cubicBezTo>
                    <a:pt x="2252004" y="3659101"/>
                    <a:pt x="2255054" y="3859645"/>
                    <a:pt x="2255259" y="3889469"/>
                  </a:cubicBezTo>
                  <a:cubicBezTo>
                    <a:pt x="2254285" y="3889469"/>
                    <a:pt x="2051994" y="3891032"/>
                    <a:pt x="2051071" y="3891045"/>
                  </a:cubicBezTo>
                  <a:cubicBezTo>
                    <a:pt x="2051058" y="3890136"/>
                    <a:pt x="2045586" y="3658371"/>
                    <a:pt x="2051443" y="3658332"/>
                  </a:cubicBezTo>
                  <a:close/>
                  <a:moveTo>
                    <a:pt x="2051494" y="3902947"/>
                  </a:moveTo>
                  <a:cubicBezTo>
                    <a:pt x="2287949" y="3900077"/>
                    <a:pt x="2255336" y="3895055"/>
                    <a:pt x="2255400" y="3922112"/>
                  </a:cubicBezTo>
                  <a:cubicBezTo>
                    <a:pt x="2255925" y="4174042"/>
                    <a:pt x="2275608" y="4136338"/>
                    <a:pt x="2205205" y="4135493"/>
                  </a:cubicBezTo>
                  <a:cubicBezTo>
                    <a:pt x="2156510" y="4134839"/>
                    <a:pt x="2103444" y="4134776"/>
                    <a:pt x="2055326" y="4135608"/>
                  </a:cubicBezTo>
                  <a:cubicBezTo>
                    <a:pt x="2054992" y="4103388"/>
                    <a:pt x="2053339" y="3902921"/>
                    <a:pt x="2051494" y="3902947"/>
                  </a:cubicBezTo>
                  <a:close/>
                  <a:moveTo>
                    <a:pt x="2258001" y="4147830"/>
                  </a:moveTo>
                  <a:cubicBezTo>
                    <a:pt x="2259321" y="4242247"/>
                    <a:pt x="2259911" y="4252624"/>
                    <a:pt x="2261987" y="4379403"/>
                  </a:cubicBezTo>
                  <a:cubicBezTo>
                    <a:pt x="2117784" y="4379428"/>
                    <a:pt x="2099664" y="4379198"/>
                    <a:pt x="2058324" y="4380210"/>
                  </a:cubicBezTo>
                  <a:cubicBezTo>
                    <a:pt x="2057812" y="4352769"/>
                    <a:pt x="2055466" y="4148483"/>
                    <a:pt x="2055454" y="4147523"/>
                  </a:cubicBezTo>
                  <a:cubicBezTo>
                    <a:pt x="2144400" y="4145960"/>
                    <a:pt x="2202604" y="4147650"/>
                    <a:pt x="2258001" y="4147830"/>
                  </a:cubicBezTo>
                  <a:close/>
                  <a:moveTo>
                    <a:pt x="2257835" y="3413987"/>
                  </a:moveTo>
                  <a:cubicBezTo>
                    <a:pt x="2376331" y="3414000"/>
                    <a:pt x="2364644" y="3411412"/>
                    <a:pt x="2459818" y="3412027"/>
                  </a:cubicBezTo>
                  <a:cubicBezTo>
                    <a:pt x="2460485" y="3463233"/>
                    <a:pt x="2461356" y="3521305"/>
                    <a:pt x="2462637" y="3572473"/>
                  </a:cubicBezTo>
                  <a:cubicBezTo>
                    <a:pt x="2464957" y="3668645"/>
                    <a:pt x="2502965" y="3646136"/>
                    <a:pt x="2282016" y="3646136"/>
                  </a:cubicBezTo>
                  <a:cubicBezTo>
                    <a:pt x="2255438" y="3646149"/>
                    <a:pt x="2261538" y="3684159"/>
                    <a:pt x="2257835" y="3413987"/>
                  </a:cubicBezTo>
                  <a:close/>
                  <a:moveTo>
                    <a:pt x="2282016" y="3658025"/>
                  </a:moveTo>
                  <a:cubicBezTo>
                    <a:pt x="2283156" y="3658025"/>
                    <a:pt x="2464368" y="3658217"/>
                    <a:pt x="2464393" y="3659831"/>
                  </a:cubicBezTo>
                  <a:cubicBezTo>
                    <a:pt x="2468583" y="3926903"/>
                    <a:pt x="2479079" y="3890482"/>
                    <a:pt x="2435753" y="3890482"/>
                  </a:cubicBezTo>
                  <a:cubicBezTo>
                    <a:pt x="2362722" y="3890482"/>
                    <a:pt x="2357801" y="3889418"/>
                    <a:pt x="2282016" y="3889418"/>
                  </a:cubicBezTo>
                  <a:cubicBezTo>
                    <a:pt x="2261320" y="3889418"/>
                    <a:pt x="2266151" y="3900461"/>
                    <a:pt x="2265113" y="3834523"/>
                  </a:cubicBezTo>
                  <a:cubicBezTo>
                    <a:pt x="2261820" y="3623819"/>
                    <a:pt x="2254349" y="3658050"/>
                    <a:pt x="2282016" y="3658025"/>
                  </a:cubicBezTo>
                  <a:close/>
                  <a:moveTo>
                    <a:pt x="2282016" y="3901319"/>
                  </a:moveTo>
                  <a:cubicBezTo>
                    <a:pt x="2497724" y="3901319"/>
                    <a:pt x="2467802" y="3898463"/>
                    <a:pt x="2467994" y="3922189"/>
                  </a:cubicBezTo>
                  <a:cubicBezTo>
                    <a:pt x="2468468" y="3978442"/>
                    <a:pt x="2468686" y="3987436"/>
                    <a:pt x="2471095" y="4136223"/>
                  </a:cubicBezTo>
                  <a:cubicBezTo>
                    <a:pt x="2428243" y="4136748"/>
                    <a:pt x="2397258" y="4136172"/>
                    <a:pt x="2268342" y="4135967"/>
                  </a:cubicBezTo>
                  <a:cubicBezTo>
                    <a:pt x="2264908" y="3871777"/>
                    <a:pt x="2259013" y="3901319"/>
                    <a:pt x="2282016" y="3901319"/>
                  </a:cubicBezTo>
                  <a:close/>
                  <a:moveTo>
                    <a:pt x="2282016" y="4147868"/>
                  </a:moveTo>
                  <a:cubicBezTo>
                    <a:pt x="2343346" y="4147868"/>
                    <a:pt x="2424066" y="4148688"/>
                    <a:pt x="2471287" y="4148112"/>
                  </a:cubicBezTo>
                  <a:cubicBezTo>
                    <a:pt x="2475760" y="4423486"/>
                    <a:pt x="2485781" y="4380710"/>
                    <a:pt x="2435740" y="4380710"/>
                  </a:cubicBezTo>
                  <a:cubicBezTo>
                    <a:pt x="2244841" y="4380710"/>
                    <a:pt x="2272546" y="4384514"/>
                    <a:pt x="2272161" y="4359277"/>
                  </a:cubicBezTo>
                  <a:cubicBezTo>
                    <a:pt x="2268342" y="4115226"/>
                    <a:pt x="2262589" y="4147868"/>
                    <a:pt x="2282016" y="4147868"/>
                  </a:cubicBezTo>
                  <a:close/>
                  <a:moveTo>
                    <a:pt x="2474875" y="3659626"/>
                  </a:moveTo>
                  <a:cubicBezTo>
                    <a:pt x="2474837" y="3657513"/>
                    <a:pt x="2581634" y="3656641"/>
                    <a:pt x="2666146" y="3657564"/>
                  </a:cubicBezTo>
                  <a:cubicBezTo>
                    <a:pt x="2681677" y="3657730"/>
                    <a:pt x="2678282" y="3631083"/>
                    <a:pt x="2681473" y="3834766"/>
                  </a:cubicBezTo>
                  <a:cubicBezTo>
                    <a:pt x="2682600" y="3906444"/>
                    <a:pt x="2717917" y="3889508"/>
                    <a:pt x="2512525" y="3890328"/>
                  </a:cubicBezTo>
                  <a:cubicBezTo>
                    <a:pt x="2465841" y="3890507"/>
                    <a:pt x="2479092" y="3928671"/>
                    <a:pt x="2474875" y="3659626"/>
                  </a:cubicBezTo>
                  <a:close/>
                  <a:moveTo>
                    <a:pt x="2512576" y="3902242"/>
                  </a:moveTo>
                  <a:cubicBezTo>
                    <a:pt x="2709114" y="3901448"/>
                    <a:pt x="2682562" y="3896990"/>
                    <a:pt x="2683113" y="3922202"/>
                  </a:cubicBezTo>
                  <a:cubicBezTo>
                    <a:pt x="2688533" y="4169622"/>
                    <a:pt x="2689930" y="4135877"/>
                    <a:pt x="2666300" y="4135262"/>
                  </a:cubicBezTo>
                  <a:cubicBezTo>
                    <a:pt x="2615990" y="4133879"/>
                    <a:pt x="2564770" y="4133815"/>
                    <a:pt x="2512409" y="4135314"/>
                  </a:cubicBezTo>
                  <a:cubicBezTo>
                    <a:pt x="2471287" y="4136441"/>
                    <a:pt x="2481923" y="4157553"/>
                    <a:pt x="2479527" y="4009471"/>
                  </a:cubicBezTo>
                  <a:cubicBezTo>
                    <a:pt x="2477515" y="3880643"/>
                    <a:pt x="2470467" y="3902421"/>
                    <a:pt x="2512576" y="3902242"/>
                  </a:cubicBezTo>
                  <a:close/>
                  <a:moveTo>
                    <a:pt x="2512691" y="4147215"/>
                  </a:moveTo>
                  <a:cubicBezTo>
                    <a:pt x="2567717" y="4145703"/>
                    <a:pt x="2613799" y="4145793"/>
                    <a:pt x="2666057" y="4147164"/>
                  </a:cubicBezTo>
                  <a:cubicBezTo>
                    <a:pt x="2690494" y="4147830"/>
                    <a:pt x="2685112" y="4140194"/>
                    <a:pt x="2685804" y="4184546"/>
                  </a:cubicBezTo>
                  <a:cubicBezTo>
                    <a:pt x="2689366" y="4411738"/>
                    <a:pt x="2696491" y="4381286"/>
                    <a:pt x="2666210" y="4381171"/>
                  </a:cubicBezTo>
                  <a:cubicBezTo>
                    <a:pt x="2456704" y="4380325"/>
                    <a:pt x="2485653" y="4387948"/>
                    <a:pt x="2485204" y="4359264"/>
                  </a:cubicBezTo>
                  <a:cubicBezTo>
                    <a:pt x="2481257" y="4115661"/>
                    <a:pt x="2469442" y="4148458"/>
                    <a:pt x="2512691" y="4147215"/>
                  </a:cubicBezTo>
                  <a:close/>
                  <a:moveTo>
                    <a:pt x="2688226" y="3659626"/>
                  </a:moveTo>
                  <a:cubicBezTo>
                    <a:pt x="2688200" y="3657769"/>
                    <a:pt x="2891504" y="3656347"/>
                    <a:pt x="2892452" y="3656347"/>
                  </a:cubicBezTo>
                  <a:cubicBezTo>
                    <a:pt x="2894169" y="3761333"/>
                    <a:pt x="2891440" y="3758271"/>
                    <a:pt x="2894579" y="3889969"/>
                  </a:cubicBezTo>
                  <a:cubicBezTo>
                    <a:pt x="2652255" y="3890020"/>
                    <a:pt x="2693134" y="3909544"/>
                    <a:pt x="2691955" y="3834549"/>
                  </a:cubicBezTo>
                  <a:cubicBezTo>
                    <a:pt x="2690596" y="3747049"/>
                    <a:pt x="2689584" y="3746613"/>
                    <a:pt x="2688226" y="3659626"/>
                  </a:cubicBezTo>
                  <a:close/>
                  <a:moveTo>
                    <a:pt x="2743047" y="4148201"/>
                  </a:moveTo>
                  <a:cubicBezTo>
                    <a:pt x="2929730" y="4148201"/>
                    <a:pt x="2898001" y="4132751"/>
                    <a:pt x="2898808" y="4184585"/>
                  </a:cubicBezTo>
                  <a:cubicBezTo>
                    <a:pt x="2902204" y="4402757"/>
                    <a:pt x="2908932" y="4380735"/>
                    <a:pt x="2896796" y="4380735"/>
                  </a:cubicBezTo>
                  <a:cubicBezTo>
                    <a:pt x="2668632" y="4380735"/>
                    <a:pt x="2699362" y="4390382"/>
                    <a:pt x="2698862" y="4359277"/>
                  </a:cubicBezTo>
                  <a:cubicBezTo>
                    <a:pt x="2694941" y="4108052"/>
                    <a:pt x="2682856" y="4148201"/>
                    <a:pt x="2743047" y="4148201"/>
                  </a:cubicBezTo>
                  <a:close/>
                  <a:moveTo>
                    <a:pt x="2902947" y="3656347"/>
                  </a:moveTo>
                  <a:cubicBezTo>
                    <a:pt x="2903857" y="3656347"/>
                    <a:pt x="3105751" y="3657205"/>
                    <a:pt x="3105789" y="3659831"/>
                  </a:cubicBezTo>
                  <a:cubicBezTo>
                    <a:pt x="3107840" y="3796333"/>
                    <a:pt x="3108468" y="3840877"/>
                    <a:pt x="3109339" y="3891596"/>
                  </a:cubicBezTo>
                  <a:cubicBezTo>
                    <a:pt x="2963881" y="3892659"/>
                    <a:pt x="2997993" y="3890136"/>
                    <a:pt x="2905100" y="3889969"/>
                  </a:cubicBezTo>
                  <a:cubicBezTo>
                    <a:pt x="2901858" y="3755888"/>
                    <a:pt x="2904677" y="3763972"/>
                    <a:pt x="2902947" y="3656347"/>
                  </a:cubicBezTo>
                  <a:close/>
                  <a:moveTo>
                    <a:pt x="3109544" y="3903523"/>
                  </a:moveTo>
                  <a:cubicBezTo>
                    <a:pt x="3112312" y="4060420"/>
                    <a:pt x="3108839" y="3865666"/>
                    <a:pt x="3113516" y="4135608"/>
                  </a:cubicBezTo>
                  <a:cubicBezTo>
                    <a:pt x="3072484" y="4135762"/>
                    <a:pt x="3022020" y="4135775"/>
                    <a:pt x="2973709" y="4135454"/>
                  </a:cubicBezTo>
                  <a:cubicBezTo>
                    <a:pt x="2885827" y="4134878"/>
                    <a:pt x="2913173" y="4178730"/>
                    <a:pt x="2905959" y="3921587"/>
                  </a:cubicBezTo>
                  <a:cubicBezTo>
                    <a:pt x="2905049" y="3890020"/>
                    <a:pt x="2876998" y="3905099"/>
                    <a:pt x="3109544" y="3903523"/>
                  </a:cubicBezTo>
                  <a:close/>
                  <a:moveTo>
                    <a:pt x="3112863" y="3484755"/>
                  </a:moveTo>
                  <a:cubicBezTo>
                    <a:pt x="3111543" y="3400330"/>
                    <a:pt x="3106930" y="3413244"/>
                    <a:pt x="3127485" y="3413026"/>
                  </a:cubicBezTo>
                  <a:cubicBezTo>
                    <a:pt x="3172963" y="3412539"/>
                    <a:pt x="3176231" y="3412629"/>
                    <a:pt x="3315231" y="3412552"/>
                  </a:cubicBezTo>
                  <a:cubicBezTo>
                    <a:pt x="3317935" y="3685146"/>
                    <a:pt x="3333799" y="3646290"/>
                    <a:pt x="3281285" y="3645585"/>
                  </a:cubicBezTo>
                  <a:cubicBezTo>
                    <a:pt x="3240163" y="3645034"/>
                    <a:pt x="3192762" y="3644816"/>
                    <a:pt x="3127395" y="3645431"/>
                  </a:cubicBezTo>
                  <a:cubicBezTo>
                    <a:pt x="3112210" y="3645585"/>
                    <a:pt x="3115721" y="3667428"/>
                    <a:pt x="3112863" y="3484755"/>
                  </a:cubicBezTo>
                  <a:close/>
                  <a:moveTo>
                    <a:pt x="3127472" y="3657358"/>
                  </a:moveTo>
                  <a:cubicBezTo>
                    <a:pt x="3336016" y="3655386"/>
                    <a:pt x="3319319" y="3658768"/>
                    <a:pt x="3319332" y="3659844"/>
                  </a:cubicBezTo>
                  <a:cubicBezTo>
                    <a:pt x="3323561" y="3930196"/>
                    <a:pt x="3338054" y="3891647"/>
                    <a:pt x="3281221" y="3891340"/>
                  </a:cubicBezTo>
                  <a:cubicBezTo>
                    <a:pt x="3238216" y="3891109"/>
                    <a:pt x="3180486" y="3891045"/>
                    <a:pt x="3127382" y="3891468"/>
                  </a:cubicBezTo>
                  <a:cubicBezTo>
                    <a:pt x="3117348" y="3891545"/>
                    <a:pt x="3119924" y="3900179"/>
                    <a:pt x="3118899" y="3834561"/>
                  </a:cubicBezTo>
                  <a:cubicBezTo>
                    <a:pt x="3115887" y="3633376"/>
                    <a:pt x="3111851" y="3657500"/>
                    <a:pt x="3127472" y="3657358"/>
                  </a:cubicBezTo>
                  <a:close/>
                  <a:moveTo>
                    <a:pt x="3511820" y="3154947"/>
                  </a:moveTo>
                  <a:cubicBezTo>
                    <a:pt x="3293036" y="3154947"/>
                    <a:pt x="3321446" y="3167707"/>
                    <a:pt x="3320934" y="3135013"/>
                  </a:cubicBezTo>
                  <a:cubicBezTo>
                    <a:pt x="3316987" y="2883033"/>
                    <a:pt x="3307466" y="2923785"/>
                    <a:pt x="3358083" y="2923785"/>
                  </a:cubicBezTo>
                  <a:cubicBezTo>
                    <a:pt x="3548470" y="2923785"/>
                    <a:pt x="3521521" y="2910115"/>
                    <a:pt x="3522302" y="2960373"/>
                  </a:cubicBezTo>
                  <a:cubicBezTo>
                    <a:pt x="3525814" y="3185105"/>
                    <a:pt x="3526467" y="3154947"/>
                    <a:pt x="3511820" y="3154947"/>
                  </a:cubicBezTo>
                  <a:close/>
                  <a:moveTo>
                    <a:pt x="3511820" y="2911422"/>
                  </a:moveTo>
                  <a:cubicBezTo>
                    <a:pt x="3283425" y="2911422"/>
                    <a:pt x="3318076" y="2924323"/>
                    <a:pt x="3317064" y="2872745"/>
                  </a:cubicBezTo>
                  <a:cubicBezTo>
                    <a:pt x="3312451" y="2640558"/>
                    <a:pt x="3303749" y="2677518"/>
                    <a:pt x="3358083" y="2677518"/>
                  </a:cubicBezTo>
                  <a:cubicBezTo>
                    <a:pt x="3541947" y="2677518"/>
                    <a:pt x="3517727" y="2668294"/>
                    <a:pt x="3517856" y="2698054"/>
                  </a:cubicBezTo>
                  <a:cubicBezTo>
                    <a:pt x="3518868" y="2936878"/>
                    <a:pt x="3528043" y="2911422"/>
                    <a:pt x="3511820" y="2911422"/>
                  </a:cubicBezTo>
                  <a:close/>
                  <a:moveTo>
                    <a:pt x="3511820" y="2665360"/>
                  </a:moveTo>
                  <a:cubicBezTo>
                    <a:pt x="3273084" y="2665360"/>
                    <a:pt x="3314193" y="2682463"/>
                    <a:pt x="3313066" y="2610516"/>
                  </a:cubicBezTo>
                  <a:cubicBezTo>
                    <a:pt x="3309170" y="2367388"/>
                    <a:pt x="3310490" y="2451108"/>
                    <a:pt x="3310221" y="2433031"/>
                  </a:cubicBezTo>
                  <a:cubicBezTo>
                    <a:pt x="3341322" y="2432916"/>
                    <a:pt x="3365567" y="2432955"/>
                    <a:pt x="3511820" y="2432980"/>
                  </a:cubicBezTo>
                  <a:cubicBezTo>
                    <a:pt x="3512717" y="2432980"/>
                    <a:pt x="3522520" y="2665360"/>
                    <a:pt x="3511820" y="2665360"/>
                  </a:cubicBezTo>
                  <a:close/>
                  <a:moveTo>
                    <a:pt x="3511820" y="2421092"/>
                  </a:moveTo>
                  <a:cubicBezTo>
                    <a:pt x="3369347" y="2421066"/>
                    <a:pt x="3341514" y="2421027"/>
                    <a:pt x="3310029" y="2421143"/>
                  </a:cubicBezTo>
                  <a:cubicBezTo>
                    <a:pt x="3308709" y="2344379"/>
                    <a:pt x="3306159" y="2297900"/>
                    <a:pt x="3305569" y="2189122"/>
                  </a:cubicBezTo>
                  <a:cubicBezTo>
                    <a:pt x="3306915" y="2189122"/>
                    <a:pt x="3507527" y="2188789"/>
                    <a:pt x="3509116" y="2188789"/>
                  </a:cubicBezTo>
                  <a:cubicBezTo>
                    <a:pt x="3510321" y="2246323"/>
                    <a:pt x="3512909" y="2421092"/>
                    <a:pt x="3511820" y="2421092"/>
                  </a:cubicBezTo>
                  <a:close/>
                  <a:moveTo>
                    <a:pt x="3305505" y="2177207"/>
                  </a:moveTo>
                  <a:cubicBezTo>
                    <a:pt x="3305505" y="2176054"/>
                    <a:pt x="3303403" y="1945596"/>
                    <a:pt x="3303391" y="1944623"/>
                  </a:cubicBezTo>
                  <a:cubicBezTo>
                    <a:pt x="3429832" y="1945583"/>
                    <a:pt x="3421541" y="1943149"/>
                    <a:pt x="3504452" y="1942996"/>
                  </a:cubicBezTo>
                  <a:cubicBezTo>
                    <a:pt x="3504465" y="1943905"/>
                    <a:pt x="3508783" y="2172365"/>
                    <a:pt x="3508809" y="2173710"/>
                  </a:cubicBezTo>
                  <a:cubicBezTo>
                    <a:pt x="3508898" y="2178501"/>
                    <a:pt x="3530183" y="2176926"/>
                    <a:pt x="3305505" y="2177207"/>
                  </a:cubicBezTo>
                  <a:close/>
                  <a:moveTo>
                    <a:pt x="3303237" y="1932721"/>
                  </a:moveTo>
                  <a:cubicBezTo>
                    <a:pt x="3301827" y="1831770"/>
                    <a:pt x="3300200" y="1832436"/>
                    <a:pt x="3298149" y="1698996"/>
                  </a:cubicBezTo>
                  <a:cubicBezTo>
                    <a:pt x="3332966" y="1698343"/>
                    <a:pt x="3379778" y="1698228"/>
                    <a:pt x="3434856" y="1699188"/>
                  </a:cubicBezTo>
                  <a:cubicBezTo>
                    <a:pt x="3521597" y="1700700"/>
                    <a:pt x="3499813" y="1655631"/>
                    <a:pt x="3503939" y="1911480"/>
                  </a:cubicBezTo>
                  <a:cubicBezTo>
                    <a:pt x="3504259" y="1932952"/>
                    <a:pt x="3538090" y="1934553"/>
                    <a:pt x="3303237" y="1932721"/>
                  </a:cubicBezTo>
                  <a:close/>
                  <a:moveTo>
                    <a:pt x="3297957" y="1687082"/>
                  </a:moveTo>
                  <a:cubicBezTo>
                    <a:pt x="3295599" y="1534003"/>
                    <a:pt x="3295317" y="1527495"/>
                    <a:pt x="3295433" y="1474380"/>
                  </a:cubicBezTo>
                  <a:cubicBezTo>
                    <a:pt x="3295484" y="1448963"/>
                    <a:pt x="3261781" y="1454318"/>
                    <a:pt x="3497673" y="1453959"/>
                  </a:cubicBezTo>
                  <a:cubicBezTo>
                    <a:pt x="3498877" y="1594420"/>
                    <a:pt x="3500095" y="1624167"/>
                    <a:pt x="3501338" y="1687940"/>
                  </a:cubicBezTo>
                  <a:cubicBezTo>
                    <a:pt x="3432895" y="1687825"/>
                    <a:pt x="3382636" y="1685480"/>
                    <a:pt x="3297957" y="1687082"/>
                  </a:cubicBezTo>
                  <a:close/>
                  <a:moveTo>
                    <a:pt x="3295433" y="1442532"/>
                  </a:moveTo>
                  <a:cubicBezTo>
                    <a:pt x="3294984" y="1326822"/>
                    <a:pt x="3291652" y="1306235"/>
                    <a:pt x="3290153" y="1209652"/>
                  </a:cubicBezTo>
                  <a:cubicBezTo>
                    <a:pt x="3517830" y="1209524"/>
                    <a:pt x="3495071" y="1208333"/>
                    <a:pt x="3495148" y="1212342"/>
                  </a:cubicBezTo>
                  <a:cubicBezTo>
                    <a:pt x="3495353" y="1226089"/>
                    <a:pt x="3494751" y="1164737"/>
                    <a:pt x="3497570" y="1442070"/>
                  </a:cubicBezTo>
                  <a:cubicBezTo>
                    <a:pt x="3431613" y="1442160"/>
                    <a:pt x="3379074" y="1443441"/>
                    <a:pt x="3295433" y="1442532"/>
                  </a:cubicBezTo>
                  <a:close/>
                  <a:moveTo>
                    <a:pt x="3289987" y="1197699"/>
                  </a:moveTo>
                  <a:cubicBezTo>
                    <a:pt x="3289166" y="1134797"/>
                    <a:pt x="3291012" y="1059494"/>
                    <a:pt x="3287436" y="964782"/>
                  </a:cubicBezTo>
                  <a:cubicBezTo>
                    <a:pt x="3382495" y="967459"/>
                    <a:pt x="3436816" y="963987"/>
                    <a:pt x="3490125" y="963641"/>
                  </a:cubicBezTo>
                  <a:cubicBezTo>
                    <a:pt x="3492573" y="1117272"/>
                    <a:pt x="3494046" y="1147647"/>
                    <a:pt x="3494917" y="1197635"/>
                  </a:cubicBezTo>
                  <a:lnTo>
                    <a:pt x="3289987" y="1197699"/>
                  </a:lnTo>
                  <a:close/>
                  <a:moveTo>
                    <a:pt x="3281247" y="1442365"/>
                  </a:moveTo>
                  <a:cubicBezTo>
                    <a:pt x="3041037" y="1439457"/>
                    <a:pt x="3080673" y="1464144"/>
                    <a:pt x="3079468" y="1386880"/>
                  </a:cubicBezTo>
                  <a:cubicBezTo>
                    <a:pt x="3078123" y="1301482"/>
                    <a:pt x="3078956" y="1298894"/>
                    <a:pt x="3077597" y="1212163"/>
                  </a:cubicBezTo>
                  <a:cubicBezTo>
                    <a:pt x="3077508" y="1206180"/>
                    <a:pt x="3057491" y="1209575"/>
                    <a:pt x="3279658" y="1209652"/>
                  </a:cubicBezTo>
                  <a:cubicBezTo>
                    <a:pt x="3280927" y="1298010"/>
                    <a:pt x="3288961" y="1442467"/>
                    <a:pt x="3281247" y="1442365"/>
                  </a:cubicBezTo>
                  <a:close/>
                  <a:moveTo>
                    <a:pt x="3074240" y="1698573"/>
                  </a:moveTo>
                  <a:cubicBezTo>
                    <a:pt x="3074868" y="1751765"/>
                    <a:pt x="3075714" y="1790262"/>
                    <a:pt x="3078046" y="1930851"/>
                  </a:cubicBezTo>
                  <a:cubicBezTo>
                    <a:pt x="3048598" y="1930684"/>
                    <a:pt x="2876203" y="1931120"/>
                    <a:pt x="2875255" y="1931120"/>
                  </a:cubicBezTo>
                  <a:cubicBezTo>
                    <a:pt x="2873333" y="1802407"/>
                    <a:pt x="2874614" y="1822482"/>
                    <a:pt x="2872448" y="1699803"/>
                  </a:cubicBezTo>
                  <a:cubicBezTo>
                    <a:pt x="2981680" y="1699944"/>
                    <a:pt x="2987652" y="1698099"/>
                    <a:pt x="3074240" y="1698573"/>
                  </a:cubicBezTo>
                  <a:close/>
                  <a:moveTo>
                    <a:pt x="3050558" y="1686621"/>
                  </a:moveTo>
                  <a:cubicBezTo>
                    <a:pt x="2840348" y="1686621"/>
                    <a:pt x="2872551" y="1700931"/>
                    <a:pt x="2871462" y="1649020"/>
                  </a:cubicBezTo>
                  <a:cubicBezTo>
                    <a:pt x="2866733" y="1422495"/>
                    <a:pt x="2859826" y="1455189"/>
                    <a:pt x="2896796" y="1455189"/>
                  </a:cubicBezTo>
                  <a:cubicBezTo>
                    <a:pt x="3097370" y="1455189"/>
                    <a:pt x="3070165" y="1448002"/>
                    <a:pt x="3070934" y="1474559"/>
                  </a:cubicBezTo>
                  <a:cubicBezTo>
                    <a:pt x="3078161" y="1720967"/>
                    <a:pt x="3077008" y="1686621"/>
                    <a:pt x="3050558" y="1686621"/>
                  </a:cubicBezTo>
                  <a:close/>
                  <a:moveTo>
                    <a:pt x="3050558" y="1443147"/>
                  </a:moveTo>
                  <a:cubicBezTo>
                    <a:pt x="2830929" y="1443147"/>
                    <a:pt x="2868681" y="1459301"/>
                    <a:pt x="2867540" y="1386855"/>
                  </a:cubicBezTo>
                  <a:cubicBezTo>
                    <a:pt x="2864221" y="1174652"/>
                    <a:pt x="2849498" y="1210152"/>
                    <a:pt x="2896796" y="1210152"/>
                  </a:cubicBezTo>
                  <a:cubicBezTo>
                    <a:pt x="3081659" y="1210152"/>
                    <a:pt x="3066987" y="1204976"/>
                    <a:pt x="3067102" y="1212381"/>
                  </a:cubicBezTo>
                  <a:cubicBezTo>
                    <a:pt x="3071305" y="1480004"/>
                    <a:pt x="3076277" y="1443147"/>
                    <a:pt x="3050558" y="1443147"/>
                  </a:cubicBezTo>
                  <a:close/>
                  <a:moveTo>
                    <a:pt x="3050558" y="1196751"/>
                  </a:moveTo>
                  <a:cubicBezTo>
                    <a:pt x="2973197" y="1196751"/>
                    <a:pt x="2973145" y="1198250"/>
                    <a:pt x="2896809" y="1198250"/>
                  </a:cubicBezTo>
                  <a:cubicBezTo>
                    <a:pt x="2850100" y="1198250"/>
                    <a:pt x="2864004" y="1233878"/>
                    <a:pt x="2859647" y="963757"/>
                  </a:cubicBezTo>
                  <a:cubicBezTo>
                    <a:pt x="2934266" y="962681"/>
                    <a:pt x="2983128" y="965256"/>
                    <a:pt x="3063706" y="965025"/>
                  </a:cubicBezTo>
                  <a:cubicBezTo>
                    <a:pt x="3069652" y="1234480"/>
                    <a:pt x="3071062" y="1196751"/>
                    <a:pt x="3050558" y="1196751"/>
                  </a:cubicBezTo>
                  <a:close/>
                  <a:moveTo>
                    <a:pt x="2860954" y="1649302"/>
                  </a:moveTo>
                  <a:cubicBezTo>
                    <a:pt x="2861966" y="1698048"/>
                    <a:pt x="2899141" y="1688798"/>
                    <a:pt x="2666223" y="1687236"/>
                  </a:cubicBezTo>
                  <a:cubicBezTo>
                    <a:pt x="2654869" y="1687159"/>
                    <a:pt x="2659098" y="1713498"/>
                    <a:pt x="2654370" y="1474226"/>
                  </a:cubicBezTo>
                  <a:cubicBezTo>
                    <a:pt x="2653844" y="1448028"/>
                    <a:pt x="2625050" y="1454600"/>
                    <a:pt x="2819934" y="1455112"/>
                  </a:cubicBezTo>
                  <a:cubicBezTo>
                    <a:pt x="2869399" y="1455253"/>
                    <a:pt x="2856161" y="1419882"/>
                    <a:pt x="2860954" y="1649302"/>
                  </a:cubicBezTo>
                  <a:close/>
                  <a:moveTo>
                    <a:pt x="2819921" y="1443198"/>
                  </a:moveTo>
                  <a:cubicBezTo>
                    <a:pt x="2619257" y="1442660"/>
                    <a:pt x="2653908" y="1457866"/>
                    <a:pt x="2652806" y="1386880"/>
                  </a:cubicBezTo>
                  <a:cubicBezTo>
                    <a:pt x="2649615" y="1183620"/>
                    <a:pt x="2642004" y="1210664"/>
                    <a:pt x="2666236" y="1210408"/>
                  </a:cubicBezTo>
                  <a:cubicBezTo>
                    <a:pt x="2870142" y="1208205"/>
                    <a:pt x="2853124" y="1210549"/>
                    <a:pt x="2853150" y="1212368"/>
                  </a:cubicBezTo>
                  <a:cubicBezTo>
                    <a:pt x="2857340" y="1481055"/>
                    <a:pt x="2872820" y="1443339"/>
                    <a:pt x="2819921" y="1443198"/>
                  </a:cubicBezTo>
                  <a:close/>
                  <a:moveTo>
                    <a:pt x="2819921" y="1198173"/>
                  </a:moveTo>
                  <a:cubicBezTo>
                    <a:pt x="2771380" y="1198045"/>
                    <a:pt x="2714675" y="1197981"/>
                    <a:pt x="2666146" y="1198507"/>
                  </a:cubicBezTo>
                  <a:cubicBezTo>
                    <a:pt x="2643285" y="1198750"/>
                    <a:pt x="2648872" y="1234992"/>
                    <a:pt x="2645656" y="965204"/>
                  </a:cubicBezTo>
                  <a:cubicBezTo>
                    <a:pt x="2810528" y="966755"/>
                    <a:pt x="2783643" y="965243"/>
                    <a:pt x="2849139" y="963936"/>
                  </a:cubicBezTo>
                  <a:cubicBezTo>
                    <a:pt x="2853496" y="1233686"/>
                    <a:pt x="2866118" y="1198225"/>
                    <a:pt x="2819921" y="1198173"/>
                  </a:cubicBezTo>
                  <a:close/>
                  <a:moveTo>
                    <a:pt x="2647052" y="1649302"/>
                  </a:moveTo>
                  <a:cubicBezTo>
                    <a:pt x="2648142" y="1699163"/>
                    <a:pt x="2684497" y="1687082"/>
                    <a:pt x="2444684" y="1687159"/>
                  </a:cubicBezTo>
                  <a:cubicBezTo>
                    <a:pt x="2442250" y="1530223"/>
                    <a:pt x="2442365" y="1526213"/>
                    <a:pt x="2440519" y="1474124"/>
                  </a:cubicBezTo>
                  <a:cubicBezTo>
                    <a:pt x="2439507" y="1445619"/>
                    <a:pt x="2417120" y="1453818"/>
                    <a:pt x="2589348" y="1453933"/>
                  </a:cubicBezTo>
                  <a:cubicBezTo>
                    <a:pt x="2658432" y="1453933"/>
                    <a:pt x="2641914" y="1414770"/>
                    <a:pt x="2647052" y="1649302"/>
                  </a:cubicBezTo>
                  <a:close/>
                  <a:moveTo>
                    <a:pt x="2439469" y="1441929"/>
                  </a:moveTo>
                  <a:cubicBezTo>
                    <a:pt x="2436175" y="1327283"/>
                    <a:pt x="2439161" y="1306811"/>
                    <a:pt x="2437675" y="1212138"/>
                  </a:cubicBezTo>
                  <a:cubicBezTo>
                    <a:pt x="2437623" y="1208435"/>
                    <a:pt x="2436996" y="1212138"/>
                    <a:pt x="2639095" y="1210664"/>
                  </a:cubicBezTo>
                  <a:cubicBezTo>
                    <a:pt x="2639120" y="1211958"/>
                    <a:pt x="2639146" y="1220452"/>
                    <a:pt x="2643247" y="1442288"/>
                  </a:cubicBezTo>
                  <a:cubicBezTo>
                    <a:pt x="2613888" y="1441968"/>
                    <a:pt x="2601996" y="1442045"/>
                    <a:pt x="2439469" y="1441929"/>
                  </a:cubicBezTo>
                  <a:close/>
                  <a:moveTo>
                    <a:pt x="2435740" y="2177874"/>
                  </a:moveTo>
                  <a:cubicBezTo>
                    <a:pt x="2214893" y="2177874"/>
                    <a:pt x="2238241" y="2178834"/>
                    <a:pt x="2238292" y="2173607"/>
                  </a:cubicBezTo>
                  <a:cubicBezTo>
                    <a:pt x="2238754" y="2119634"/>
                    <a:pt x="2238331" y="2110334"/>
                    <a:pt x="2235729" y="1944968"/>
                  </a:cubicBezTo>
                  <a:cubicBezTo>
                    <a:pt x="2356609" y="1944994"/>
                    <a:pt x="2373768" y="1944482"/>
                    <a:pt x="2437482" y="1944482"/>
                  </a:cubicBezTo>
                  <a:cubicBezTo>
                    <a:pt x="2442109" y="2205878"/>
                    <a:pt x="2445338" y="2177874"/>
                    <a:pt x="2435740" y="2177874"/>
                  </a:cubicBezTo>
                  <a:close/>
                  <a:moveTo>
                    <a:pt x="2435740" y="1932593"/>
                  </a:moveTo>
                  <a:cubicBezTo>
                    <a:pt x="2200630" y="1932593"/>
                    <a:pt x="2235678" y="1942317"/>
                    <a:pt x="2235191" y="1911211"/>
                  </a:cubicBezTo>
                  <a:cubicBezTo>
                    <a:pt x="2231244" y="1659410"/>
                    <a:pt x="2215393" y="1698791"/>
                    <a:pt x="2282016" y="1698791"/>
                  </a:cubicBezTo>
                  <a:cubicBezTo>
                    <a:pt x="2353995" y="1698791"/>
                    <a:pt x="2360697" y="1699047"/>
                    <a:pt x="2434381" y="1699047"/>
                  </a:cubicBezTo>
                  <a:cubicBezTo>
                    <a:pt x="2438315" y="1952181"/>
                    <a:pt x="2437303" y="1932593"/>
                    <a:pt x="2435740" y="1932593"/>
                  </a:cubicBezTo>
                  <a:close/>
                  <a:moveTo>
                    <a:pt x="2230924" y="1686710"/>
                  </a:moveTo>
                  <a:cubicBezTo>
                    <a:pt x="2228733" y="1543111"/>
                    <a:pt x="2228669" y="1528122"/>
                    <a:pt x="2227028" y="1474175"/>
                  </a:cubicBezTo>
                  <a:cubicBezTo>
                    <a:pt x="2226144" y="1444825"/>
                    <a:pt x="2194748" y="1453754"/>
                    <a:pt x="2429320" y="1453831"/>
                  </a:cubicBezTo>
                  <a:cubicBezTo>
                    <a:pt x="2432075" y="1540857"/>
                    <a:pt x="2431050" y="1483962"/>
                    <a:pt x="2434202" y="1687171"/>
                  </a:cubicBezTo>
                  <a:cubicBezTo>
                    <a:pt x="2418286" y="1687159"/>
                    <a:pt x="2247224" y="1686851"/>
                    <a:pt x="2230924" y="1686710"/>
                  </a:cubicBezTo>
                  <a:close/>
                  <a:moveTo>
                    <a:pt x="2223876" y="1197546"/>
                  </a:moveTo>
                  <a:cubicBezTo>
                    <a:pt x="2221223" y="1029593"/>
                    <a:pt x="2220954" y="1007199"/>
                    <a:pt x="2219955" y="964756"/>
                  </a:cubicBezTo>
                  <a:cubicBezTo>
                    <a:pt x="2297239" y="966178"/>
                    <a:pt x="2363670" y="964320"/>
                    <a:pt x="2422733" y="964205"/>
                  </a:cubicBezTo>
                  <a:cubicBezTo>
                    <a:pt x="2423656" y="1003215"/>
                    <a:pt x="2426949" y="1197597"/>
                    <a:pt x="2426975" y="1198763"/>
                  </a:cubicBezTo>
                  <a:cubicBezTo>
                    <a:pt x="2341898" y="1198622"/>
                    <a:pt x="2341130" y="1196508"/>
                    <a:pt x="2223876" y="1197546"/>
                  </a:cubicBezTo>
                  <a:close/>
                  <a:moveTo>
                    <a:pt x="2220429" y="1686608"/>
                  </a:moveTo>
                  <a:cubicBezTo>
                    <a:pt x="2092116" y="1685237"/>
                    <a:pt x="2071690" y="1686416"/>
                    <a:pt x="2016395" y="1686774"/>
                  </a:cubicBezTo>
                  <a:cubicBezTo>
                    <a:pt x="2012204" y="1412233"/>
                    <a:pt x="2003708" y="1454318"/>
                    <a:pt x="2051481" y="1453741"/>
                  </a:cubicBezTo>
                  <a:cubicBezTo>
                    <a:pt x="2242265" y="1451448"/>
                    <a:pt x="2215726" y="1448091"/>
                    <a:pt x="2216520" y="1474559"/>
                  </a:cubicBezTo>
                  <a:cubicBezTo>
                    <a:pt x="2218314" y="1534054"/>
                    <a:pt x="2218340" y="1549824"/>
                    <a:pt x="2220429" y="1686608"/>
                  </a:cubicBezTo>
                  <a:close/>
                  <a:moveTo>
                    <a:pt x="2205090" y="1197738"/>
                  </a:moveTo>
                  <a:cubicBezTo>
                    <a:pt x="2150512" y="1198327"/>
                    <a:pt x="2107583" y="1198340"/>
                    <a:pt x="2051468" y="1197738"/>
                  </a:cubicBezTo>
                  <a:cubicBezTo>
                    <a:pt x="1996404" y="1197072"/>
                    <a:pt x="2007873" y="1241360"/>
                    <a:pt x="2004695" y="963974"/>
                  </a:cubicBezTo>
                  <a:cubicBezTo>
                    <a:pt x="2107404" y="963834"/>
                    <a:pt x="2138133" y="963052"/>
                    <a:pt x="2209434" y="964551"/>
                  </a:cubicBezTo>
                  <a:cubicBezTo>
                    <a:pt x="2215521" y="1223527"/>
                    <a:pt x="2215662" y="1197623"/>
                    <a:pt x="2205090" y="1197738"/>
                  </a:cubicBezTo>
                  <a:close/>
                  <a:moveTo>
                    <a:pt x="2005899" y="1686838"/>
                  </a:moveTo>
                  <a:cubicBezTo>
                    <a:pt x="1766946" y="1687940"/>
                    <a:pt x="1803134" y="1697369"/>
                    <a:pt x="1802532" y="1649097"/>
                  </a:cubicBezTo>
                  <a:cubicBezTo>
                    <a:pt x="1799687" y="1421214"/>
                    <a:pt x="1790179" y="1453049"/>
                    <a:pt x="1820793" y="1453049"/>
                  </a:cubicBezTo>
                  <a:cubicBezTo>
                    <a:pt x="2032234" y="1453049"/>
                    <a:pt x="2003260" y="1449898"/>
                    <a:pt x="2003260" y="1474098"/>
                  </a:cubicBezTo>
                  <a:cubicBezTo>
                    <a:pt x="2003311" y="1527751"/>
                    <a:pt x="2003401" y="1523549"/>
                    <a:pt x="2005899" y="1686838"/>
                  </a:cubicBezTo>
                  <a:close/>
                  <a:moveTo>
                    <a:pt x="1974542" y="1442288"/>
                  </a:moveTo>
                  <a:cubicBezTo>
                    <a:pt x="1897770" y="1442288"/>
                    <a:pt x="1897732" y="1441148"/>
                    <a:pt x="1820793" y="1441148"/>
                  </a:cubicBezTo>
                  <a:cubicBezTo>
                    <a:pt x="1793088" y="1441148"/>
                    <a:pt x="1798623" y="1452204"/>
                    <a:pt x="1797598" y="1386906"/>
                  </a:cubicBezTo>
                  <a:cubicBezTo>
                    <a:pt x="1794254" y="1173679"/>
                    <a:pt x="1786898" y="1208384"/>
                    <a:pt x="1820793" y="1208384"/>
                  </a:cubicBezTo>
                  <a:cubicBezTo>
                    <a:pt x="2018932" y="1208384"/>
                    <a:pt x="1998224" y="1208486"/>
                    <a:pt x="1998288" y="1212394"/>
                  </a:cubicBezTo>
                  <a:cubicBezTo>
                    <a:pt x="2002427" y="1476763"/>
                    <a:pt x="2016523" y="1442288"/>
                    <a:pt x="1974542" y="1442288"/>
                  </a:cubicBezTo>
                  <a:close/>
                  <a:moveTo>
                    <a:pt x="1820793" y="1196495"/>
                  </a:moveTo>
                  <a:cubicBezTo>
                    <a:pt x="1783848" y="1196495"/>
                    <a:pt x="1798277" y="1232315"/>
                    <a:pt x="1791601" y="964077"/>
                  </a:cubicBezTo>
                  <a:cubicBezTo>
                    <a:pt x="1812335" y="963987"/>
                    <a:pt x="1825342" y="964013"/>
                    <a:pt x="1974555" y="963987"/>
                  </a:cubicBezTo>
                  <a:cubicBezTo>
                    <a:pt x="2000710" y="963987"/>
                    <a:pt x="1993687" y="926963"/>
                    <a:pt x="1998057" y="1197328"/>
                  </a:cubicBezTo>
                  <a:cubicBezTo>
                    <a:pt x="1870385" y="1196956"/>
                    <a:pt x="1886288" y="1196495"/>
                    <a:pt x="1820793" y="1196495"/>
                  </a:cubicBezTo>
                  <a:close/>
                  <a:moveTo>
                    <a:pt x="1792037" y="1649251"/>
                  </a:moveTo>
                  <a:cubicBezTo>
                    <a:pt x="1792626" y="1696613"/>
                    <a:pt x="1831377" y="1688453"/>
                    <a:pt x="1590258" y="1687159"/>
                  </a:cubicBezTo>
                  <a:cubicBezTo>
                    <a:pt x="1588515" y="1687146"/>
                    <a:pt x="1590258" y="1607961"/>
                    <a:pt x="1586221" y="1473867"/>
                  </a:cubicBezTo>
                  <a:cubicBezTo>
                    <a:pt x="1585286" y="1442224"/>
                    <a:pt x="1561425" y="1459404"/>
                    <a:pt x="1744084" y="1454164"/>
                  </a:cubicBezTo>
                  <a:cubicBezTo>
                    <a:pt x="1798572" y="1452588"/>
                    <a:pt x="1789115" y="1415961"/>
                    <a:pt x="1792037" y="1649251"/>
                  </a:cubicBezTo>
                  <a:close/>
                  <a:moveTo>
                    <a:pt x="1743802" y="1442237"/>
                  </a:moveTo>
                  <a:cubicBezTo>
                    <a:pt x="1704859" y="1443364"/>
                    <a:pt x="1661212" y="1443941"/>
                    <a:pt x="1590322" y="1442596"/>
                  </a:cubicBezTo>
                  <a:cubicBezTo>
                    <a:pt x="1583876" y="1442480"/>
                    <a:pt x="1585260" y="1450244"/>
                    <a:pt x="1584235" y="1386893"/>
                  </a:cubicBezTo>
                  <a:cubicBezTo>
                    <a:pt x="1581031" y="1182595"/>
                    <a:pt x="1579058" y="1210088"/>
                    <a:pt x="1590348" y="1209819"/>
                  </a:cubicBezTo>
                  <a:cubicBezTo>
                    <a:pt x="1809029" y="1204797"/>
                    <a:pt x="1785668" y="1210037"/>
                    <a:pt x="1785694" y="1212355"/>
                  </a:cubicBezTo>
                  <a:cubicBezTo>
                    <a:pt x="1787052" y="1298689"/>
                    <a:pt x="1785745" y="1299791"/>
                    <a:pt x="1787103" y="1387098"/>
                  </a:cubicBezTo>
                  <a:cubicBezTo>
                    <a:pt x="1788141" y="1452716"/>
                    <a:pt x="1799431" y="1440648"/>
                    <a:pt x="1743802" y="1442237"/>
                  </a:cubicBezTo>
                  <a:close/>
                  <a:moveTo>
                    <a:pt x="1743892" y="1196777"/>
                  </a:moveTo>
                  <a:cubicBezTo>
                    <a:pt x="1652639" y="1197392"/>
                    <a:pt x="1647783" y="1196598"/>
                    <a:pt x="1590117" y="1197917"/>
                  </a:cubicBezTo>
                  <a:cubicBezTo>
                    <a:pt x="1579186" y="1198173"/>
                    <a:pt x="1581211" y="1226627"/>
                    <a:pt x="1578994" y="965486"/>
                  </a:cubicBezTo>
                  <a:cubicBezTo>
                    <a:pt x="1642721" y="964922"/>
                    <a:pt x="1530850" y="965755"/>
                    <a:pt x="1781093" y="964128"/>
                  </a:cubicBezTo>
                  <a:cubicBezTo>
                    <a:pt x="1787885" y="1240206"/>
                    <a:pt x="1796958" y="1196354"/>
                    <a:pt x="1743892" y="1196777"/>
                  </a:cubicBezTo>
                  <a:close/>
                  <a:moveTo>
                    <a:pt x="1579173" y="1687095"/>
                  </a:moveTo>
                  <a:cubicBezTo>
                    <a:pt x="1343346" y="1685711"/>
                    <a:pt x="1376985" y="1704479"/>
                    <a:pt x="1375831" y="1649046"/>
                  </a:cubicBezTo>
                  <a:cubicBezTo>
                    <a:pt x="1374294" y="1575485"/>
                    <a:pt x="1373576" y="1521051"/>
                    <a:pt x="1373179" y="1474303"/>
                  </a:cubicBezTo>
                  <a:cubicBezTo>
                    <a:pt x="1372986" y="1451128"/>
                    <a:pt x="1340617" y="1450231"/>
                    <a:pt x="1575124" y="1454254"/>
                  </a:cubicBezTo>
                  <a:cubicBezTo>
                    <a:pt x="1578699" y="1582454"/>
                    <a:pt x="1578148" y="1602055"/>
                    <a:pt x="1579173" y="1687095"/>
                  </a:cubicBezTo>
                  <a:close/>
                  <a:moveTo>
                    <a:pt x="1372897" y="1442903"/>
                  </a:moveTo>
                  <a:cubicBezTo>
                    <a:pt x="1371615" y="1324657"/>
                    <a:pt x="1370078" y="1308400"/>
                    <a:pt x="1368514" y="1209486"/>
                  </a:cubicBezTo>
                  <a:cubicBezTo>
                    <a:pt x="1369680" y="1209486"/>
                    <a:pt x="1571562" y="1210587"/>
                    <a:pt x="1571600" y="1212394"/>
                  </a:cubicBezTo>
                  <a:cubicBezTo>
                    <a:pt x="1572766" y="1286416"/>
                    <a:pt x="1573022" y="1370021"/>
                    <a:pt x="1574829" y="1442327"/>
                  </a:cubicBezTo>
                  <a:cubicBezTo>
                    <a:pt x="1495545" y="1441033"/>
                    <a:pt x="1429960" y="1442801"/>
                    <a:pt x="1372897" y="1442903"/>
                  </a:cubicBezTo>
                  <a:close/>
                  <a:moveTo>
                    <a:pt x="1368335" y="1197584"/>
                  </a:moveTo>
                  <a:cubicBezTo>
                    <a:pt x="1365721" y="1032155"/>
                    <a:pt x="1365246" y="1010171"/>
                    <a:pt x="1365003" y="964730"/>
                  </a:cubicBezTo>
                  <a:cubicBezTo>
                    <a:pt x="1446594" y="964782"/>
                    <a:pt x="1459383" y="966357"/>
                    <a:pt x="1568486" y="965563"/>
                  </a:cubicBezTo>
                  <a:cubicBezTo>
                    <a:pt x="1568499" y="966537"/>
                    <a:pt x="1571356" y="1197289"/>
                    <a:pt x="1571369" y="1198314"/>
                  </a:cubicBezTo>
                  <a:cubicBezTo>
                    <a:pt x="1495353" y="1199749"/>
                    <a:pt x="1430883" y="1197661"/>
                    <a:pt x="1368335" y="1197584"/>
                  </a:cubicBezTo>
                  <a:close/>
                  <a:moveTo>
                    <a:pt x="1365349" y="1649328"/>
                  </a:moveTo>
                  <a:cubicBezTo>
                    <a:pt x="1366477" y="1703070"/>
                    <a:pt x="1398308" y="1687492"/>
                    <a:pt x="1206012" y="1687492"/>
                  </a:cubicBezTo>
                  <a:cubicBezTo>
                    <a:pt x="1153754" y="1687492"/>
                    <a:pt x="1161930" y="1728948"/>
                    <a:pt x="1159803" y="1473727"/>
                  </a:cubicBezTo>
                  <a:cubicBezTo>
                    <a:pt x="1159585" y="1447630"/>
                    <a:pt x="1127818" y="1454792"/>
                    <a:pt x="1362530" y="1454792"/>
                  </a:cubicBezTo>
                  <a:cubicBezTo>
                    <a:pt x="1363030" y="1506946"/>
                    <a:pt x="1363299" y="1550887"/>
                    <a:pt x="1365349" y="1649328"/>
                  </a:cubicBezTo>
                  <a:close/>
                  <a:moveTo>
                    <a:pt x="1359672" y="1442916"/>
                  </a:moveTo>
                  <a:cubicBezTo>
                    <a:pt x="1226593" y="1442954"/>
                    <a:pt x="1195145" y="1443006"/>
                    <a:pt x="1159521" y="1442903"/>
                  </a:cubicBezTo>
                  <a:cubicBezTo>
                    <a:pt x="1159508" y="1442224"/>
                    <a:pt x="1156766" y="1231508"/>
                    <a:pt x="1156407" y="1208832"/>
                  </a:cubicBezTo>
                  <a:cubicBezTo>
                    <a:pt x="1157317" y="1208819"/>
                    <a:pt x="1358006" y="1207321"/>
                    <a:pt x="1358083" y="1212381"/>
                  </a:cubicBezTo>
                  <a:cubicBezTo>
                    <a:pt x="1361902" y="1459365"/>
                    <a:pt x="1364849" y="1442916"/>
                    <a:pt x="1359672" y="1442916"/>
                  </a:cubicBezTo>
                  <a:close/>
                  <a:moveTo>
                    <a:pt x="1156202" y="1196918"/>
                  </a:moveTo>
                  <a:cubicBezTo>
                    <a:pt x="1155536" y="1155871"/>
                    <a:pt x="1157996" y="1303275"/>
                    <a:pt x="1152178" y="965268"/>
                  </a:cubicBezTo>
                  <a:cubicBezTo>
                    <a:pt x="1225362" y="966268"/>
                    <a:pt x="1291460" y="964769"/>
                    <a:pt x="1354495" y="964730"/>
                  </a:cubicBezTo>
                  <a:cubicBezTo>
                    <a:pt x="1354751" y="1010210"/>
                    <a:pt x="1355392" y="1042532"/>
                    <a:pt x="1357840" y="1197571"/>
                  </a:cubicBezTo>
                  <a:cubicBezTo>
                    <a:pt x="1281016" y="1197559"/>
                    <a:pt x="1238459" y="1196085"/>
                    <a:pt x="1156202" y="1196918"/>
                  </a:cubicBezTo>
                  <a:close/>
                  <a:moveTo>
                    <a:pt x="1152832" y="1687556"/>
                  </a:moveTo>
                  <a:cubicBezTo>
                    <a:pt x="979681" y="1687966"/>
                    <a:pt x="1029901" y="1687671"/>
                    <a:pt x="948836" y="1687069"/>
                  </a:cubicBezTo>
                  <a:cubicBezTo>
                    <a:pt x="948272" y="1625358"/>
                    <a:pt x="949144" y="1613956"/>
                    <a:pt x="945607" y="1454805"/>
                  </a:cubicBezTo>
                  <a:cubicBezTo>
                    <a:pt x="1006079" y="1454625"/>
                    <a:pt x="1011128" y="1454241"/>
                    <a:pt x="1149128" y="1454766"/>
                  </a:cubicBezTo>
                  <a:cubicBezTo>
                    <a:pt x="1150448" y="1597712"/>
                    <a:pt x="1151640" y="1626037"/>
                    <a:pt x="1152832" y="1687556"/>
                  </a:cubicBezTo>
                  <a:close/>
                  <a:moveTo>
                    <a:pt x="1129176" y="1442788"/>
                  </a:moveTo>
                  <a:cubicBezTo>
                    <a:pt x="908060" y="1441584"/>
                    <a:pt x="945479" y="1459801"/>
                    <a:pt x="944338" y="1386880"/>
                  </a:cubicBezTo>
                  <a:cubicBezTo>
                    <a:pt x="942967" y="1299675"/>
                    <a:pt x="943979" y="1299547"/>
                    <a:pt x="942608" y="1212163"/>
                  </a:cubicBezTo>
                  <a:cubicBezTo>
                    <a:pt x="942531" y="1207231"/>
                    <a:pt x="930627" y="1211740"/>
                    <a:pt x="1145912" y="1208948"/>
                  </a:cubicBezTo>
                  <a:cubicBezTo>
                    <a:pt x="1150038" y="1475559"/>
                    <a:pt x="1156228" y="1442890"/>
                    <a:pt x="1129176" y="1442788"/>
                  </a:cubicBezTo>
                  <a:close/>
                  <a:moveTo>
                    <a:pt x="942378" y="1197968"/>
                  </a:moveTo>
                  <a:cubicBezTo>
                    <a:pt x="938008" y="927450"/>
                    <a:pt x="923976" y="964449"/>
                    <a:pt x="975516" y="964295"/>
                  </a:cubicBezTo>
                  <a:cubicBezTo>
                    <a:pt x="1040614" y="964115"/>
                    <a:pt x="1078738" y="964013"/>
                    <a:pt x="1129061" y="964884"/>
                  </a:cubicBezTo>
                  <a:cubicBezTo>
                    <a:pt x="1146681" y="965217"/>
                    <a:pt x="1141504" y="936879"/>
                    <a:pt x="1145720" y="1197046"/>
                  </a:cubicBezTo>
                  <a:cubicBezTo>
                    <a:pt x="1070690" y="1198045"/>
                    <a:pt x="1110300" y="1197853"/>
                    <a:pt x="942378" y="1197968"/>
                  </a:cubicBezTo>
                  <a:close/>
                  <a:moveTo>
                    <a:pt x="938341" y="1686992"/>
                  </a:moveTo>
                  <a:cubicBezTo>
                    <a:pt x="885955" y="1686723"/>
                    <a:pt x="820088" y="1687095"/>
                    <a:pt x="735370" y="1687133"/>
                  </a:cubicBezTo>
                  <a:cubicBezTo>
                    <a:pt x="733781" y="1614917"/>
                    <a:pt x="732654" y="1614302"/>
                    <a:pt x="731462" y="1454138"/>
                  </a:cubicBezTo>
                  <a:cubicBezTo>
                    <a:pt x="813975" y="1453933"/>
                    <a:pt x="821920" y="1455048"/>
                    <a:pt x="935086" y="1454817"/>
                  </a:cubicBezTo>
                  <a:cubicBezTo>
                    <a:pt x="938828" y="1627318"/>
                    <a:pt x="937726" y="1619158"/>
                    <a:pt x="938341" y="1686992"/>
                  </a:cubicBezTo>
                  <a:close/>
                  <a:moveTo>
                    <a:pt x="898654" y="1442967"/>
                  </a:moveTo>
                  <a:cubicBezTo>
                    <a:pt x="821728" y="1442967"/>
                    <a:pt x="821984" y="1442250"/>
                    <a:pt x="744969" y="1442250"/>
                  </a:cubicBezTo>
                  <a:cubicBezTo>
                    <a:pt x="727208" y="1442250"/>
                    <a:pt x="731680" y="1453114"/>
                    <a:pt x="730642" y="1386893"/>
                  </a:cubicBezTo>
                  <a:cubicBezTo>
                    <a:pt x="727451" y="1183287"/>
                    <a:pt x="721544" y="1210395"/>
                    <a:pt x="744969" y="1210395"/>
                  </a:cubicBezTo>
                  <a:cubicBezTo>
                    <a:pt x="948682" y="1210395"/>
                    <a:pt x="932036" y="1207846"/>
                    <a:pt x="932113" y="1212381"/>
                  </a:cubicBezTo>
                  <a:cubicBezTo>
                    <a:pt x="936329" y="1480875"/>
                    <a:pt x="946171" y="1442967"/>
                    <a:pt x="898654" y="1442967"/>
                  </a:cubicBezTo>
                  <a:close/>
                  <a:moveTo>
                    <a:pt x="898654" y="1197994"/>
                  </a:moveTo>
                  <a:cubicBezTo>
                    <a:pt x="819421" y="1197994"/>
                    <a:pt x="819639" y="1198481"/>
                    <a:pt x="744969" y="1198481"/>
                  </a:cubicBezTo>
                  <a:cubicBezTo>
                    <a:pt x="715610" y="1198481"/>
                    <a:pt x="733564" y="1226793"/>
                    <a:pt x="724542" y="963654"/>
                  </a:cubicBezTo>
                  <a:cubicBezTo>
                    <a:pt x="777902" y="963347"/>
                    <a:pt x="821497" y="964449"/>
                    <a:pt x="927807" y="964384"/>
                  </a:cubicBezTo>
                  <a:cubicBezTo>
                    <a:pt x="932421" y="1235723"/>
                    <a:pt x="943210" y="1197968"/>
                    <a:pt x="898654" y="1197994"/>
                  </a:cubicBezTo>
                  <a:close/>
                  <a:moveTo>
                    <a:pt x="724863" y="1687159"/>
                  </a:moveTo>
                  <a:cubicBezTo>
                    <a:pt x="488062" y="1687761"/>
                    <a:pt x="522558" y="1701430"/>
                    <a:pt x="521572" y="1649046"/>
                  </a:cubicBezTo>
                  <a:cubicBezTo>
                    <a:pt x="520418" y="1587348"/>
                    <a:pt x="519521" y="1532055"/>
                    <a:pt x="518970" y="1474303"/>
                  </a:cubicBezTo>
                  <a:cubicBezTo>
                    <a:pt x="518727" y="1447489"/>
                    <a:pt x="486242" y="1455163"/>
                    <a:pt x="720967" y="1454177"/>
                  </a:cubicBezTo>
                  <a:cubicBezTo>
                    <a:pt x="722133" y="1612752"/>
                    <a:pt x="723414" y="1623026"/>
                    <a:pt x="724863" y="1687159"/>
                  </a:cubicBezTo>
                  <a:close/>
                  <a:moveTo>
                    <a:pt x="668094" y="1442839"/>
                  </a:moveTo>
                  <a:cubicBezTo>
                    <a:pt x="607993" y="1443736"/>
                    <a:pt x="562412" y="1443569"/>
                    <a:pt x="518637" y="1442801"/>
                  </a:cubicBezTo>
                  <a:cubicBezTo>
                    <a:pt x="518624" y="1441801"/>
                    <a:pt x="515574" y="1220285"/>
                    <a:pt x="515382" y="1209332"/>
                  </a:cubicBezTo>
                  <a:cubicBezTo>
                    <a:pt x="739522" y="1207526"/>
                    <a:pt x="717814" y="1211459"/>
                    <a:pt x="717827" y="1212368"/>
                  </a:cubicBezTo>
                  <a:cubicBezTo>
                    <a:pt x="722107" y="1484846"/>
                    <a:pt x="736562" y="1441724"/>
                    <a:pt x="668094" y="1442839"/>
                  </a:cubicBezTo>
                  <a:close/>
                  <a:moveTo>
                    <a:pt x="515190" y="1197418"/>
                  </a:moveTo>
                  <a:cubicBezTo>
                    <a:pt x="510859" y="952675"/>
                    <a:pt x="507283" y="965845"/>
                    <a:pt x="514498" y="965819"/>
                  </a:cubicBezTo>
                  <a:cubicBezTo>
                    <a:pt x="610889" y="965563"/>
                    <a:pt x="619193" y="966063"/>
                    <a:pt x="668299" y="964653"/>
                  </a:cubicBezTo>
                  <a:cubicBezTo>
                    <a:pt x="726951" y="963039"/>
                    <a:pt x="713586" y="922941"/>
                    <a:pt x="717622" y="1198417"/>
                  </a:cubicBezTo>
                  <a:cubicBezTo>
                    <a:pt x="659893" y="1198109"/>
                    <a:pt x="636365" y="1196431"/>
                    <a:pt x="515190" y="1197418"/>
                  </a:cubicBezTo>
                  <a:close/>
                  <a:moveTo>
                    <a:pt x="360928" y="1944392"/>
                  </a:moveTo>
                  <a:cubicBezTo>
                    <a:pt x="412391" y="1943418"/>
                    <a:pt x="461292" y="1943367"/>
                    <a:pt x="514408" y="1944443"/>
                  </a:cubicBezTo>
                  <a:cubicBezTo>
                    <a:pt x="515651" y="1944469"/>
                    <a:pt x="519995" y="2177528"/>
                    <a:pt x="514434" y="2177630"/>
                  </a:cubicBezTo>
                  <a:cubicBezTo>
                    <a:pt x="506566" y="2177745"/>
                    <a:pt x="316705" y="2180923"/>
                    <a:pt x="316615" y="2172852"/>
                  </a:cubicBezTo>
                  <a:cubicBezTo>
                    <a:pt x="314065" y="1901821"/>
                    <a:pt x="291985" y="1945686"/>
                    <a:pt x="360928" y="1944392"/>
                  </a:cubicBezTo>
                  <a:close/>
                  <a:moveTo>
                    <a:pt x="360787" y="2189647"/>
                  </a:moveTo>
                  <a:cubicBezTo>
                    <a:pt x="411763" y="2190262"/>
                    <a:pt x="463791" y="2190339"/>
                    <a:pt x="514562" y="2189519"/>
                  </a:cubicBezTo>
                  <a:cubicBezTo>
                    <a:pt x="519688" y="2189442"/>
                    <a:pt x="519060" y="2162487"/>
                    <a:pt x="523481" y="2422039"/>
                  </a:cubicBezTo>
                  <a:cubicBezTo>
                    <a:pt x="426462" y="2423718"/>
                    <a:pt x="381201" y="2422578"/>
                    <a:pt x="320523" y="2422373"/>
                  </a:cubicBezTo>
                  <a:cubicBezTo>
                    <a:pt x="316154" y="2148472"/>
                    <a:pt x="302045" y="2188929"/>
                    <a:pt x="360787" y="2189647"/>
                  </a:cubicBezTo>
                  <a:close/>
                  <a:moveTo>
                    <a:pt x="523712" y="2435863"/>
                  </a:moveTo>
                  <a:cubicBezTo>
                    <a:pt x="526557" y="2617703"/>
                    <a:pt x="526800" y="2631718"/>
                    <a:pt x="527223" y="2665462"/>
                  </a:cubicBezTo>
                  <a:cubicBezTo>
                    <a:pt x="368450" y="2665027"/>
                    <a:pt x="386877" y="2665603"/>
                    <a:pt x="324342" y="2665885"/>
                  </a:cubicBezTo>
                  <a:cubicBezTo>
                    <a:pt x="319562" y="2360265"/>
                    <a:pt x="320998" y="2451979"/>
                    <a:pt x="320716" y="2434274"/>
                  </a:cubicBezTo>
                  <a:cubicBezTo>
                    <a:pt x="541627" y="2435068"/>
                    <a:pt x="523660" y="2432839"/>
                    <a:pt x="523712" y="2435863"/>
                  </a:cubicBezTo>
                  <a:close/>
                  <a:moveTo>
                    <a:pt x="360877" y="2677518"/>
                  </a:moveTo>
                  <a:cubicBezTo>
                    <a:pt x="557940" y="2675916"/>
                    <a:pt x="527313" y="2672534"/>
                    <a:pt x="527607" y="2698079"/>
                  </a:cubicBezTo>
                  <a:cubicBezTo>
                    <a:pt x="528222" y="2752078"/>
                    <a:pt x="528363" y="2757881"/>
                    <a:pt x="530721" y="2911153"/>
                  </a:cubicBezTo>
                  <a:cubicBezTo>
                    <a:pt x="394310" y="2911896"/>
                    <a:pt x="388761" y="2911281"/>
                    <a:pt x="328674" y="2911050"/>
                  </a:cubicBezTo>
                  <a:cubicBezTo>
                    <a:pt x="323586" y="2641954"/>
                    <a:pt x="309875" y="2678005"/>
                    <a:pt x="360877" y="2677518"/>
                  </a:cubicBezTo>
                  <a:close/>
                  <a:moveTo>
                    <a:pt x="360787" y="3167284"/>
                  </a:moveTo>
                  <a:cubicBezTo>
                    <a:pt x="409764" y="3167810"/>
                    <a:pt x="465533" y="3167784"/>
                    <a:pt x="514524" y="3167515"/>
                  </a:cubicBezTo>
                  <a:cubicBezTo>
                    <a:pt x="545215" y="3167348"/>
                    <a:pt x="530593" y="3137921"/>
                    <a:pt x="538115" y="3400471"/>
                  </a:cubicBezTo>
                  <a:cubicBezTo>
                    <a:pt x="383635" y="3401240"/>
                    <a:pt x="416351" y="3400830"/>
                    <a:pt x="334914" y="3400292"/>
                  </a:cubicBezTo>
                  <a:cubicBezTo>
                    <a:pt x="327956" y="3128608"/>
                    <a:pt x="322253" y="3166875"/>
                    <a:pt x="360787" y="3167284"/>
                  </a:cubicBezTo>
                  <a:close/>
                  <a:moveTo>
                    <a:pt x="360787" y="3412437"/>
                  </a:moveTo>
                  <a:cubicBezTo>
                    <a:pt x="412186" y="3412924"/>
                    <a:pt x="462355" y="3412898"/>
                    <a:pt x="514524" y="3412539"/>
                  </a:cubicBezTo>
                  <a:cubicBezTo>
                    <a:pt x="545830" y="3412322"/>
                    <a:pt x="538487" y="3374375"/>
                    <a:pt x="543139" y="3646046"/>
                  </a:cubicBezTo>
                  <a:cubicBezTo>
                    <a:pt x="474004" y="3646610"/>
                    <a:pt x="497826" y="3647289"/>
                    <a:pt x="340271" y="3646444"/>
                  </a:cubicBezTo>
                  <a:cubicBezTo>
                    <a:pt x="335683" y="3376450"/>
                    <a:pt x="324150" y="3412091"/>
                    <a:pt x="360787" y="3412437"/>
                  </a:cubicBezTo>
                  <a:close/>
                  <a:moveTo>
                    <a:pt x="360813" y="3658486"/>
                  </a:moveTo>
                  <a:cubicBezTo>
                    <a:pt x="555056" y="3659780"/>
                    <a:pt x="543305" y="3655706"/>
                    <a:pt x="543369" y="3659806"/>
                  </a:cubicBezTo>
                  <a:cubicBezTo>
                    <a:pt x="544728" y="3746716"/>
                    <a:pt x="542831" y="3746049"/>
                    <a:pt x="544215" y="3834779"/>
                  </a:cubicBezTo>
                  <a:cubicBezTo>
                    <a:pt x="545266" y="3902050"/>
                    <a:pt x="553108" y="3890712"/>
                    <a:pt x="514472" y="3890917"/>
                  </a:cubicBezTo>
                  <a:cubicBezTo>
                    <a:pt x="462868" y="3891199"/>
                    <a:pt x="412212" y="3891353"/>
                    <a:pt x="360928" y="3890456"/>
                  </a:cubicBezTo>
                  <a:cubicBezTo>
                    <a:pt x="338592" y="3890071"/>
                    <a:pt x="343808" y="3900628"/>
                    <a:pt x="342770" y="3834523"/>
                  </a:cubicBezTo>
                  <a:cubicBezTo>
                    <a:pt x="339592" y="3631198"/>
                    <a:pt x="332159" y="3658294"/>
                    <a:pt x="360813" y="3658486"/>
                  </a:cubicBezTo>
                  <a:close/>
                  <a:moveTo>
                    <a:pt x="360813" y="4147843"/>
                  </a:moveTo>
                  <a:cubicBezTo>
                    <a:pt x="583479" y="4149034"/>
                    <a:pt x="550584" y="4132329"/>
                    <a:pt x="551391" y="4184534"/>
                  </a:cubicBezTo>
                  <a:cubicBezTo>
                    <a:pt x="552737" y="4270752"/>
                    <a:pt x="551622" y="4272289"/>
                    <a:pt x="552993" y="4359481"/>
                  </a:cubicBezTo>
                  <a:cubicBezTo>
                    <a:pt x="553429" y="4386974"/>
                    <a:pt x="561182" y="4381452"/>
                    <a:pt x="514524" y="4381196"/>
                  </a:cubicBezTo>
                  <a:cubicBezTo>
                    <a:pt x="326008" y="4380184"/>
                    <a:pt x="351970" y="4387128"/>
                    <a:pt x="351535" y="4359212"/>
                  </a:cubicBezTo>
                  <a:cubicBezTo>
                    <a:pt x="347844" y="4122797"/>
                    <a:pt x="337054" y="4147715"/>
                    <a:pt x="360813" y="4147843"/>
                  </a:cubicBezTo>
                  <a:close/>
                  <a:moveTo>
                    <a:pt x="351932" y="4391842"/>
                  </a:moveTo>
                  <a:cubicBezTo>
                    <a:pt x="400435" y="4392906"/>
                    <a:pt x="388351" y="4392867"/>
                    <a:pt x="553570" y="4393265"/>
                  </a:cubicBezTo>
                  <a:cubicBezTo>
                    <a:pt x="554736" y="4453527"/>
                    <a:pt x="557235" y="4517378"/>
                    <a:pt x="557414" y="4624299"/>
                  </a:cubicBezTo>
                  <a:cubicBezTo>
                    <a:pt x="336362" y="4625849"/>
                    <a:pt x="354674" y="4628040"/>
                    <a:pt x="354457" y="4621339"/>
                  </a:cubicBezTo>
                  <a:cubicBezTo>
                    <a:pt x="350561" y="4500403"/>
                    <a:pt x="352470" y="4452234"/>
                    <a:pt x="351932" y="4391842"/>
                  </a:cubicBezTo>
                  <a:close/>
                  <a:moveTo>
                    <a:pt x="559926" y="4096803"/>
                  </a:moveTo>
                  <a:cubicBezTo>
                    <a:pt x="553262" y="3869151"/>
                    <a:pt x="545650" y="3902639"/>
                    <a:pt x="591347" y="3902639"/>
                  </a:cubicBezTo>
                  <a:cubicBezTo>
                    <a:pt x="786360" y="3902639"/>
                    <a:pt x="759398" y="3897579"/>
                    <a:pt x="759923" y="3923124"/>
                  </a:cubicBezTo>
                  <a:cubicBezTo>
                    <a:pt x="765139" y="4169455"/>
                    <a:pt x="767753" y="4135698"/>
                    <a:pt x="744969" y="4135698"/>
                  </a:cubicBezTo>
                  <a:cubicBezTo>
                    <a:pt x="668837" y="4135698"/>
                    <a:pt x="668401" y="4134199"/>
                    <a:pt x="591347" y="4134199"/>
                  </a:cubicBezTo>
                  <a:cubicBezTo>
                    <a:pt x="552955" y="4134186"/>
                    <a:pt x="561246" y="4142039"/>
                    <a:pt x="559926" y="4096803"/>
                  </a:cubicBezTo>
                  <a:close/>
                  <a:moveTo>
                    <a:pt x="591360" y="4146088"/>
                  </a:moveTo>
                  <a:cubicBezTo>
                    <a:pt x="666940" y="4146088"/>
                    <a:pt x="668363" y="4147587"/>
                    <a:pt x="744981" y="4147587"/>
                  </a:cubicBezTo>
                  <a:cubicBezTo>
                    <a:pt x="767574" y="4147587"/>
                    <a:pt x="762666" y="4140156"/>
                    <a:pt x="763358" y="4184559"/>
                  </a:cubicBezTo>
                  <a:cubicBezTo>
                    <a:pt x="766894" y="4410777"/>
                    <a:pt x="777582" y="4379813"/>
                    <a:pt x="744981" y="4379813"/>
                  </a:cubicBezTo>
                  <a:cubicBezTo>
                    <a:pt x="536693" y="4379813"/>
                    <a:pt x="564014" y="4392073"/>
                    <a:pt x="563501" y="4359277"/>
                  </a:cubicBezTo>
                  <a:cubicBezTo>
                    <a:pt x="559605" y="4111498"/>
                    <a:pt x="554723" y="4146088"/>
                    <a:pt x="591360" y="4146088"/>
                  </a:cubicBezTo>
                  <a:close/>
                  <a:moveTo>
                    <a:pt x="591360" y="4393303"/>
                  </a:moveTo>
                  <a:cubicBezTo>
                    <a:pt x="803839" y="4393303"/>
                    <a:pt x="767830" y="4373881"/>
                    <a:pt x="768676" y="4446828"/>
                  </a:cubicBezTo>
                  <a:cubicBezTo>
                    <a:pt x="771136" y="4660990"/>
                    <a:pt x="781426" y="4625734"/>
                    <a:pt x="744981" y="4625708"/>
                  </a:cubicBezTo>
                  <a:cubicBezTo>
                    <a:pt x="734486" y="4625708"/>
                    <a:pt x="567948" y="4625170"/>
                    <a:pt x="567948" y="4621545"/>
                  </a:cubicBezTo>
                  <a:cubicBezTo>
                    <a:pt x="567384" y="4358918"/>
                    <a:pt x="550059" y="4393303"/>
                    <a:pt x="591360" y="4393303"/>
                  </a:cubicBezTo>
                  <a:close/>
                  <a:moveTo>
                    <a:pt x="591360" y="4636072"/>
                  </a:moveTo>
                  <a:cubicBezTo>
                    <a:pt x="667351" y="4636072"/>
                    <a:pt x="666979" y="4637597"/>
                    <a:pt x="744981" y="4637597"/>
                  </a:cubicBezTo>
                  <a:cubicBezTo>
                    <a:pt x="777966" y="4637622"/>
                    <a:pt x="770303" y="4598574"/>
                    <a:pt x="774878" y="4869669"/>
                  </a:cubicBezTo>
                  <a:cubicBezTo>
                    <a:pt x="698541" y="4869387"/>
                    <a:pt x="635493" y="4870476"/>
                    <a:pt x="570908" y="4870195"/>
                  </a:cubicBezTo>
                  <a:cubicBezTo>
                    <a:pt x="566769" y="4598152"/>
                    <a:pt x="559772" y="4636072"/>
                    <a:pt x="591360" y="4636072"/>
                  </a:cubicBezTo>
                  <a:close/>
                  <a:moveTo>
                    <a:pt x="591360" y="4882134"/>
                  </a:moveTo>
                  <a:cubicBezTo>
                    <a:pt x="790255" y="4882134"/>
                    <a:pt x="775045" y="4879559"/>
                    <a:pt x="775109" y="4883992"/>
                  </a:cubicBezTo>
                  <a:cubicBezTo>
                    <a:pt x="779350" y="5154830"/>
                    <a:pt x="791934" y="5115629"/>
                    <a:pt x="744981" y="5115629"/>
                  </a:cubicBezTo>
                  <a:cubicBezTo>
                    <a:pt x="669145" y="5115629"/>
                    <a:pt x="670311" y="5114616"/>
                    <a:pt x="591360" y="5114616"/>
                  </a:cubicBezTo>
                  <a:cubicBezTo>
                    <a:pt x="571741" y="5114616"/>
                    <a:pt x="577033" y="5125532"/>
                    <a:pt x="575995" y="5058683"/>
                  </a:cubicBezTo>
                  <a:cubicBezTo>
                    <a:pt x="572804" y="4855116"/>
                    <a:pt x="558286" y="4882134"/>
                    <a:pt x="591360" y="4882134"/>
                  </a:cubicBezTo>
                  <a:close/>
                  <a:moveTo>
                    <a:pt x="779184" y="4446648"/>
                  </a:moveTo>
                  <a:cubicBezTo>
                    <a:pt x="778402" y="4378275"/>
                    <a:pt x="737152" y="4390164"/>
                    <a:pt x="975465" y="4391445"/>
                  </a:cubicBezTo>
                  <a:cubicBezTo>
                    <a:pt x="981206" y="4391484"/>
                    <a:pt x="981795" y="4363030"/>
                    <a:pt x="985870" y="4625580"/>
                  </a:cubicBezTo>
                  <a:cubicBezTo>
                    <a:pt x="758450" y="4626682"/>
                    <a:pt x="781183" y="4627220"/>
                    <a:pt x="781170" y="4621545"/>
                  </a:cubicBezTo>
                  <a:cubicBezTo>
                    <a:pt x="781029" y="4553979"/>
                    <a:pt x="780337" y="4548022"/>
                    <a:pt x="779184" y="4446648"/>
                  </a:cubicBezTo>
                  <a:close/>
                  <a:moveTo>
                    <a:pt x="986050" y="4637494"/>
                  </a:moveTo>
                  <a:cubicBezTo>
                    <a:pt x="990137" y="4900954"/>
                    <a:pt x="995071" y="4870246"/>
                    <a:pt x="975465" y="4870310"/>
                  </a:cubicBezTo>
                  <a:cubicBezTo>
                    <a:pt x="921836" y="4870528"/>
                    <a:pt x="875332" y="4870604"/>
                    <a:pt x="821843" y="4870028"/>
                  </a:cubicBezTo>
                  <a:cubicBezTo>
                    <a:pt x="778402" y="4869554"/>
                    <a:pt x="782336" y="4909473"/>
                    <a:pt x="781208" y="4637622"/>
                  </a:cubicBezTo>
                  <a:cubicBezTo>
                    <a:pt x="912225" y="4637738"/>
                    <a:pt x="923015" y="4637828"/>
                    <a:pt x="986050" y="4637494"/>
                  </a:cubicBezTo>
                  <a:close/>
                  <a:moveTo>
                    <a:pt x="821754" y="4881955"/>
                  </a:moveTo>
                  <a:cubicBezTo>
                    <a:pt x="1002222" y="4883902"/>
                    <a:pt x="989561" y="4879982"/>
                    <a:pt x="989625" y="4883966"/>
                  </a:cubicBezTo>
                  <a:cubicBezTo>
                    <a:pt x="993815" y="5151858"/>
                    <a:pt x="999133" y="5115513"/>
                    <a:pt x="975554" y="5115155"/>
                  </a:cubicBezTo>
                  <a:cubicBezTo>
                    <a:pt x="751863" y="5111849"/>
                    <a:pt x="790358" y="5135165"/>
                    <a:pt x="789166" y="5058683"/>
                  </a:cubicBezTo>
                  <a:cubicBezTo>
                    <a:pt x="785847" y="4846186"/>
                    <a:pt x="771379" y="4881417"/>
                    <a:pt x="821754" y="4881955"/>
                  </a:cubicBezTo>
                  <a:close/>
                  <a:moveTo>
                    <a:pt x="990855" y="4391535"/>
                  </a:moveTo>
                  <a:cubicBezTo>
                    <a:pt x="1020162" y="4391689"/>
                    <a:pt x="1192352" y="4391830"/>
                    <a:pt x="1194018" y="4391830"/>
                  </a:cubicBezTo>
                  <a:cubicBezTo>
                    <a:pt x="1194031" y="4392829"/>
                    <a:pt x="1197452" y="4594629"/>
                    <a:pt x="1198003" y="4624427"/>
                  </a:cubicBezTo>
                  <a:cubicBezTo>
                    <a:pt x="1129663" y="4624504"/>
                    <a:pt x="1197273" y="4624799"/>
                    <a:pt x="996365" y="4625542"/>
                  </a:cubicBezTo>
                  <a:cubicBezTo>
                    <a:pt x="992880" y="4401117"/>
                    <a:pt x="992982" y="4483749"/>
                    <a:pt x="990855" y="4391535"/>
                  </a:cubicBezTo>
                  <a:close/>
                  <a:moveTo>
                    <a:pt x="1198234" y="4636316"/>
                  </a:moveTo>
                  <a:cubicBezTo>
                    <a:pt x="1202655" y="4870028"/>
                    <a:pt x="1201912" y="4800605"/>
                    <a:pt x="1203103" y="4869772"/>
                  </a:cubicBezTo>
                  <a:cubicBezTo>
                    <a:pt x="1194492" y="4869772"/>
                    <a:pt x="1239663" y="4869644"/>
                    <a:pt x="999915" y="4870233"/>
                  </a:cubicBezTo>
                  <a:cubicBezTo>
                    <a:pt x="998890" y="4803308"/>
                    <a:pt x="999505" y="4827738"/>
                    <a:pt x="996558" y="4637443"/>
                  </a:cubicBezTo>
                  <a:cubicBezTo>
                    <a:pt x="1213509" y="4636521"/>
                    <a:pt x="1134981" y="4636380"/>
                    <a:pt x="1198234" y="4636316"/>
                  </a:cubicBezTo>
                  <a:close/>
                  <a:moveTo>
                    <a:pt x="1200938" y="4147907"/>
                  </a:moveTo>
                  <a:cubicBezTo>
                    <a:pt x="1292665" y="4147996"/>
                    <a:pt x="1292306" y="4145934"/>
                    <a:pt x="1404216" y="4146703"/>
                  </a:cubicBezTo>
                  <a:cubicBezTo>
                    <a:pt x="1405651" y="4271931"/>
                    <a:pt x="1407240" y="4253944"/>
                    <a:pt x="1409124" y="4379198"/>
                  </a:cubicBezTo>
                  <a:cubicBezTo>
                    <a:pt x="1272072" y="4378903"/>
                    <a:pt x="1299995" y="4379928"/>
                    <a:pt x="1204334" y="4379928"/>
                  </a:cubicBezTo>
                  <a:cubicBezTo>
                    <a:pt x="1202860" y="4290340"/>
                    <a:pt x="1202437" y="4229347"/>
                    <a:pt x="1200938" y="4147907"/>
                  </a:cubicBezTo>
                  <a:close/>
                  <a:moveTo>
                    <a:pt x="1206012" y="4391830"/>
                  </a:moveTo>
                  <a:cubicBezTo>
                    <a:pt x="1448324" y="4391830"/>
                    <a:pt x="1409072" y="4372228"/>
                    <a:pt x="1410072" y="4446776"/>
                  </a:cubicBezTo>
                  <a:cubicBezTo>
                    <a:pt x="1411084" y="4527973"/>
                    <a:pt x="1411815" y="4551084"/>
                    <a:pt x="1412327" y="4621570"/>
                  </a:cubicBezTo>
                  <a:cubicBezTo>
                    <a:pt x="1412366" y="4627169"/>
                    <a:pt x="1428730" y="4624453"/>
                    <a:pt x="1208524" y="4624414"/>
                  </a:cubicBezTo>
                  <a:cubicBezTo>
                    <a:pt x="1208485" y="4622313"/>
                    <a:pt x="1203898" y="4391830"/>
                    <a:pt x="1206012" y="4391830"/>
                  </a:cubicBezTo>
                  <a:close/>
                  <a:moveTo>
                    <a:pt x="1412443" y="4636687"/>
                  </a:moveTo>
                  <a:cubicBezTo>
                    <a:pt x="1412455" y="4637815"/>
                    <a:pt x="1415134" y="4867645"/>
                    <a:pt x="1415147" y="4868952"/>
                  </a:cubicBezTo>
                  <a:cubicBezTo>
                    <a:pt x="1332262" y="4867786"/>
                    <a:pt x="1276044" y="4869695"/>
                    <a:pt x="1213586" y="4869772"/>
                  </a:cubicBezTo>
                  <a:cubicBezTo>
                    <a:pt x="1212253" y="4791868"/>
                    <a:pt x="1213060" y="4869182"/>
                    <a:pt x="1208742" y="4636316"/>
                  </a:cubicBezTo>
                  <a:cubicBezTo>
                    <a:pt x="1280632" y="4636329"/>
                    <a:pt x="1331723" y="4637264"/>
                    <a:pt x="1412443" y="4636687"/>
                  </a:cubicBezTo>
                  <a:close/>
                  <a:moveTo>
                    <a:pt x="1415339" y="4880866"/>
                  </a:moveTo>
                  <a:cubicBezTo>
                    <a:pt x="1416864" y="4980306"/>
                    <a:pt x="1415877" y="4956157"/>
                    <a:pt x="1418453" y="5114219"/>
                  </a:cubicBezTo>
                  <a:cubicBezTo>
                    <a:pt x="1370219" y="5114873"/>
                    <a:pt x="1312758" y="5114437"/>
                    <a:pt x="1216302" y="5114412"/>
                  </a:cubicBezTo>
                  <a:cubicBezTo>
                    <a:pt x="1216290" y="5112951"/>
                    <a:pt x="1213842" y="4884978"/>
                    <a:pt x="1213829" y="4883761"/>
                  </a:cubicBezTo>
                  <a:cubicBezTo>
                    <a:pt x="1213765" y="4879495"/>
                    <a:pt x="1411007" y="4880802"/>
                    <a:pt x="1415339" y="4880866"/>
                  </a:cubicBezTo>
                  <a:close/>
                  <a:moveTo>
                    <a:pt x="1414711" y="4146792"/>
                  </a:moveTo>
                  <a:cubicBezTo>
                    <a:pt x="1532836" y="4147843"/>
                    <a:pt x="1441493" y="4146908"/>
                    <a:pt x="1618489" y="4148022"/>
                  </a:cubicBezTo>
                  <a:cubicBezTo>
                    <a:pt x="1620167" y="4277683"/>
                    <a:pt x="1619821" y="4304048"/>
                    <a:pt x="1621116" y="4379684"/>
                  </a:cubicBezTo>
                  <a:cubicBezTo>
                    <a:pt x="1455564" y="4379275"/>
                    <a:pt x="1551020" y="4379621"/>
                    <a:pt x="1419606" y="4379236"/>
                  </a:cubicBezTo>
                  <a:cubicBezTo>
                    <a:pt x="1417709" y="4255174"/>
                    <a:pt x="1416044" y="4264359"/>
                    <a:pt x="1414711" y="4146792"/>
                  </a:cubicBezTo>
                  <a:close/>
                  <a:moveTo>
                    <a:pt x="1436521" y="4391215"/>
                  </a:moveTo>
                  <a:cubicBezTo>
                    <a:pt x="1659303" y="4392111"/>
                    <a:pt x="1620821" y="4375854"/>
                    <a:pt x="1622525" y="4447404"/>
                  </a:cubicBezTo>
                  <a:cubicBezTo>
                    <a:pt x="1623973" y="4507168"/>
                    <a:pt x="1624640" y="4553723"/>
                    <a:pt x="1625562" y="4621660"/>
                  </a:cubicBezTo>
                  <a:cubicBezTo>
                    <a:pt x="1625614" y="4626169"/>
                    <a:pt x="1422874" y="4626003"/>
                    <a:pt x="1422848" y="4621506"/>
                  </a:cubicBezTo>
                  <a:cubicBezTo>
                    <a:pt x="1420913" y="4357995"/>
                    <a:pt x="1411353" y="4391099"/>
                    <a:pt x="1436521" y="4391215"/>
                  </a:cubicBezTo>
                  <a:close/>
                  <a:moveTo>
                    <a:pt x="1436585" y="4636469"/>
                  </a:moveTo>
                  <a:cubicBezTo>
                    <a:pt x="1490407" y="4635957"/>
                    <a:pt x="1536373" y="4636034"/>
                    <a:pt x="1590207" y="4636187"/>
                  </a:cubicBezTo>
                  <a:cubicBezTo>
                    <a:pt x="1636198" y="4636316"/>
                    <a:pt x="1625537" y="4594731"/>
                    <a:pt x="1630188" y="4868875"/>
                  </a:cubicBezTo>
                  <a:cubicBezTo>
                    <a:pt x="1574022" y="4869285"/>
                    <a:pt x="1542536" y="4871168"/>
                    <a:pt x="1425654" y="4869118"/>
                  </a:cubicBezTo>
                  <a:cubicBezTo>
                    <a:pt x="1421746" y="4601739"/>
                    <a:pt x="1418222" y="4636662"/>
                    <a:pt x="1436585" y="4636469"/>
                  </a:cubicBezTo>
                  <a:close/>
                  <a:moveTo>
                    <a:pt x="1436457" y="4881225"/>
                  </a:moveTo>
                  <a:cubicBezTo>
                    <a:pt x="1625716" y="4884786"/>
                    <a:pt x="1630317" y="4875946"/>
                    <a:pt x="1630445" y="4883966"/>
                  </a:cubicBezTo>
                  <a:cubicBezTo>
                    <a:pt x="1631777" y="4968878"/>
                    <a:pt x="1629919" y="4973144"/>
                    <a:pt x="1631265" y="5058940"/>
                  </a:cubicBezTo>
                  <a:cubicBezTo>
                    <a:pt x="1632315" y="5126454"/>
                    <a:pt x="1642926" y="5116320"/>
                    <a:pt x="1590399" y="5114578"/>
                  </a:cubicBezTo>
                  <a:cubicBezTo>
                    <a:pt x="1396168" y="5108211"/>
                    <a:pt x="1429345" y="5138048"/>
                    <a:pt x="1428051" y="5058722"/>
                  </a:cubicBezTo>
                  <a:cubicBezTo>
                    <a:pt x="1424834" y="4854373"/>
                    <a:pt x="1420606" y="4880930"/>
                    <a:pt x="1436457" y="4881225"/>
                  </a:cubicBezTo>
                  <a:close/>
                  <a:moveTo>
                    <a:pt x="1631841" y="4391599"/>
                  </a:moveTo>
                  <a:cubicBezTo>
                    <a:pt x="1798546" y="4391804"/>
                    <a:pt x="1667697" y="4391817"/>
                    <a:pt x="1836350" y="4392175"/>
                  </a:cubicBezTo>
                  <a:cubicBezTo>
                    <a:pt x="1840540" y="4662015"/>
                    <a:pt x="1846409" y="4625926"/>
                    <a:pt x="1820793" y="4625926"/>
                  </a:cubicBezTo>
                  <a:cubicBezTo>
                    <a:pt x="1819793" y="4625926"/>
                    <a:pt x="1636121" y="4625196"/>
                    <a:pt x="1636070" y="4621429"/>
                  </a:cubicBezTo>
                  <a:cubicBezTo>
                    <a:pt x="1633879" y="4459702"/>
                    <a:pt x="1633174" y="4463764"/>
                    <a:pt x="1631841" y="4391599"/>
                  </a:cubicBezTo>
                  <a:close/>
                  <a:moveTo>
                    <a:pt x="1820793" y="4637840"/>
                  </a:moveTo>
                  <a:cubicBezTo>
                    <a:pt x="1845205" y="4637840"/>
                    <a:pt x="1838707" y="4600560"/>
                    <a:pt x="1843462" y="4868785"/>
                  </a:cubicBezTo>
                  <a:cubicBezTo>
                    <a:pt x="1828622" y="4868696"/>
                    <a:pt x="1817038" y="4868721"/>
                    <a:pt x="1667094" y="4868747"/>
                  </a:cubicBezTo>
                  <a:cubicBezTo>
                    <a:pt x="1633994" y="4868747"/>
                    <a:pt x="1639991" y="4907244"/>
                    <a:pt x="1636275" y="4636252"/>
                  </a:cubicBezTo>
                  <a:cubicBezTo>
                    <a:pt x="1746391" y="4636316"/>
                    <a:pt x="1748967" y="4637840"/>
                    <a:pt x="1820793" y="4637840"/>
                  </a:cubicBezTo>
                  <a:close/>
                  <a:moveTo>
                    <a:pt x="1846332" y="4359251"/>
                  </a:moveTo>
                  <a:cubicBezTo>
                    <a:pt x="1842437" y="4109089"/>
                    <a:pt x="1823420" y="4145383"/>
                    <a:pt x="1897552" y="4147279"/>
                  </a:cubicBezTo>
                  <a:cubicBezTo>
                    <a:pt x="1948272" y="4148573"/>
                    <a:pt x="2000159" y="4148471"/>
                    <a:pt x="2044958" y="4147702"/>
                  </a:cubicBezTo>
                  <a:cubicBezTo>
                    <a:pt x="2047611" y="4367002"/>
                    <a:pt x="2046817" y="4324366"/>
                    <a:pt x="2047842" y="4380466"/>
                  </a:cubicBezTo>
                  <a:cubicBezTo>
                    <a:pt x="1813732" y="4386423"/>
                    <a:pt x="1846678" y="4381056"/>
                    <a:pt x="1846332" y="4359251"/>
                  </a:cubicBezTo>
                  <a:close/>
                  <a:moveTo>
                    <a:pt x="2048060" y="4392381"/>
                  </a:moveTo>
                  <a:cubicBezTo>
                    <a:pt x="2049623" y="4470156"/>
                    <a:pt x="2051045" y="4464404"/>
                    <a:pt x="2052493" y="4625106"/>
                  </a:cubicBezTo>
                  <a:cubicBezTo>
                    <a:pt x="2024583" y="4625362"/>
                    <a:pt x="1850484" y="4625913"/>
                    <a:pt x="1849574" y="4625913"/>
                  </a:cubicBezTo>
                  <a:cubicBezTo>
                    <a:pt x="1849702" y="4561819"/>
                    <a:pt x="1849677" y="4574707"/>
                    <a:pt x="1846832" y="4392214"/>
                  </a:cubicBezTo>
                  <a:cubicBezTo>
                    <a:pt x="1903421" y="4392457"/>
                    <a:pt x="1967392" y="4394417"/>
                    <a:pt x="2048060" y="4392381"/>
                  </a:cubicBezTo>
                  <a:close/>
                  <a:moveTo>
                    <a:pt x="2051468" y="4637007"/>
                  </a:moveTo>
                  <a:cubicBezTo>
                    <a:pt x="2052762" y="4637007"/>
                    <a:pt x="2056440" y="4868721"/>
                    <a:pt x="2056453" y="4869733"/>
                  </a:cubicBezTo>
                  <a:cubicBezTo>
                    <a:pt x="1937085" y="4871770"/>
                    <a:pt x="1908970" y="4869336"/>
                    <a:pt x="1853944" y="4868849"/>
                  </a:cubicBezTo>
                  <a:cubicBezTo>
                    <a:pt x="1852739" y="4799939"/>
                    <a:pt x="1849446" y="4733231"/>
                    <a:pt x="1849549" y="4637802"/>
                  </a:cubicBezTo>
                  <a:cubicBezTo>
                    <a:pt x="1850459" y="4637815"/>
                    <a:pt x="2032541" y="4637187"/>
                    <a:pt x="2051468" y="4637007"/>
                  </a:cubicBezTo>
                  <a:close/>
                  <a:moveTo>
                    <a:pt x="2056697" y="4883992"/>
                  </a:moveTo>
                  <a:cubicBezTo>
                    <a:pt x="2060784" y="5144710"/>
                    <a:pt x="2062924" y="5115027"/>
                    <a:pt x="2051468" y="5114898"/>
                  </a:cubicBezTo>
                  <a:cubicBezTo>
                    <a:pt x="1818127" y="5112400"/>
                    <a:pt x="1857032" y="5133641"/>
                    <a:pt x="1855866" y="5058709"/>
                  </a:cubicBezTo>
                  <a:cubicBezTo>
                    <a:pt x="1854508" y="4971799"/>
                    <a:pt x="1855610" y="4973516"/>
                    <a:pt x="1854200" y="4883761"/>
                  </a:cubicBezTo>
                  <a:cubicBezTo>
                    <a:pt x="1854136" y="4879111"/>
                    <a:pt x="2056684" y="4882993"/>
                    <a:pt x="2056697" y="4883992"/>
                  </a:cubicBezTo>
                  <a:close/>
                  <a:moveTo>
                    <a:pt x="2058555" y="4392111"/>
                  </a:moveTo>
                  <a:cubicBezTo>
                    <a:pt x="2097588" y="4391138"/>
                    <a:pt x="2104444" y="4391304"/>
                    <a:pt x="2262179" y="4391278"/>
                  </a:cubicBezTo>
                  <a:cubicBezTo>
                    <a:pt x="2263998" y="4497828"/>
                    <a:pt x="2262794" y="4402616"/>
                    <a:pt x="2266138" y="4625657"/>
                  </a:cubicBezTo>
                  <a:cubicBezTo>
                    <a:pt x="2039551" y="4625208"/>
                    <a:pt x="2063027" y="4625977"/>
                    <a:pt x="2062989" y="4621481"/>
                  </a:cubicBezTo>
                  <a:cubicBezTo>
                    <a:pt x="2061835" y="4483185"/>
                    <a:pt x="2059875" y="4456346"/>
                    <a:pt x="2058555" y="4392111"/>
                  </a:cubicBezTo>
                  <a:close/>
                  <a:moveTo>
                    <a:pt x="2266318" y="4637559"/>
                  </a:moveTo>
                  <a:cubicBezTo>
                    <a:pt x="2269611" y="4857089"/>
                    <a:pt x="2268035" y="4742020"/>
                    <a:pt x="2270073" y="4870220"/>
                  </a:cubicBezTo>
                  <a:cubicBezTo>
                    <a:pt x="2201489" y="4870105"/>
                    <a:pt x="2152806" y="4868260"/>
                    <a:pt x="2066961" y="4869554"/>
                  </a:cubicBezTo>
                  <a:cubicBezTo>
                    <a:pt x="2065846" y="4801373"/>
                    <a:pt x="2063873" y="4723111"/>
                    <a:pt x="2063130" y="4636892"/>
                  </a:cubicBezTo>
                  <a:cubicBezTo>
                    <a:pt x="2167543" y="4635983"/>
                    <a:pt x="2201194" y="4637443"/>
                    <a:pt x="2266318" y="4637559"/>
                  </a:cubicBezTo>
                  <a:close/>
                  <a:moveTo>
                    <a:pt x="2270265" y="4882122"/>
                  </a:moveTo>
                  <a:cubicBezTo>
                    <a:pt x="2271764" y="4990452"/>
                    <a:pt x="2270034" y="4941501"/>
                    <a:pt x="2272725" y="5114155"/>
                  </a:cubicBezTo>
                  <a:cubicBezTo>
                    <a:pt x="2195812" y="5114258"/>
                    <a:pt x="2176103" y="5116000"/>
                    <a:pt x="2070575" y="5115091"/>
                  </a:cubicBezTo>
                  <a:cubicBezTo>
                    <a:pt x="2068794" y="5046539"/>
                    <a:pt x="2068525" y="4969826"/>
                    <a:pt x="2067179" y="4883787"/>
                  </a:cubicBezTo>
                  <a:cubicBezTo>
                    <a:pt x="2067115" y="4878855"/>
                    <a:pt x="2058491" y="4881801"/>
                    <a:pt x="2270265" y="4882122"/>
                  </a:cubicBezTo>
                  <a:close/>
                  <a:moveTo>
                    <a:pt x="2272674" y="4391291"/>
                  </a:moveTo>
                  <a:cubicBezTo>
                    <a:pt x="2338182" y="4391278"/>
                    <a:pt x="2343398" y="4392316"/>
                    <a:pt x="2475247" y="4392650"/>
                  </a:cubicBezTo>
                  <a:cubicBezTo>
                    <a:pt x="2475260" y="4393674"/>
                    <a:pt x="2479309" y="4616138"/>
                    <a:pt x="2479502" y="4625503"/>
                  </a:cubicBezTo>
                  <a:cubicBezTo>
                    <a:pt x="2379714" y="4625477"/>
                    <a:pt x="2312233" y="4625708"/>
                    <a:pt x="2276621" y="4625670"/>
                  </a:cubicBezTo>
                  <a:cubicBezTo>
                    <a:pt x="2273430" y="4412404"/>
                    <a:pt x="2274225" y="4482737"/>
                    <a:pt x="2272674" y="4391291"/>
                  </a:cubicBezTo>
                  <a:close/>
                  <a:moveTo>
                    <a:pt x="2282016" y="4637571"/>
                  </a:moveTo>
                  <a:cubicBezTo>
                    <a:pt x="2521175" y="4637571"/>
                    <a:pt x="2479617" y="4619918"/>
                    <a:pt x="2481014" y="4709070"/>
                  </a:cubicBezTo>
                  <a:cubicBezTo>
                    <a:pt x="2482385" y="4796877"/>
                    <a:pt x="2482654" y="4790817"/>
                    <a:pt x="2483948" y="4870912"/>
                  </a:cubicBezTo>
                  <a:cubicBezTo>
                    <a:pt x="2386057" y="4871488"/>
                    <a:pt x="2366374" y="4870233"/>
                    <a:pt x="2280568" y="4870233"/>
                  </a:cubicBezTo>
                  <a:cubicBezTo>
                    <a:pt x="2276480" y="4610156"/>
                    <a:pt x="2274212" y="4637571"/>
                    <a:pt x="2282016" y="4637571"/>
                  </a:cubicBezTo>
                  <a:close/>
                  <a:moveTo>
                    <a:pt x="2282016" y="4882134"/>
                  </a:moveTo>
                  <a:cubicBezTo>
                    <a:pt x="2282926" y="4882134"/>
                    <a:pt x="2484140" y="4882621"/>
                    <a:pt x="2484166" y="4883992"/>
                  </a:cubicBezTo>
                  <a:cubicBezTo>
                    <a:pt x="2484192" y="4885529"/>
                    <a:pt x="2486972" y="5114143"/>
                    <a:pt x="2486985" y="5115680"/>
                  </a:cubicBezTo>
                  <a:cubicBezTo>
                    <a:pt x="2345986" y="5116410"/>
                    <a:pt x="2380342" y="5114168"/>
                    <a:pt x="2283220" y="5114155"/>
                  </a:cubicBezTo>
                  <a:cubicBezTo>
                    <a:pt x="2279184" y="4856320"/>
                    <a:pt x="2281106" y="4882134"/>
                    <a:pt x="2282016" y="4882134"/>
                  </a:cubicBezTo>
                  <a:close/>
                  <a:moveTo>
                    <a:pt x="2512525" y="4392790"/>
                  </a:moveTo>
                  <a:cubicBezTo>
                    <a:pt x="2588387" y="4393098"/>
                    <a:pt x="2590873" y="4392803"/>
                    <a:pt x="2666159" y="4393098"/>
                  </a:cubicBezTo>
                  <a:cubicBezTo>
                    <a:pt x="2697119" y="4393226"/>
                    <a:pt x="2689187" y="4356522"/>
                    <a:pt x="2692352" y="4625119"/>
                  </a:cubicBezTo>
                  <a:cubicBezTo>
                    <a:pt x="2469122" y="4626144"/>
                    <a:pt x="2490035" y="4627335"/>
                    <a:pt x="2489920" y="4621417"/>
                  </a:cubicBezTo>
                  <a:cubicBezTo>
                    <a:pt x="2484666" y="4356394"/>
                    <a:pt x="2476465" y="4392637"/>
                    <a:pt x="2512525" y="4392790"/>
                  </a:cubicBezTo>
                  <a:close/>
                  <a:moveTo>
                    <a:pt x="2692506" y="4637007"/>
                  </a:moveTo>
                  <a:cubicBezTo>
                    <a:pt x="2693211" y="4696131"/>
                    <a:pt x="2693954" y="4745735"/>
                    <a:pt x="2695492" y="4796620"/>
                  </a:cubicBezTo>
                  <a:cubicBezTo>
                    <a:pt x="2698349" y="4890692"/>
                    <a:pt x="2734410" y="4868900"/>
                    <a:pt x="2512499" y="4870707"/>
                  </a:cubicBezTo>
                  <a:cubicBezTo>
                    <a:pt x="2486511" y="4870912"/>
                    <a:pt x="2495635" y="4906514"/>
                    <a:pt x="2490253" y="4637405"/>
                  </a:cubicBezTo>
                  <a:cubicBezTo>
                    <a:pt x="2676859" y="4637430"/>
                    <a:pt x="2604098" y="4637430"/>
                    <a:pt x="2692506" y="4637007"/>
                  </a:cubicBezTo>
                  <a:close/>
                  <a:moveTo>
                    <a:pt x="2512602" y="4882621"/>
                  </a:moveTo>
                  <a:cubicBezTo>
                    <a:pt x="2513511" y="4882608"/>
                    <a:pt x="2697452" y="4880802"/>
                    <a:pt x="2697503" y="4883992"/>
                  </a:cubicBezTo>
                  <a:cubicBezTo>
                    <a:pt x="2701694" y="5152525"/>
                    <a:pt x="2715995" y="5114514"/>
                    <a:pt x="2666146" y="5114924"/>
                  </a:cubicBezTo>
                  <a:cubicBezTo>
                    <a:pt x="2589476" y="5115552"/>
                    <a:pt x="2584812" y="5114937"/>
                    <a:pt x="2512525" y="5115513"/>
                  </a:cubicBezTo>
                  <a:cubicBezTo>
                    <a:pt x="2492739" y="5115642"/>
                    <a:pt x="2497775" y="5126121"/>
                    <a:pt x="2496724" y="5058709"/>
                  </a:cubicBezTo>
                  <a:cubicBezTo>
                    <a:pt x="2493636" y="4855859"/>
                    <a:pt x="2487498" y="4882826"/>
                    <a:pt x="2512602" y="4882621"/>
                  </a:cubicBezTo>
                  <a:close/>
                  <a:moveTo>
                    <a:pt x="2699413" y="4393187"/>
                  </a:moveTo>
                  <a:cubicBezTo>
                    <a:pt x="2826918" y="4393418"/>
                    <a:pt x="2808593" y="4392624"/>
                    <a:pt x="2896809" y="4392624"/>
                  </a:cubicBezTo>
                  <a:cubicBezTo>
                    <a:pt x="2907266" y="4392624"/>
                    <a:pt x="2902460" y="4364990"/>
                    <a:pt x="2906625" y="4626272"/>
                  </a:cubicBezTo>
                  <a:cubicBezTo>
                    <a:pt x="2827418" y="4626490"/>
                    <a:pt x="2814744" y="4624670"/>
                    <a:pt x="2702873" y="4625055"/>
                  </a:cubicBezTo>
                  <a:cubicBezTo>
                    <a:pt x="2702001" y="4557464"/>
                    <a:pt x="2702962" y="4618509"/>
                    <a:pt x="2699413" y="4393187"/>
                  </a:cubicBezTo>
                  <a:close/>
                  <a:moveTo>
                    <a:pt x="2743047" y="4636905"/>
                  </a:moveTo>
                  <a:cubicBezTo>
                    <a:pt x="2819076" y="4636905"/>
                    <a:pt x="2819870" y="4638199"/>
                    <a:pt x="2896796" y="4638199"/>
                  </a:cubicBezTo>
                  <a:cubicBezTo>
                    <a:pt x="2911802" y="4638199"/>
                    <a:pt x="2906587" y="4609361"/>
                    <a:pt x="2910841" y="4870643"/>
                  </a:cubicBezTo>
                  <a:cubicBezTo>
                    <a:pt x="2834363" y="4870848"/>
                    <a:pt x="2805684" y="4869490"/>
                    <a:pt x="2707768" y="4869836"/>
                  </a:cubicBezTo>
                  <a:cubicBezTo>
                    <a:pt x="2703103" y="4599548"/>
                    <a:pt x="2686778" y="4636905"/>
                    <a:pt x="2743047" y="4636905"/>
                  </a:cubicBezTo>
                  <a:close/>
                  <a:moveTo>
                    <a:pt x="2909290" y="4184380"/>
                  </a:moveTo>
                  <a:cubicBezTo>
                    <a:pt x="2908496" y="4133315"/>
                    <a:pt x="2873922" y="4148381"/>
                    <a:pt x="3113709" y="4147510"/>
                  </a:cubicBezTo>
                  <a:cubicBezTo>
                    <a:pt x="3115862" y="4275377"/>
                    <a:pt x="3114529" y="4277632"/>
                    <a:pt x="3116349" y="4380351"/>
                  </a:cubicBezTo>
                  <a:cubicBezTo>
                    <a:pt x="3073779" y="4380850"/>
                    <a:pt x="3056248" y="4380710"/>
                    <a:pt x="2913968" y="4380735"/>
                  </a:cubicBezTo>
                  <a:cubicBezTo>
                    <a:pt x="2912468" y="4273417"/>
                    <a:pt x="2910662" y="4271751"/>
                    <a:pt x="2909290" y="4184380"/>
                  </a:cubicBezTo>
                  <a:close/>
                  <a:moveTo>
                    <a:pt x="3116566" y="4392252"/>
                  </a:moveTo>
                  <a:cubicBezTo>
                    <a:pt x="3117784" y="4456308"/>
                    <a:pt x="3119693" y="4491884"/>
                    <a:pt x="3120770" y="4621596"/>
                  </a:cubicBezTo>
                  <a:cubicBezTo>
                    <a:pt x="3120795" y="4625106"/>
                    <a:pt x="3144374" y="4624875"/>
                    <a:pt x="2917107" y="4626234"/>
                  </a:cubicBezTo>
                  <a:cubicBezTo>
                    <a:pt x="2913596" y="4405909"/>
                    <a:pt x="2915313" y="4484940"/>
                    <a:pt x="2914134" y="4392624"/>
                  </a:cubicBezTo>
                  <a:cubicBezTo>
                    <a:pt x="3056428" y="4392598"/>
                    <a:pt x="3079289" y="4392714"/>
                    <a:pt x="3116566" y="4392252"/>
                  </a:cubicBezTo>
                  <a:close/>
                  <a:moveTo>
                    <a:pt x="3120911" y="4636841"/>
                  </a:moveTo>
                  <a:cubicBezTo>
                    <a:pt x="3120923" y="4637853"/>
                    <a:pt x="3123486" y="4868823"/>
                    <a:pt x="3123499" y="4869746"/>
                  </a:cubicBezTo>
                  <a:cubicBezTo>
                    <a:pt x="3016561" y="4868324"/>
                    <a:pt x="2972735" y="4870335"/>
                    <a:pt x="2921336" y="4870591"/>
                  </a:cubicBezTo>
                  <a:cubicBezTo>
                    <a:pt x="2920285" y="4805588"/>
                    <a:pt x="2920196" y="4820065"/>
                    <a:pt x="2917300" y="4638135"/>
                  </a:cubicBezTo>
                  <a:cubicBezTo>
                    <a:pt x="2976234" y="4637789"/>
                    <a:pt x="3020444" y="4634701"/>
                    <a:pt x="3120911" y="4636841"/>
                  </a:cubicBezTo>
                  <a:close/>
                  <a:moveTo>
                    <a:pt x="3123320" y="4096855"/>
                  </a:moveTo>
                  <a:cubicBezTo>
                    <a:pt x="3119257" y="3880207"/>
                    <a:pt x="3117361" y="3903472"/>
                    <a:pt x="3127472" y="3903395"/>
                  </a:cubicBezTo>
                  <a:cubicBezTo>
                    <a:pt x="3354290" y="3901550"/>
                    <a:pt x="3323035" y="3898245"/>
                    <a:pt x="3323138" y="3922137"/>
                  </a:cubicBezTo>
                  <a:cubicBezTo>
                    <a:pt x="3324201" y="4173081"/>
                    <a:pt x="3339964" y="4134724"/>
                    <a:pt x="3281170" y="4135121"/>
                  </a:cubicBezTo>
                  <a:cubicBezTo>
                    <a:pt x="3207627" y="4135621"/>
                    <a:pt x="3209895" y="4135237"/>
                    <a:pt x="3127395" y="4135557"/>
                  </a:cubicBezTo>
                  <a:cubicBezTo>
                    <a:pt x="3122820" y="4135583"/>
                    <a:pt x="3124166" y="4141386"/>
                    <a:pt x="3123320" y="4096855"/>
                  </a:cubicBezTo>
                  <a:close/>
                  <a:moveTo>
                    <a:pt x="3127459" y="4147458"/>
                  </a:moveTo>
                  <a:cubicBezTo>
                    <a:pt x="3362363" y="4146497"/>
                    <a:pt x="3325355" y="4136121"/>
                    <a:pt x="3326124" y="4184559"/>
                  </a:cubicBezTo>
                  <a:cubicBezTo>
                    <a:pt x="3329802" y="4420206"/>
                    <a:pt x="3344218" y="4380940"/>
                    <a:pt x="3281260" y="4380172"/>
                  </a:cubicBezTo>
                  <a:cubicBezTo>
                    <a:pt x="3100856" y="4377981"/>
                    <a:pt x="3126997" y="4390830"/>
                    <a:pt x="3126498" y="4359277"/>
                  </a:cubicBezTo>
                  <a:cubicBezTo>
                    <a:pt x="3122782" y="4122259"/>
                    <a:pt x="3123973" y="4147458"/>
                    <a:pt x="3127459" y="4147458"/>
                  </a:cubicBezTo>
                  <a:close/>
                  <a:moveTo>
                    <a:pt x="3127497" y="4392111"/>
                  </a:moveTo>
                  <a:cubicBezTo>
                    <a:pt x="3372987" y="4389126"/>
                    <a:pt x="3329712" y="4380607"/>
                    <a:pt x="3331519" y="4446930"/>
                  </a:cubicBezTo>
                  <a:cubicBezTo>
                    <a:pt x="3333172" y="4507770"/>
                    <a:pt x="3334146" y="4561871"/>
                    <a:pt x="3333954" y="4621519"/>
                  </a:cubicBezTo>
                  <a:cubicBezTo>
                    <a:pt x="3333928" y="4629539"/>
                    <a:pt x="3132239" y="4625157"/>
                    <a:pt x="3131316" y="4625144"/>
                  </a:cubicBezTo>
                  <a:cubicBezTo>
                    <a:pt x="3129804" y="4450978"/>
                    <a:pt x="3126024" y="4392137"/>
                    <a:pt x="3127497" y="4392111"/>
                  </a:cubicBezTo>
                  <a:close/>
                  <a:moveTo>
                    <a:pt x="3333915" y="4638161"/>
                  </a:moveTo>
                  <a:cubicBezTo>
                    <a:pt x="3333864" y="4722752"/>
                    <a:pt x="3336709" y="4797300"/>
                    <a:pt x="3337913" y="4868580"/>
                  </a:cubicBezTo>
                  <a:cubicBezTo>
                    <a:pt x="3277710" y="4868875"/>
                    <a:pt x="3244572" y="4871335"/>
                    <a:pt x="3133982" y="4869887"/>
                  </a:cubicBezTo>
                  <a:cubicBezTo>
                    <a:pt x="3133969" y="4868747"/>
                    <a:pt x="3131419" y="4637981"/>
                    <a:pt x="3131406" y="4637071"/>
                  </a:cubicBezTo>
                  <a:cubicBezTo>
                    <a:pt x="3174091" y="4637981"/>
                    <a:pt x="3332428" y="4638161"/>
                    <a:pt x="3333915" y="4638161"/>
                  </a:cubicBezTo>
                  <a:close/>
                  <a:moveTo>
                    <a:pt x="3338118" y="4880482"/>
                  </a:moveTo>
                  <a:cubicBezTo>
                    <a:pt x="3339515" y="4966482"/>
                    <a:pt x="3339451" y="5018713"/>
                    <a:pt x="3341424" y="5114296"/>
                  </a:cubicBezTo>
                  <a:lnTo>
                    <a:pt x="3138082" y="5114386"/>
                  </a:lnTo>
                  <a:cubicBezTo>
                    <a:pt x="3137429" y="5083422"/>
                    <a:pt x="3134264" y="4887451"/>
                    <a:pt x="3134199" y="4883825"/>
                  </a:cubicBezTo>
                  <a:cubicBezTo>
                    <a:pt x="3134174" y="4881686"/>
                    <a:pt x="3116362" y="4881609"/>
                    <a:pt x="3338118" y="4880482"/>
                  </a:cubicBezTo>
                  <a:close/>
                  <a:moveTo>
                    <a:pt x="3340719" y="4392508"/>
                  </a:moveTo>
                  <a:cubicBezTo>
                    <a:pt x="3428999" y="4392675"/>
                    <a:pt x="3413250" y="4391740"/>
                    <a:pt x="3543844" y="4391689"/>
                  </a:cubicBezTo>
                  <a:cubicBezTo>
                    <a:pt x="3544574" y="4454501"/>
                    <a:pt x="3543844" y="4530035"/>
                    <a:pt x="3547586" y="4623864"/>
                  </a:cubicBezTo>
                  <a:cubicBezTo>
                    <a:pt x="3415339" y="4623799"/>
                    <a:pt x="3446325" y="4626349"/>
                    <a:pt x="3344449" y="4626272"/>
                  </a:cubicBezTo>
                  <a:cubicBezTo>
                    <a:pt x="3344769" y="4519825"/>
                    <a:pt x="3341924" y="4452810"/>
                    <a:pt x="3340719" y="4392508"/>
                  </a:cubicBezTo>
                  <a:close/>
                  <a:moveTo>
                    <a:pt x="3358083" y="4638173"/>
                  </a:moveTo>
                  <a:cubicBezTo>
                    <a:pt x="3585171" y="4638173"/>
                    <a:pt x="3548380" y="4610232"/>
                    <a:pt x="3549918" y="4709044"/>
                  </a:cubicBezTo>
                  <a:cubicBezTo>
                    <a:pt x="3551225" y="4792790"/>
                    <a:pt x="3550277" y="4792329"/>
                    <a:pt x="3551366" y="4869477"/>
                  </a:cubicBezTo>
                  <a:cubicBezTo>
                    <a:pt x="3550456" y="4869464"/>
                    <a:pt x="3373384" y="4868490"/>
                    <a:pt x="3348408" y="4868554"/>
                  </a:cubicBezTo>
                  <a:cubicBezTo>
                    <a:pt x="3344051" y="4611667"/>
                    <a:pt x="3337542" y="4638173"/>
                    <a:pt x="3358083" y="4638173"/>
                  </a:cubicBezTo>
                  <a:close/>
                  <a:moveTo>
                    <a:pt x="3358083" y="4880430"/>
                  </a:moveTo>
                  <a:cubicBezTo>
                    <a:pt x="3573228" y="4880430"/>
                    <a:pt x="3551545" y="4880892"/>
                    <a:pt x="3551583" y="4884005"/>
                  </a:cubicBezTo>
                  <a:cubicBezTo>
                    <a:pt x="3555813" y="5154241"/>
                    <a:pt x="3568871" y="5113412"/>
                    <a:pt x="3511807" y="5113412"/>
                  </a:cubicBezTo>
                  <a:cubicBezTo>
                    <a:pt x="3435176" y="5113412"/>
                    <a:pt x="3433459" y="5114296"/>
                    <a:pt x="3358070" y="5114296"/>
                  </a:cubicBezTo>
                  <a:cubicBezTo>
                    <a:pt x="3349741" y="5114296"/>
                    <a:pt x="3351919" y="5122867"/>
                    <a:pt x="3350907" y="5058735"/>
                  </a:cubicBezTo>
                  <a:cubicBezTo>
                    <a:pt x="3347793" y="4858511"/>
                    <a:pt x="3343679" y="4880430"/>
                    <a:pt x="3358083" y="4880430"/>
                  </a:cubicBezTo>
                  <a:close/>
                  <a:moveTo>
                    <a:pt x="3755144" y="4184534"/>
                  </a:moveTo>
                  <a:cubicBezTo>
                    <a:pt x="3758693" y="4410059"/>
                    <a:pt x="3764434" y="4380568"/>
                    <a:pt x="3742688" y="4380223"/>
                  </a:cubicBezTo>
                  <a:cubicBezTo>
                    <a:pt x="3698362" y="4379505"/>
                    <a:pt x="3659765" y="4379518"/>
                    <a:pt x="3588682" y="4379710"/>
                  </a:cubicBezTo>
                  <a:cubicBezTo>
                    <a:pt x="3542588" y="4379826"/>
                    <a:pt x="3554416" y="4412917"/>
                    <a:pt x="3550853" y="4184354"/>
                  </a:cubicBezTo>
                  <a:cubicBezTo>
                    <a:pt x="3550123" y="4136966"/>
                    <a:pt x="3540294" y="4147087"/>
                    <a:pt x="3588759" y="4146497"/>
                  </a:cubicBezTo>
                  <a:cubicBezTo>
                    <a:pt x="3783976" y="4144140"/>
                    <a:pt x="3754452" y="4139605"/>
                    <a:pt x="3755144" y="4184534"/>
                  </a:cubicBezTo>
                  <a:close/>
                  <a:moveTo>
                    <a:pt x="3750069" y="3922394"/>
                  </a:moveTo>
                  <a:cubicBezTo>
                    <a:pt x="3752196" y="3973741"/>
                    <a:pt x="3752273" y="3988422"/>
                    <a:pt x="3753849" y="4097085"/>
                  </a:cubicBezTo>
                  <a:cubicBezTo>
                    <a:pt x="3754477" y="4143103"/>
                    <a:pt x="3757809" y="4135852"/>
                    <a:pt x="3742790" y="4135378"/>
                  </a:cubicBezTo>
                  <a:cubicBezTo>
                    <a:pt x="3497570" y="4127358"/>
                    <a:pt x="3549316" y="4201560"/>
                    <a:pt x="3547086" y="3901819"/>
                  </a:cubicBezTo>
                  <a:cubicBezTo>
                    <a:pt x="3780491" y="3902729"/>
                    <a:pt x="3748864" y="3893402"/>
                    <a:pt x="3750069" y="3922394"/>
                  </a:cubicBezTo>
                  <a:close/>
                  <a:moveTo>
                    <a:pt x="3745366" y="3659857"/>
                  </a:moveTo>
                  <a:cubicBezTo>
                    <a:pt x="3749403" y="3918614"/>
                    <a:pt x="3750607" y="3890212"/>
                    <a:pt x="3742611" y="3890276"/>
                  </a:cubicBezTo>
                  <a:cubicBezTo>
                    <a:pt x="3506246" y="3891852"/>
                    <a:pt x="3547355" y="3903472"/>
                    <a:pt x="3546279" y="3834523"/>
                  </a:cubicBezTo>
                  <a:cubicBezTo>
                    <a:pt x="3544882" y="3746242"/>
                    <a:pt x="3544510" y="3752557"/>
                    <a:pt x="3543011" y="3659626"/>
                  </a:cubicBezTo>
                  <a:cubicBezTo>
                    <a:pt x="3542972" y="3656462"/>
                    <a:pt x="3745328" y="3657666"/>
                    <a:pt x="3745366" y="3659857"/>
                  </a:cubicBezTo>
                  <a:close/>
                  <a:moveTo>
                    <a:pt x="3745135" y="3645611"/>
                  </a:moveTo>
                  <a:cubicBezTo>
                    <a:pt x="3640901" y="3647674"/>
                    <a:pt x="3600241" y="3645688"/>
                    <a:pt x="3542780" y="3645380"/>
                  </a:cubicBezTo>
                  <a:cubicBezTo>
                    <a:pt x="3541588" y="3573715"/>
                    <a:pt x="3539077" y="3492404"/>
                    <a:pt x="3538935" y="3412642"/>
                  </a:cubicBezTo>
                  <a:cubicBezTo>
                    <a:pt x="3611402" y="3412937"/>
                    <a:pt x="3583799" y="3413910"/>
                    <a:pt x="3741099" y="3413526"/>
                  </a:cubicBezTo>
                  <a:cubicBezTo>
                    <a:pt x="3743892" y="3585706"/>
                    <a:pt x="3744174" y="3586231"/>
                    <a:pt x="3745135" y="3645611"/>
                  </a:cubicBezTo>
                  <a:close/>
                  <a:moveTo>
                    <a:pt x="3740920" y="3401599"/>
                  </a:moveTo>
                  <a:cubicBezTo>
                    <a:pt x="3512666" y="3402201"/>
                    <a:pt x="3538935" y="3401150"/>
                    <a:pt x="3538935" y="3397691"/>
                  </a:cubicBezTo>
                  <a:cubicBezTo>
                    <a:pt x="3538821" y="3284775"/>
                    <a:pt x="3535963" y="3224793"/>
                    <a:pt x="3534758" y="3166913"/>
                  </a:cubicBezTo>
                  <a:cubicBezTo>
                    <a:pt x="3601612" y="3167374"/>
                    <a:pt x="3607712" y="3169936"/>
                    <a:pt x="3737575" y="3168591"/>
                  </a:cubicBezTo>
                  <a:cubicBezTo>
                    <a:pt x="3738882" y="3261407"/>
                    <a:pt x="3737434" y="3186578"/>
                    <a:pt x="3740920" y="3401599"/>
                  </a:cubicBezTo>
                  <a:close/>
                  <a:moveTo>
                    <a:pt x="3736012" y="2960373"/>
                  </a:moveTo>
                  <a:cubicBezTo>
                    <a:pt x="3737370" y="3046925"/>
                    <a:pt x="3735691" y="3047706"/>
                    <a:pt x="3737062" y="3135244"/>
                  </a:cubicBezTo>
                  <a:cubicBezTo>
                    <a:pt x="3737575" y="3167079"/>
                    <a:pt x="3767138" y="3156536"/>
                    <a:pt x="3534515" y="3155024"/>
                  </a:cubicBezTo>
                  <a:cubicBezTo>
                    <a:pt x="3532631" y="3056123"/>
                    <a:pt x="3534502" y="3045528"/>
                    <a:pt x="3532157" y="2923336"/>
                  </a:cubicBezTo>
                  <a:cubicBezTo>
                    <a:pt x="3773379" y="2923695"/>
                    <a:pt x="3735255" y="2912293"/>
                    <a:pt x="3736012" y="2960373"/>
                  </a:cubicBezTo>
                  <a:close/>
                  <a:moveTo>
                    <a:pt x="3729758" y="2678043"/>
                  </a:moveTo>
                  <a:cubicBezTo>
                    <a:pt x="3733987" y="2925463"/>
                    <a:pt x="3732449" y="2815505"/>
                    <a:pt x="3735025" y="2911909"/>
                  </a:cubicBezTo>
                  <a:cubicBezTo>
                    <a:pt x="3494443" y="2911986"/>
                    <a:pt x="3532285" y="2923093"/>
                    <a:pt x="3531029" y="2872656"/>
                  </a:cubicBezTo>
                  <a:cubicBezTo>
                    <a:pt x="3529530" y="2812700"/>
                    <a:pt x="3528620" y="2759188"/>
                    <a:pt x="3528364" y="2697964"/>
                  </a:cubicBezTo>
                  <a:cubicBezTo>
                    <a:pt x="3528223" y="2669908"/>
                    <a:pt x="3496673" y="2676044"/>
                    <a:pt x="3729758" y="2678043"/>
                  </a:cubicBezTo>
                  <a:close/>
                  <a:moveTo>
                    <a:pt x="3727643" y="2435837"/>
                  </a:moveTo>
                  <a:cubicBezTo>
                    <a:pt x="3729220" y="2536058"/>
                    <a:pt x="3726708" y="2493871"/>
                    <a:pt x="3729553" y="2666154"/>
                  </a:cubicBezTo>
                  <a:cubicBezTo>
                    <a:pt x="3728259" y="2666141"/>
                    <a:pt x="3529709" y="2665386"/>
                    <a:pt x="3528159" y="2665373"/>
                  </a:cubicBezTo>
                  <a:cubicBezTo>
                    <a:pt x="3527057" y="2532074"/>
                    <a:pt x="3524583" y="2532458"/>
                    <a:pt x="3523123" y="2433006"/>
                  </a:cubicBezTo>
                  <a:cubicBezTo>
                    <a:pt x="3524058" y="2433006"/>
                    <a:pt x="3727631" y="2434927"/>
                    <a:pt x="3727643" y="2435837"/>
                  </a:cubicBezTo>
                  <a:close/>
                  <a:moveTo>
                    <a:pt x="3722389" y="2188878"/>
                  </a:moveTo>
                  <a:cubicBezTo>
                    <a:pt x="3729104" y="2503121"/>
                    <a:pt x="3726759" y="2383850"/>
                    <a:pt x="3727426" y="2422142"/>
                  </a:cubicBezTo>
                  <a:cubicBezTo>
                    <a:pt x="3643324" y="2424205"/>
                    <a:pt x="3585837" y="2421258"/>
                    <a:pt x="3522956" y="2421117"/>
                  </a:cubicBezTo>
                  <a:cubicBezTo>
                    <a:pt x="3521854" y="2347184"/>
                    <a:pt x="3521803" y="2294800"/>
                    <a:pt x="3519637" y="2188801"/>
                  </a:cubicBezTo>
                  <a:cubicBezTo>
                    <a:pt x="3581301" y="2188827"/>
                    <a:pt x="3664134" y="2189711"/>
                    <a:pt x="3722389" y="2188878"/>
                  </a:cubicBezTo>
                  <a:close/>
                  <a:moveTo>
                    <a:pt x="3722056" y="2173710"/>
                  </a:moveTo>
                  <a:cubicBezTo>
                    <a:pt x="3722184" y="2179270"/>
                    <a:pt x="3738433" y="2176977"/>
                    <a:pt x="3519393" y="2176900"/>
                  </a:cubicBezTo>
                  <a:cubicBezTo>
                    <a:pt x="3519368" y="2175721"/>
                    <a:pt x="3514960" y="1943944"/>
                    <a:pt x="3514947" y="1942996"/>
                  </a:cubicBezTo>
                  <a:cubicBezTo>
                    <a:pt x="3515869" y="1942996"/>
                    <a:pt x="3717546" y="1944136"/>
                    <a:pt x="3718519" y="1944149"/>
                  </a:cubicBezTo>
                  <a:cubicBezTo>
                    <a:pt x="3719263" y="1996072"/>
                    <a:pt x="3719903" y="2075372"/>
                    <a:pt x="3722056" y="2173710"/>
                  </a:cubicBezTo>
                  <a:close/>
                  <a:moveTo>
                    <a:pt x="3715739" y="1736699"/>
                  </a:moveTo>
                  <a:cubicBezTo>
                    <a:pt x="3717110" y="1824045"/>
                    <a:pt x="3716648" y="1823878"/>
                    <a:pt x="3718020" y="1911442"/>
                  </a:cubicBezTo>
                  <a:cubicBezTo>
                    <a:pt x="3718494" y="1941548"/>
                    <a:pt x="3749633" y="1931184"/>
                    <a:pt x="3514742" y="1931094"/>
                  </a:cubicBezTo>
                  <a:cubicBezTo>
                    <a:pt x="3512640" y="1805546"/>
                    <a:pt x="3514498" y="1834460"/>
                    <a:pt x="3512076" y="1699855"/>
                  </a:cubicBezTo>
                  <a:cubicBezTo>
                    <a:pt x="3750082" y="1699855"/>
                    <a:pt x="3714944" y="1685519"/>
                    <a:pt x="3715739" y="1736699"/>
                  </a:cubicBezTo>
                  <a:close/>
                  <a:moveTo>
                    <a:pt x="3712369" y="1474482"/>
                  </a:moveTo>
                  <a:cubicBezTo>
                    <a:pt x="3717674" y="1728615"/>
                    <a:pt x="3726708" y="1687440"/>
                    <a:pt x="3665634" y="1687440"/>
                  </a:cubicBezTo>
                  <a:cubicBezTo>
                    <a:pt x="3588592" y="1687440"/>
                    <a:pt x="3588925" y="1687953"/>
                    <a:pt x="3511846" y="1687953"/>
                  </a:cubicBezTo>
                  <a:cubicBezTo>
                    <a:pt x="3509808" y="1581557"/>
                    <a:pt x="3509462" y="1599326"/>
                    <a:pt x="3508181" y="1453946"/>
                  </a:cubicBezTo>
                  <a:cubicBezTo>
                    <a:pt x="3739843" y="1453959"/>
                    <a:pt x="3711766" y="1445414"/>
                    <a:pt x="3712369" y="1474482"/>
                  </a:cubicBezTo>
                  <a:close/>
                  <a:moveTo>
                    <a:pt x="3707460" y="1212368"/>
                  </a:moveTo>
                  <a:cubicBezTo>
                    <a:pt x="3711741" y="1485295"/>
                    <a:pt x="3726977" y="1441853"/>
                    <a:pt x="3665634" y="1441853"/>
                  </a:cubicBezTo>
                  <a:cubicBezTo>
                    <a:pt x="3589553" y="1441853"/>
                    <a:pt x="3588682" y="1442058"/>
                    <a:pt x="3511807" y="1442058"/>
                  </a:cubicBezTo>
                  <a:cubicBezTo>
                    <a:pt x="3506707" y="1442058"/>
                    <a:pt x="3508283" y="1449104"/>
                    <a:pt x="3507309" y="1386880"/>
                  </a:cubicBezTo>
                  <a:cubicBezTo>
                    <a:pt x="3504131" y="1182915"/>
                    <a:pt x="3502978" y="1209524"/>
                    <a:pt x="3511807" y="1209524"/>
                  </a:cubicBezTo>
                  <a:cubicBezTo>
                    <a:pt x="3721556" y="1209524"/>
                    <a:pt x="3707358" y="1205527"/>
                    <a:pt x="3707460" y="1212368"/>
                  </a:cubicBezTo>
                  <a:close/>
                  <a:moveTo>
                    <a:pt x="3707230" y="1196803"/>
                  </a:moveTo>
                  <a:cubicBezTo>
                    <a:pt x="3634853" y="1195970"/>
                    <a:pt x="3587285" y="1197610"/>
                    <a:pt x="3505400" y="1197623"/>
                  </a:cubicBezTo>
                  <a:cubicBezTo>
                    <a:pt x="3500877" y="934855"/>
                    <a:pt x="3494315" y="963565"/>
                    <a:pt x="3511820" y="963565"/>
                  </a:cubicBezTo>
                  <a:cubicBezTo>
                    <a:pt x="3576483" y="963565"/>
                    <a:pt x="3593782" y="963718"/>
                    <a:pt x="3665646" y="963718"/>
                  </a:cubicBezTo>
                  <a:cubicBezTo>
                    <a:pt x="3716995" y="963731"/>
                    <a:pt x="3703065" y="921531"/>
                    <a:pt x="3707230" y="1196803"/>
                  </a:cubicBezTo>
                  <a:close/>
                  <a:moveTo>
                    <a:pt x="3700297" y="775511"/>
                  </a:moveTo>
                  <a:cubicBezTo>
                    <a:pt x="3701912" y="828715"/>
                    <a:pt x="3701937" y="840476"/>
                    <a:pt x="3703757" y="952060"/>
                  </a:cubicBezTo>
                  <a:cubicBezTo>
                    <a:pt x="3681062" y="951765"/>
                    <a:pt x="3516241" y="951650"/>
                    <a:pt x="3500415" y="951701"/>
                  </a:cubicBezTo>
                  <a:cubicBezTo>
                    <a:pt x="3496173" y="684873"/>
                    <a:pt x="3489394" y="720641"/>
                    <a:pt x="3511820" y="720641"/>
                  </a:cubicBezTo>
                  <a:cubicBezTo>
                    <a:pt x="3737216" y="720641"/>
                    <a:pt x="3698016" y="699849"/>
                    <a:pt x="3700297" y="775511"/>
                  </a:cubicBezTo>
                  <a:close/>
                  <a:moveTo>
                    <a:pt x="3696632" y="513192"/>
                  </a:moveTo>
                  <a:cubicBezTo>
                    <a:pt x="3700118" y="742113"/>
                    <a:pt x="3707819" y="707049"/>
                    <a:pt x="3665634" y="707049"/>
                  </a:cubicBezTo>
                  <a:cubicBezTo>
                    <a:pt x="3470890" y="707049"/>
                    <a:pt x="3496122" y="718771"/>
                    <a:pt x="3495648" y="687858"/>
                  </a:cubicBezTo>
                  <a:cubicBezTo>
                    <a:pt x="3491804" y="442590"/>
                    <a:pt x="3487498" y="475207"/>
                    <a:pt x="3511820" y="475207"/>
                  </a:cubicBezTo>
                  <a:cubicBezTo>
                    <a:pt x="3729809" y="475207"/>
                    <a:pt x="3695851" y="463305"/>
                    <a:pt x="3696632" y="513192"/>
                  </a:cubicBezTo>
                  <a:close/>
                  <a:moveTo>
                    <a:pt x="3511820" y="229555"/>
                  </a:moveTo>
                  <a:cubicBezTo>
                    <a:pt x="3720916" y="229555"/>
                    <a:pt x="3692455" y="224571"/>
                    <a:pt x="3692480" y="250860"/>
                  </a:cubicBezTo>
                  <a:cubicBezTo>
                    <a:pt x="3692480" y="498971"/>
                    <a:pt x="3708806" y="462870"/>
                    <a:pt x="3665634" y="462870"/>
                  </a:cubicBezTo>
                  <a:cubicBezTo>
                    <a:pt x="3461190" y="462870"/>
                    <a:pt x="3493380" y="473939"/>
                    <a:pt x="3492265" y="425539"/>
                  </a:cubicBezTo>
                  <a:cubicBezTo>
                    <a:pt x="3487280" y="198142"/>
                    <a:pt x="3480463" y="229555"/>
                    <a:pt x="3511820" y="229555"/>
                  </a:cubicBezTo>
                  <a:close/>
                  <a:moveTo>
                    <a:pt x="3489920" y="951753"/>
                  </a:moveTo>
                  <a:cubicBezTo>
                    <a:pt x="3435816" y="952099"/>
                    <a:pt x="3287155" y="957864"/>
                    <a:pt x="3286834" y="949818"/>
                  </a:cubicBezTo>
                  <a:cubicBezTo>
                    <a:pt x="3283528" y="868007"/>
                    <a:pt x="3283694" y="789424"/>
                    <a:pt x="3282772" y="720359"/>
                  </a:cubicBezTo>
                  <a:cubicBezTo>
                    <a:pt x="3502042" y="720436"/>
                    <a:pt x="3395271" y="720564"/>
                    <a:pt x="3485691" y="720641"/>
                  </a:cubicBezTo>
                  <a:cubicBezTo>
                    <a:pt x="3487639" y="829651"/>
                    <a:pt x="3486037" y="707331"/>
                    <a:pt x="3489920" y="951753"/>
                  </a:cubicBezTo>
                  <a:close/>
                  <a:moveTo>
                    <a:pt x="3485153" y="688063"/>
                  </a:moveTo>
                  <a:cubicBezTo>
                    <a:pt x="3485601" y="716964"/>
                    <a:pt x="3517446" y="708548"/>
                    <a:pt x="3282605" y="708471"/>
                  </a:cubicBezTo>
                  <a:cubicBezTo>
                    <a:pt x="3280094" y="532703"/>
                    <a:pt x="3282580" y="663594"/>
                    <a:pt x="3279761" y="474451"/>
                  </a:cubicBezTo>
                  <a:cubicBezTo>
                    <a:pt x="3563284" y="475489"/>
                    <a:pt x="3458857" y="475117"/>
                    <a:pt x="3482795" y="475181"/>
                  </a:cubicBezTo>
                  <a:cubicBezTo>
                    <a:pt x="3485102" y="600166"/>
                    <a:pt x="3483564" y="586650"/>
                    <a:pt x="3485153" y="688063"/>
                  </a:cubicBezTo>
                  <a:close/>
                  <a:moveTo>
                    <a:pt x="3281234" y="230721"/>
                  </a:moveTo>
                  <a:cubicBezTo>
                    <a:pt x="3508770" y="230272"/>
                    <a:pt x="3477503" y="220856"/>
                    <a:pt x="3478297" y="251039"/>
                  </a:cubicBezTo>
                  <a:cubicBezTo>
                    <a:pt x="3484909" y="504122"/>
                    <a:pt x="3494046" y="463472"/>
                    <a:pt x="3434996" y="462985"/>
                  </a:cubicBezTo>
                  <a:cubicBezTo>
                    <a:pt x="3248198" y="461474"/>
                    <a:pt x="3279799" y="475514"/>
                    <a:pt x="3279094" y="428331"/>
                  </a:cubicBezTo>
                  <a:cubicBezTo>
                    <a:pt x="3275980" y="207161"/>
                    <a:pt x="3273238" y="230746"/>
                    <a:pt x="3281234" y="230721"/>
                  </a:cubicBezTo>
                  <a:close/>
                  <a:moveTo>
                    <a:pt x="3276352" y="950356"/>
                  </a:moveTo>
                  <a:cubicBezTo>
                    <a:pt x="3276454" y="952906"/>
                    <a:pt x="3300533" y="951842"/>
                    <a:pt x="3073945" y="953085"/>
                  </a:cubicBezTo>
                  <a:cubicBezTo>
                    <a:pt x="3070818" y="818197"/>
                    <a:pt x="3071600" y="785324"/>
                    <a:pt x="3070754" y="719104"/>
                  </a:cubicBezTo>
                  <a:cubicBezTo>
                    <a:pt x="3171336" y="719463"/>
                    <a:pt x="3072100" y="720295"/>
                    <a:pt x="3272290" y="720359"/>
                  </a:cubicBezTo>
                  <a:cubicBezTo>
                    <a:pt x="3273212" y="790269"/>
                    <a:pt x="3273058" y="868609"/>
                    <a:pt x="3276352" y="950356"/>
                  </a:cubicBezTo>
                  <a:close/>
                  <a:moveTo>
                    <a:pt x="3269855" y="513192"/>
                  </a:moveTo>
                  <a:cubicBezTo>
                    <a:pt x="3271200" y="599013"/>
                    <a:pt x="3270457" y="600947"/>
                    <a:pt x="3271816" y="688063"/>
                  </a:cubicBezTo>
                  <a:cubicBezTo>
                    <a:pt x="3272290" y="718156"/>
                    <a:pt x="3302891" y="707997"/>
                    <a:pt x="3070588" y="707202"/>
                  </a:cubicBezTo>
                  <a:cubicBezTo>
                    <a:pt x="3069473" y="626826"/>
                    <a:pt x="3068922" y="625634"/>
                    <a:pt x="3066487" y="474630"/>
                  </a:cubicBezTo>
                  <a:cubicBezTo>
                    <a:pt x="3305146" y="474477"/>
                    <a:pt x="3269073" y="461269"/>
                    <a:pt x="3269855" y="513192"/>
                  </a:cubicBezTo>
                  <a:close/>
                  <a:moveTo>
                    <a:pt x="3204308" y="230823"/>
                  </a:moveTo>
                  <a:cubicBezTo>
                    <a:pt x="3276313" y="230823"/>
                    <a:pt x="3265075" y="225174"/>
                    <a:pt x="3265613" y="250975"/>
                  </a:cubicBezTo>
                  <a:cubicBezTo>
                    <a:pt x="3266882" y="311699"/>
                    <a:pt x="3267676" y="364455"/>
                    <a:pt x="3268573" y="428523"/>
                  </a:cubicBezTo>
                  <a:cubicBezTo>
                    <a:pt x="3269240" y="473106"/>
                    <a:pt x="3306248" y="462537"/>
                    <a:pt x="3066308" y="462729"/>
                  </a:cubicBezTo>
                  <a:cubicBezTo>
                    <a:pt x="3063783" y="305448"/>
                    <a:pt x="3063796" y="301438"/>
                    <a:pt x="3062527" y="250668"/>
                  </a:cubicBezTo>
                  <a:cubicBezTo>
                    <a:pt x="3061861" y="224059"/>
                    <a:pt x="3036911" y="230695"/>
                    <a:pt x="3204308" y="230823"/>
                  </a:cubicBezTo>
                  <a:close/>
                  <a:moveTo>
                    <a:pt x="3050558" y="953149"/>
                  </a:moveTo>
                  <a:cubicBezTo>
                    <a:pt x="2974478" y="953149"/>
                    <a:pt x="2974901" y="951625"/>
                    <a:pt x="2896809" y="951625"/>
                  </a:cubicBezTo>
                  <a:cubicBezTo>
                    <a:pt x="2845756" y="951625"/>
                    <a:pt x="2860146" y="995515"/>
                    <a:pt x="2855482" y="720103"/>
                  </a:cubicBezTo>
                  <a:cubicBezTo>
                    <a:pt x="2942352" y="721026"/>
                    <a:pt x="2973453" y="718925"/>
                    <a:pt x="3060259" y="719066"/>
                  </a:cubicBezTo>
                  <a:cubicBezTo>
                    <a:pt x="3063604" y="987777"/>
                    <a:pt x="3069114" y="953149"/>
                    <a:pt x="3050558" y="953149"/>
                  </a:cubicBezTo>
                  <a:close/>
                  <a:moveTo>
                    <a:pt x="3056620" y="513166"/>
                  </a:moveTo>
                  <a:cubicBezTo>
                    <a:pt x="3060157" y="736924"/>
                    <a:pt x="3064027" y="707177"/>
                    <a:pt x="3050558" y="707177"/>
                  </a:cubicBezTo>
                  <a:cubicBezTo>
                    <a:pt x="2826265" y="707177"/>
                    <a:pt x="2855431" y="717887"/>
                    <a:pt x="2854956" y="687858"/>
                  </a:cubicBezTo>
                  <a:cubicBezTo>
                    <a:pt x="2853560" y="598347"/>
                    <a:pt x="2854610" y="600025"/>
                    <a:pt x="2853239" y="512987"/>
                  </a:cubicBezTo>
                  <a:cubicBezTo>
                    <a:pt x="2852496" y="466867"/>
                    <a:pt x="2841168" y="474848"/>
                    <a:pt x="2896796" y="474848"/>
                  </a:cubicBezTo>
                  <a:cubicBezTo>
                    <a:pt x="3088233" y="474848"/>
                    <a:pt x="3055761" y="460103"/>
                    <a:pt x="3056620" y="513166"/>
                  </a:cubicBezTo>
                  <a:close/>
                  <a:moveTo>
                    <a:pt x="3052032" y="251013"/>
                  </a:moveTo>
                  <a:cubicBezTo>
                    <a:pt x="3053352" y="303488"/>
                    <a:pt x="3053391" y="311879"/>
                    <a:pt x="3055812" y="462742"/>
                  </a:cubicBezTo>
                  <a:cubicBezTo>
                    <a:pt x="3033361" y="462742"/>
                    <a:pt x="2875075" y="462921"/>
                    <a:pt x="2852432" y="463165"/>
                  </a:cubicBezTo>
                  <a:lnTo>
                    <a:pt x="2848652" y="229901"/>
                  </a:lnTo>
                  <a:cubicBezTo>
                    <a:pt x="3090322" y="226058"/>
                    <a:pt x="3051404" y="226122"/>
                    <a:pt x="3052032" y="251013"/>
                  </a:cubicBezTo>
                  <a:close/>
                  <a:moveTo>
                    <a:pt x="2845986" y="775408"/>
                  </a:moveTo>
                  <a:cubicBezTo>
                    <a:pt x="2847024" y="830573"/>
                    <a:pt x="2846665" y="809896"/>
                    <a:pt x="2848947" y="952035"/>
                  </a:cubicBezTo>
                  <a:cubicBezTo>
                    <a:pt x="2782810" y="953328"/>
                    <a:pt x="2809529" y="954866"/>
                    <a:pt x="2645515" y="953303"/>
                  </a:cubicBezTo>
                  <a:cubicBezTo>
                    <a:pt x="2642542" y="714197"/>
                    <a:pt x="2644272" y="793088"/>
                    <a:pt x="2643516" y="718796"/>
                  </a:cubicBezTo>
                  <a:cubicBezTo>
                    <a:pt x="2886673" y="718681"/>
                    <a:pt x="2844666" y="708791"/>
                    <a:pt x="2845986" y="775408"/>
                  </a:cubicBezTo>
                  <a:close/>
                  <a:moveTo>
                    <a:pt x="2842744" y="513192"/>
                  </a:moveTo>
                  <a:cubicBezTo>
                    <a:pt x="2846191" y="739550"/>
                    <a:pt x="2852125" y="708291"/>
                    <a:pt x="2820011" y="707638"/>
                  </a:cubicBezTo>
                  <a:cubicBezTo>
                    <a:pt x="2771956" y="706664"/>
                    <a:pt x="2763089" y="706857"/>
                    <a:pt x="2643375" y="706908"/>
                  </a:cubicBezTo>
                  <a:cubicBezTo>
                    <a:pt x="2641939" y="594260"/>
                    <a:pt x="2639646" y="594888"/>
                    <a:pt x="2638390" y="475361"/>
                  </a:cubicBezTo>
                  <a:cubicBezTo>
                    <a:pt x="2878343" y="477705"/>
                    <a:pt x="2841898" y="460423"/>
                    <a:pt x="2842744" y="513192"/>
                  </a:cubicBezTo>
                  <a:close/>
                  <a:moveTo>
                    <a:pt x="2666120" y="230951"/>
                  </a:moveTo>
                  <a:cubicBezTo>
                    <a:pt x="2718250" y="231643"/>
                    <a:pt x="2768522" y="231758"/>
                    <a:pt x="2820037" y="230516"/>
                  </a:cubicBezTo>
                  <a:cubicBezTo>
                    <a:pt x="2845487" y="229875"/>
                    <a:pt x="2837605" y="195221"/>
                    <a:pt x="2841937" y="463305"/>
                  </a:cubicBezTo>
                  <a:cubicBezTo>
                    <a:pt x="2750607" y="464612"/>
                    <a:pt x="2786450" y="464933"/>
                    <a:pt x="2638274" y="463485"/>
                  </a:cubicBezTo>
                  <a:cubicBezTo>
                    <a:pt x="2636070" y="191634"/>
                    <a:pt x="2623717" y="230400"/>
                    <a:pt x="2666120" y="230951"/>
                  </a:cubicBezTo>
                  <a:close/>
                  <a:moveTo>
                    <a:pt x="2638902" y="1198763"/>
                  </a:moveTo>
                  <a:cubicBezTo>
                    <a:pt x="2588682" y="1199122"/>
                    <a:pt x="2523545" y="1198763"/>
                    <a:pt x="2437470" y="1198763"/>
                  </a:cubicBezTo>
                  <a:cubicBezTo>
                    <a:pt x="2437329" y="1190256"/>
                    <a:pt x="2433882" y="991019"/>
                    <a:pt x="2433241" y="964192"/>
                  </a:cubicBezTo>
                  <a:cubicBezTo>
                    <a:pt x="2434176" y="964192"/>
                    <a:pt x="2633738" y="965102"/>
                    <a:pt x="2635148" y="965115"/>
                  </a:cubicBezTo>
                  <a:cubicBezTo>
                    <a:pt x="2636198" y="1050424"/>
                    <a:pt x="2638005" y="1142561"/>
                    <a:pt x="2638902" y="1198763"/>
                  </a:cubicBezTo>
                  <a:close/>
                  <a:moveTo>
                    <a:pt x="2633187" y="775280"/>
                  </a:moveTo>
                  <a:cubicBezTo>
                    <a:pt x="2632738" y="989020"/>
                    <a:pt x="2655971" y="953072"/>
                    <a:pt x="2589361" y="953072"/>
                  </a:cubicBezTo>
                  <a:cubicBezTo>
                    <a:pt x="2415211" y="953072"/>
                    <a:pt x="2432972" y="953059"/>
                    <a:pt x="2432895" y="949946"/>
                  </a:cubicBezTo>
                  <a:cubicBezTo>
                    <a:pt x="2431870" y="907452"/>
                    <a:pt x="2425296" y="719347"/>
                    <a:pt x="2435740" y="719347"/>
                  </a:cubicBezTo>
                  <a:cubicBezTo>
                    <a:pt x="2673233" y="719347"/>
                    <a:pt x="2633341" y="701860"/>
                    <a:pt x="2633187" y="775280"/>
                  </a:cubicBezTo>
                  <a:close/>
                  <a:moveTo>
                    <a:pt x="2628407" y="513192"/>
                  </a:moveTo>
                  <a:cubicBezTo>
                    <a:pt x="2631983" y="741229"/>
                    <a:pt x="2647245" y="706908"/>
                    <a:pt x="2589361" y="706933"/>
                  </a:cubicBezTo>
                  <a:cubicBezTo>
                    <a:pt x="2406138" y="706933"/>
                    <a:pt x="2429371" y="716119"/>
                    <a:pt x="2428922" y="687832"/>
                  </a:cubicBezTo>
                  <a:cubicBezTo>
                    <a:pt x="2428820" y="680991"/>
                    <a:pt x="2425795" y="484700"/>
                    <a:pt x="2425629" y="473823"/>
                  </a:cubicBezTo>
                  <a:cubicBezTo>
                    <a:pt x="2669017" y="473311"/>
                    <a:pt x="2627651" y="465483"/>
                    <a:pt x="2628407" y="513192"/>
                  </a:cubicBezTo>
                  <a:close/>
                  <a:moveTo>
                    <a:pt x="2435740" y="231092"/>
                  </a:moveTo>
                  <a:cubicBezTo>
                    <a:pt x="2653742" y="231092"/>
                    <a:pt x="2624486" y="222022"/>
                    <a:pt x="2625114" y="250399"/>
                  </a:cubicBezTo>
                  <a:cubicBezTo>
                    <a:pt x="2630906" y="505121"/>
                    <a:pt x="2635724" y="463267"/>
                    <a:pt x="2589361" y="463267"/>
                  </a:cubicBezTo>
                  <a:cubicBezTo>
                    <a:pt x="2512755" y="463267"/>
                    <a:pt x="2512678" y="461922"/>
                    <a:pt x="2435740" y="461922"/>
                  </a:cubicBezTo>
                  <a:cubicBezTo>
                    <a:pt x="2422041" y="461922"/>
                    <a:pt x="2425539" y="468609"/>
                    <a:pt x="2424950" y="425564"/>
                  </a:cubicBezTo>
                  <a:cubicBezTo>
                    <a:pt x="2421913" y="201153"/>
                    <a:pt x="2416069" y="231092"/>
                    <a:pt x="2435740" y="231092"/>
                  </a:cubicBezTo>
                  <a:close/>
                  <a:moveTo>
                    <a:pt x="2418888" y="719373"/>
                  </a:moveTo>
                  <a:cubicBezTo>
                    <a:pt x="2419773" y="783633"/>
                    <a:pt x="2419786" y="843422"/>
                    <a:pt x="2422451" y="952316"/>
                  </a:cubicBezTo>
                  <a:cubicBezTo>
                    <a:pt x="2208332" y="952701"/>
                    <a:pt x="2219737" y="955225"/>
                    <a:pt x="2219609" y="950446"/>
                  </a:cubicBezTo>
                  <a:cubicBezTo>
                    <a:pt x="2219122" y="929782"/>
                    <a:pt x="2215226" y="721038"/>
                    <a:pt x="2215213" y="720103"/>
                  </a:cubicBezTo>
                  <a:cubicBezTo>
                    <a:pt x="2322574" y="721013"/>
                    <a:pt x="2353790" y="719514"/>
                    <a:pt x="2418888" y="719373"/>
                  </a:cubicBezTo>
                  <a:close/>
                  <a:moveTo>
                    <a:pt x="2418722" y="707471"/>
                  </a:moveTo>
                  <a:cubicBezTo>
                    <a:pt x="2183958" y="707971"/>
                    <a:pt x="2215149" y="716888"/>
                    <a:pt x="2214688" y="687832"/>
                  </a:cubicBezTo>
                  <a:cubicBezTo>
                    <a:pt x="2213317" y="600320"/>
                    <a:pt x="2213688" y="600269"/>
                    <a:pt x="2212317" y="512987"/>
                  </a:cubicBezTo>
                  <a:cubicBezTo>
                    <a:pt x="2211548" y="464279"/>
                    <a:pt x="2171733" y="475233"/>
                    <a:pt x="2415121" y="473875"/>
                  </a:cubicBezTo>
                  <a:cubicBezTo>
                    <a:pt x="2415134" y="474848"/>
                    <a:pt x="2418402" y="685231"/>
                    <a:pt x="2418722" y="707471"/>
                  </a:cubicBezTo>
                  <a:close/>
                  <a:moveTo>
                    <a:pt x="2411161" y="231028"/>
                  </a:moveTo>
                  <a:cubicBezTo>
                    <a:pt x="2413750" y="361599"/>
                    <a:pt x="2413545" y="365775"/>
                    <a:pt x="2414954" y="461973"/>
                  </a:cubicBezTo>
                  <a:cubicBezTo>
                    <a:pt x="2179473" y="463216"/>
                    <a:pt x="2211856" y="478704"/>
                    <a:pt x="2210638" y="425513"/>
                  </a:cubicBezTo>
                  <a:cubicBezTo>
                    <a:pt x="2208729" y="342228"/>
                    <a:pt x="2208242" y="294469"/>
                    <a:pt x="2208063" y="250821"/>
                  </a:cubicBezTo>
                  <a:cubicBezTo>
                    <a:pt x="2207935" y="221087"/>
                    <a:pt x="2178025" y="229875"/>
                    <a:pt x="2411161" y="231028"/>
                  </a:cubicBezTo>
                  <a:close/>
                  <a:moveTo>
                    <a:pt x="2205231" y="952560"/>
                  </a:moveTo>
                  <a:cubicBezTo>
                    <a:pt x="2079955" y="949857"/>
                    <a:pt x="2004593" y="954546"/>
                    <a:pt x="2004541" y="950049"/>
                  </a:cubicBezTo>
                  <a:cubicBezTo>
                    <a:pt x="2001696" y="677468"/>
                    <a:pt x="1984717" y="718246"/>
                    <a:pt x="2051366" y="719142"/>
                  </a:cubicBezTo>
                  <a:cubicBezTo>
                    <a:pt x="2114593" y="719988"/>
                    <a:pt x="2131303" y="719309"/>
                    <a:pt x="2204731" y="719988"/>
                  </a:cubicBezTo>
                  <a:cubicBezTo>
                    <a:pt x="2209178" y="982743"/>
                    <a:pt x="2211510" y="952675"/>
                    <a:pt x="2205231" y="952560"/>
                  </a:cubicBezTo>
                  <a:close/>
                  <a:moveTo>
                    <a:pt x="2201822" y="513192"/>
                  </a:moveTo>
                  <a:cubicBezTo>
                    <a:pt x="2203193" y="600512"/>
                    <a:pt x="2202822" y="600422"/>
                    <a:pt x="2204193" y="688037"/>
                  </a:cubicBezTo>
                  <a:cubicBezTo>
                    <a:pt x="2204654" y="717029"/>
                    <a:pt x="2236280" y="707625"/>
                    <a:pt x="2001184" y="706780"/>
                  </a:cubicBezTo>
                  <a:cubicBezTo>
                    <a:pt x="1999300" y="582820"/>
                    <a:pt x="2001081" y="584101"/>
                    <a:pt x="1998826" y="475758"/>
                  </a:cubicBezTo>
                  <a:cubicBezTo>
                    <a:pt x="2232744" y="474361"/>
                    <a:pt x="2200989" y="459398"/>
                    <a:pt x="2201822" y="513192"/>
                  </a:cubicBezTo>
                  <a:close/>
                  <a:moveTo>
                    <a:pt x="2197439" y="230657"/>
                  </a:moveTo>
                  <a:cubicBezTo>
                    <a:pt x="2198247" y="362534"/>
                    <a:pt x="2199272" y="381225"/>
                    <a:pt x="2200938" y="462908"/>
                  </a:cubicBezTo>
                  <a:cubicBezTo>
                    <a:pt x="2153344" y="461896"/>
                    <a:pt x="2102406" y="461883"/>
                    <a:pt x="2051315" y="463049"/>
                  </a:cubicBezTo>
                  <a:cubicBezTo>
                    <a:pt x="1982385" y="464625"/>
                    <a:pt x="2000376" y="502418"/>
                    <a:pt x="1993803" y="250693"/>
                  </a:cubicBezTo>
                  <a:cubicBezTo>
                    <a:pt x="1992880" y="215681"/>
                    <a:pt x="1967404" y="235422"/>
                    <a:pt x="2197439" y="230657"/>
                  </a:cubicBezTo>
                  <a:close/>
                  <a:moveTo>
                    <a:pt x="1974542" y="952086"/>
                  </a:moveTo>
                  <a:cubicBezTo>
                    <a:pt x="1824035" y="952111"/>
                    <a:pt x="1810426" y="952086"/>
                    <a:pt x="1791293" y="952176"/>
                  </a:cubicBezTo>
                  <a:cubicBezTo>
                    <a:pt x="1787731" y="826217"/>
                    <a:pt x="1789346" y="778329"/>
                    <a:pt x="1788769" y="719809"/>
                  </a:cubicBezTo>
                  <a:cubicBezTo>
                    <a:pt x="1899551" y="719475"/>
                    <a:pt x="1927756" y="718502"/>
                    <a:pt x="1990855" y="718643"/>
                  </a:cubicBezTo>
                  <a:cubicBezTo>
                    <a:pt x="1994879" y="993850"/>
                    <a:pt x="2002658" y="952086"/>
                    <a:pt x="1974542" y="952086"/>
                  </a:cubicBezTo>
                  <a:close/>
                  <a:moveTo>
                    <a:pt x="1989010" y="513166"/>
                  </a:moveTo>
                  <a:cubicBezTo>
                    <a:pt x="1992508" y="737129"/>
                    <a:pt x="1994520" y="706728"/>
                    <a:pt x="1974555" y="706728"/>
                  </a:cubicBezTo>
                  <a:cubicBezTo>
                    <a:pt x="1760141" y="706728"/>
                    <a:pt x="1788820" y="717105"/>
                    <a:pt x="1788372" y="687832"/>
                  </a:cubicBezTo>
                  <a:cubicBezTo>
                    <a:pt x="1784438" y="436633"/>
                    <a:pt x="1772354" y="474797"/>
                    <a:pt x="1820805" y="474797"/>
                  </a:cubicBezTo>
                  <a:cubicBezTo>
                    <a:pt x="1897591" y="474797"/>
                    <a:pt x="1897616" y="475835"/>
                    <a:pt x="1974555" y="475835"/>
                  </a:cubicBezTo>
                  <a:cubicBezTo>
                    <a:pt x="1991816" y="475822"/>
                    <a:pt x="1988279" y="468315"/>
                    <a:pt x="1989010" y="513166"/>
                  </a:cubicBezTo>
                  <a:close/>
                  <a:moveTo>
                    <a:pt x="1820793" y="229914"/>
                  </a:moveTo>
                  <a:cubicBezTo>
                    <a:pt x="1826918" y="229914"/>
                    <a:pt x="1973312" y="230003"/>
                    <a:pt x="1982769" y="230016"/>
                  </a:cubicBezTo>
                  <a:cubicBezTo>
                    <a:pt x="1983564" y="263030"/>
                    <a:pt x="1980424" y="133408"/>
                    <a:pt x="1988049" y="463920"/>
                  </a:cubicBezTo>
                  <a:cubicBezTo>
                    <a:pt x="1902537" y="464164"/>
                    <a:pt x="1867117" y="462293"/>
                    <a:pt x="1784194" y="463049"/>
                  </a:cubicBezTo>
                  <a:cubicBezTo>
                    <a:pt x="1780991" y="187663"/>
                    <a:pt x="1766100" y="229914"/>
                    <a:pt x="1820793" y="229914"/>
                  </a:cubicBezTo>
                  <a:close/>
                  <a:moveTo>
                    <a:pt x="1778274" y="719847"/>
                  </a:moveTo>
                  <a:cubicBezTo>
                    <a:pt x="1779043" y="801287"/>
                    <a:pt x="1776839" y="783364"/>
                    <a:pt x="1780785" y="952227"/>
                  </a:cubicBezTo>
                  <a:cubicBezTo>
                    <a:pt x="1544113" y="953713"/>
                    <a:pt x="1603534" y="953328"/>
                    <a:pt x="1578892" y="953559"/>
                  </a:cubicBezTo>
                  <a:cubicBezTo>
                    <a:pt x="1578135" y="857194"/>
                    <a:pt x="1576508" y="792050"/>
                    <a:pt x="1575291" y="719219"/>
                  </a:cubicBezTo>
                  <a:cubicBezTo>
                    <a:pt x="1674617" y="721102"/>
                    <a:pt x="1699772" y="720193"/>
                    <a:pt x="1778274" y="719847"/>
                  </a:cubicBezTo>
                  <a:close/>
                  <a:moveTo>
                    <a:pt x="1774404" y="513192"/>
                  </a:moveTo>
                  <a:cubicBezTo>
                    <a:pt x="1777979" y="741562"/>
                    <a:pt x="1789576" y="707779"/>
                    <a:pt x="1743892" y="708150"/>
                  </a:cubicBezTo>
                  <a:cubicBezTo>
                    <a:pt x="1548085" y="709739"/>
                    <a:pt x="1575175" y="711878"/>
                    <a:pt x="1574791" y="687832"/>
                  </a:cubicBezTo>
                  <a:cubicBezTo>
                    <a:pt x="1571459" y="480395"/>
                    <a:pt x="1571690" y="493476"/>
                    <a:pt x="1571318" y="475438"/>
                  </a:cubicBezTo>
                  <a:cubicBezTo>
                    <a:pt x="1809721" y="478884"/>
                    <a:pt x="1773545" y="458143"/>
                    <a:pt x="1774404" y="513192"/>
                  </a:cubicBezTo>
                  <a:close/>
                  <a:moveTo>
                    <a:pt x="1590284" y="231079"/>
                  </a:moveTo>
                  <a:cubicBezTo>
                    <a:pt x="1798329" y="229260"/>
                    <a:pt x="1769534" y="224341"/>
                    <a:pt x="1770303" y="251052"/>
                  </a:cubicBezTo>
                  <a:cubicBezTo>
                    <a:pt x="1777505" y="497088"/>
                    <a:pt x="1778505" y="462960"/>
                    <a:pt x="1743854" y="463703"/>
                  </a:cubicBezTo>
                  <a:cubicBezTo>
                    <a:pt x="1691557" y="464830"/>
                    <a:pt x="1642119" y="464766"/>
                    <a:pt x="1590309" y="463856"/>
                  </a:cubicBezTo>
                  <a:cubicBezTo>
                    <a:pt x="1566000" y="463434"/>
                    <a:pt x="1571369" y="471197"/>
                    <a:pt x="1570126" y="425487"/>
                  </a:cubicBezTo>
                  <a:cubicBezTo>
                    <a:pt x="1564027" y="201050"/>
                    <a:pt x="1561182" y="231348"/>
                    <a:pt x="1590284" y="231079"/>
                  </a:cubicBezTo>
                  <a:close/>
                  <a:moveTo>
                    <a:pt x="1568358" y="949613"/>
                  </a:moveTo>
                  <a:cubicBezTo>
                    <a:pt x="1568422" y="956826"/>
                    <a:pt x="1584376" y="952983"/>
                    <a:pt x="1364952" y="952855"/>
                  </a:cubicBezTo>
                  <a:cubicBezTo>
                    <a:pt x="1364747" y="910514"/>
                    <a:pt x="1362235" y="720359"/>
                    <a:pt x="1362209" y="718899"/>
                  </a:cubicBezTo>
                  <a:cubicBezTo>
                    <a:pt x="1469673" y="718899"/>
                    <a:pt x="1519662" y="718374"/>
                    <a:pt x="1564795" y="719066"/>
                  </a:cubicBezTo>
                  <a:cubicBezTo>
                    <a:pt x="1566077" y="796009"/>
                    <a:pt x="1567717" y="861576"/>
                    <a:pt x="1568358" y="949613"/>
                  </a:cubicBezTo>
                  <a:close/>
                  <a:moveTo>
                    <a:pt x="1564603" y="707151"/>
                  </a:moveTo>
                  <a:cubicBezTo>
                    <a:pt x="1333261" y="703641"/>
                    <a:pt x="1362235" y="718579"/>
                    <a:pt x="1361748" y="687807"/>
                  </a:cubicBezTo>
                  <a:cubicBezTo>
                    <a:pt x="1358826" y="502623"/>
                    <a:pt x="1358775" y="497280"/>
                    <a:pt x="1358263" y="473785"/>
                  </a:cubicBezTo>
                  <a:cubicBezTo>
                    <a:pt x="1359698" y="473785"/>
                    <a:pt x="1559823" y="475297"/>
                    <a:pt x="1560823" y="475309"/>
                  </a:cubicBezTo>
                  <a:cubicBezTo>
                    <a:pt x="1561348" y="500944"/>
                    <a:pt x="1561412" y="508477"/>
                    <a:pt x="1564603" y="707151"/>
                  </a:cubicBezTo>
                  <a:close/>
                  <a:moveTo>
                    <a:pt x="1359672" y="231605"/>
                  </a:moveTo>
                  <a:cubicBezTo>
                    <a:pt x="1587362" y="231605"/>
                    <a:pt x="1556479" y="223790"/>
                    <a:pt x="1556709" y="250911"/>
                  </a:cubicBezTo>
                  <a:cubicBezTo>
                    <a:pt x="1558529" y="501342"/>
                    <a:pt x="1576816" y="463190"/>
                    <a:pt x="1513396" y="463190"/>
                  </a:cubicBezTo>
                  <a:cubicBezTo>
                    <a:pt x="1438008" y="463190"/>
                    <a:pt x="1436073" y="461896"/>
                    <a:pt x="1359659" y="461896"/>
                  </a:cubicBezTo>
                  <a:cubicBezTo>
                    <a:pt x="1357340" y="461883"/>
                    <a:pt x="1347498" y="231605"/>
                    <a:pt x="1359672" y="231605"/>
                  </a:cubicBezTo>
                  <a:close/>
                  <a:moveTo>
                    <a:pt x="1354418" y="950126"/>
                  </a:moveTo>
                  <a:cubicBezTo>
                    <a:pt x="1354444" y="954200"/>
                    <a:pt x="1191135" y="953905"/>
                    <a:pt x="1151973" y="953367"/>
                  </a:cubicBezTo>
                  <a:cubicBezTo>
                    <a:pt x="1147988" y="724625"/>
                    <a:pt x="1148641" y="786426"/>
                    <a:pt x="1147386" y="719937"/>
                  </a:cubicBezTo>
                  <a:cubicBezTo>
                    <a:pt x="1242085" y="721410"/>
                    <a:pt x="1275967" y="719001"/>
                    <a:pt x="1351727" y="718899"/>
                  </a:cubicBezTo>
                  <a:cubicBezTo>
                    <a:pt x="1351727" y="719821"/>
                    <a:pt x="1354290" y="917765"/>
                    <a:pt x="1354418" y="950126"/>
                  </a:cubicBezTo>
                  <a:close/>
                  <a:moveTo>
                    <a:pt x="1351548" y="706997"/>
                  </a:moveTo>
                  <a:cubicBezTo>
                    <a:pt x="1117732" y="707343"/>
                    <a:pt x="1147296" y="717720"/>
                    <a:pt x="1146834" y="687832"/>
                  </a:cubicBezTo>
                  <a:cubicBezTo>
                    <a:pt x="1145694" y="614476"/>
                    <a:pt x="1145656" y="599013"/>
                    <a:pt x="1144297" y="512987"/>
                  </a:cubicBezTo>
                  <a:cubicBezTo>
                    <a:pt x="1143528" y="462357"/>
                    <a:pt x="1108045" y="473875"/>
                    <a:pt x="1347767" y="473785"/>
                  </a:cubicBezTo>
                  <a:cubicBezTo>
                    <a:pt x="1348408" y="502853"/>
                    <a:pt x="1351535" y="706037"/>
                    <a:pt x="1351548" y="706997"/>
                  </a:cubicBezTo>
                  <a:close/>
                  <a:moveTo>
                    <a:pt x="1343539" y="231566"/>
                  </a:moveTo>
                  <a:cubicBezTo>
                    <a:pt x="1344282" y="388489"/>
                    <a:pt x="1345960" y="401326"/>
                    <a:pt x="1347473" y="461896"/>
                  </a:cubicBezTo>
                  <a:cubicBezTo>
                    <a:pt x="1200271" y="461960"/>
                    <a:pt x="1171157" y="462101"/>
                    <a:pt x="1143515" y="462780"/>
                  </a:cubicBezTo>
                  <a:cubicBezTo>
                    <a:pt x="1140709" y="279147"/>
                    <a:pt x="1141375" y="316696"/>
                    <a:pt x="1139389" y="230042"/>
                  </a:cubicBezTo>
                  <a:cubicBezTo>
                    <a:pt x="1239189" y="227351"/>
                    <a:pt x="1278261" y="231233"/>
                    <a:pt x="1343539" y="231566"/>
                  </a:cubicBezTo>
                  <a:close/>
                  <a:moveTo>
                    <a:pt x="1138159" y="775460"/>
                  </a:moveTo>
                  <a:cubicBezTo>
                    <a:pt x="1143528" y="981077"/>
                    <a:pt x="1145553" y="953277"/>
                    <a:pt x="1129240" y="952995"/>
                  </a:cubicBezTo>
                  <a:cubicBezTo>
                    <a:pt x="938700" y="949421"/>
                    <a:pt x="938161" y="956121"/>
                    <a:pt x="938059" y="950023"/>
                  </a:cubicBezTo>
                  <a:cubicBezTo>
                    <a:pt x="933523" y="678442"/>
                    <a:pt x="917914" y="719270"/>
                    <a:pt x="975503" y="719040"/>
                  </a:cubicBezTo>
                  <a:cubicBezTo>
                    <a:pt x="1046073" y="718758"/>
                    <a:pt x="1079122" y="718668"/>
                    <a:pt x="1129048" y="719604"/>
                  </a:cubicBezTo>
                  <a:cubicBezTo>
                    <a:pt x="1139633" y="719809"/>
                    <a:pt x="1136480" y="711046"/>
                    <a:pt x="1138159" y="775460"/>
                  </a:cubicBezTo>
                  <a:close/>
                  <a:moveTo>
                    <a:pt x="1133802" y="513192"/>
                  </a:moveTo>
                  <a:cubicBezTo>
                    <a:pt x="1137211" y="731133"/>
                    <a:pt x="1139351" y="707881"/>
                    <a:pt x="1129240" y="707689"/>
                  </a:cubicBezTo>
                  <a:cubicBezTo>
                    <a:pt x="904985" y="703474"/>
                    <a:pt x="932856" y="718374"/>
                    <a:pt x="932382" y="687858"/>
                  </a:cubicBezTo>
                  <a:cubicBezTo>
                    <a:pt x="931024" y="601153"/>
                    <a:pt x="933100" y="601409"/>
                    <a:pt x="931716" y="512961"/>
                  </a:cubicBezTo>
                  <a:cubicBezTo>
                    <a:pt x="930844" y="457810"/>
                    <a:pt x="900102" y="481343"/>
                    <a:pt x="1129278" y="475079"/>
                  </a:cubicBezTo>
                  <a:cubicBezTo>
                    <a:pt x="1134827" y="474925"/>
                    <a:pt x="1133136" y="469237"/>
                    <a:pt x="1133802" y="513192"/>
                  </a:cubicBezTo>
                  <a:close/>
                  <a:moveTo>
                    <a:pt x="1128894" y="230336"/>
                  </a:moveTo>
                  <a:cubicBezTo>
                    <a:pt x="1134750" y="488966"/>
                    <a:pt x="1134238" y="463024"/>
                    <a:pt x="1129009" y="463152"/>
                  </a:cubicBezTo>
                  <a:cubicBezTo>
                    <a:pt x="1078443" y="464612"/>
                    <a:pt x="1069575" y="464087"/>
                    <a:pt x="975465" y="464343"/>
                  </a:cubicBezTo>
                  <a:cubicBezTo>
                    <a:pt x="916454" y="464497"/>
                    <a:pt x="933100" y="503225"/>
                    <a:pt x="926526" y="250668"/>
                  </a:cubicBezTo>
                  <a:cubicBezTo>
                    <a:pt x="925642" y="215655"/>
                    <a:pt x="901563" y="236857"/>
                    <a:pt x="1128894" y="230336"/>
                  </a:cubicBezTo>
                  <a:close/>
                  <a:moveTo>
                    <a:pt x="927577" y="950254"/>
                  </a:moveTo>
                  <a:cubicBezTo>
                    <a:pt x="927654" y="955045"/>
                    <a:pt x="724119" y="951612"/>
                    <a:pt x="724055" y="949870"/>
                  </a:cubicBezTo>
                  <a:cubicBezTo>
                    <a:pt x="714329" y="680632"/>
                    <a:pt x="717597" y="718604"/>
                    <a:pt x="744969" y="718604"/>
                  </a:cubicBezTo>
                  <a:cubicBezTo>
                    <a:pt x="818307" y="718604"/>
                    <a:pt x="820293" y="719194"/>
                    <a:pt x="898654" y="719194"/>
                  </a:cubicBezTo>
                  <a:cubicBezTo>
                    <a:pt x="929678" y="719194"/>
                    <a:pt x="922810" y="681772"/>
                    <a:pt x="927577" y="950254"/>
                  </a:cubicBezTo>
                  <a:close/>
                  <a:moveTo>
                    <a:pt x="921233" y="513166"/>
                  </a:moveTo>
                  <a:cubicBezTo>
                    <a:pt x="924783" y="739128"/>
                    <a:pt x="927577" y="707305"/>
                    <a:pt x="898654" y="707305"/>
                  </a:cubicBezTo>
                  <a:cubicBezTo>
                    <a:pt x="692147" y="707305"/>
                    <a:pt x="720352" y="711955"/>
                    <a:pt x="719980" y="687832"/>
                  </a:cubicBezTo>
                  <a:cubicBezTo>
                    <a:pt x="716097" y="439989"/>
                    <a:pt x="705705" y="475489"/>
                    <a:pt x="744969" y="475489"/>
                  </a:cubicBezTo>
                  <a:cubicBezTo>
                    <a:pt x="954539" y="475489"/>
                    <a:pt x="920529" y="467917"/>
                    <a:pt x="921233" y="513166"/>
                  </a:cubicBezTo>
                  <a:close/>
                  <a:moveTo>
                    <a:pt x="744969" y="230490"/>
                  </a:moveTo>
                  <a:cubicBezTo>
                    <a:pt x="902140" y="230529"/>
                    <a:pt x="902563" y="230529"/>
                    <a:pt x="915518" y="230554"/>
                  </a:cubicBezTo>
                  <a:cubicBezTo>
                    <a:pt x="916748" y="281658"/>
                    <a:pt x="920349" y="463459"/>
                    <a:pt x="920375" y="464471"/>
                  </a:cubicBezTo>
                  <a:cubicBezTo>
                    <a:pt x="854200" y="464535"/>
                    <a:pt x="914326" y="464535"/>
                    <a:pt x="715572" y="463536"/>
                  </a:cubicBezTo>
                  <a:cubicBezTo>
                    <a:pt x="711228" y="188226"/>
                    <a:pt x="702565" y="230490"/>
                    <a:pt x="744969" y="230490"/>
                  </a:cubicBezTo>
                  <a:close/>
                  <a:moveTo>
                    <a:pt x="710369" y="775357"/>
                  </a:moveTo>
                  <a:cubicBezTo>
                    <a:pt x="710677" y="834788"/>
                    <a:pt x="711420" y="891656"/>
                    <a:pt x="713534" y="950331"/>
                  </a:cubicBezTo>
                  <a:cubicBezTo>
                    <a:pt x="713586" y="951701"/>
                    <a:pt x="510564" y="959708"/>
                    <a:pt x="510564" y="950382"/>
                  </a:cubicBezTo>
                  <a:cubicBezTo>
                    <a:pt x="510564" y="699644"/>
                    <a:pt x="498685" y="719655"/>
                    <a:pt x="514460" y="719757"/>
                  </a:cubicBezTo>
                  <a:cubicBezTo>
                    <a:pt x="749236" y="721359"/>
                    <a:pt x="709972" y="698901"/>
                    <a:pt x="710369" y="775357"/>
                  </a:cubicBezTo>
                  <a:close/>
                  <a:moveTo>
                    <a:pt x="705858" y="513217"/>
                  </a:moveTo>
                  <a:cubicBezTo>
                    <a:pt x="709434" y="742484"/>
                    <a:pt x="722787" y="706370"/>
                    <a:pt x="668068" y="707407"/>
                  </a:cubicBezTo>
                  <a:cubicBezTo>
                    <a:pt x="476900" y="710751"/>
                    <a:pt x="506207" y="712019"/>
                    <a:pt x="505835" y="687858"/>
                  </a:cubicBezTo>
                  <a:cubicBezTo>
                    <a:pt x="502093" y="448803"/>
                    <a:pt x="499953" y="475233"/>
                    <a:pt x="514575" y="475002"/>
                  </a:cubicBezTo>
                  <a:cubicBezTo>
                    <a:pt x="744418" y="471287"/>
                    <a:pt x="705166" y="469391"/>
                    <a:pt x="705858" y="513217"/>
                  </a:cubicBezTo>
                  <a:close/>
                  <a:moveTo>
                    <a:pt x="514524" y="229952"/>
                  </a:moveTo>
                  <a:cubicBezTo>
                    <a:pt x="730706" y="228645"/>
                    <a:pt x="701117" y="223880"/>
                    <a:pt x="701642" y="252820"/>
                  </a:cubicBezTo>
                  <a:cubicBezTo>
                    <a:pt x="702732" y="312263"/>
                    <a:pt x="703372" y="355616"/>
                    <a:pt x="705077" y="463459"/>
                  </a:cubicBezTo>
                  <a:cubicBezTo>
                    <a:pt x="656048" y="463088"/>
                    <a:pt x="616835" y="461550"/>
                    <a:pt x="503196" y="463280"/>
                  </a:cubicBezTo>
                  <a:cubicBezTo>
                    <a:pt x="500018" y="198001"/>
                    <a:pt x="491342" y="230080"/>
                    <a:pt x="514524" y="229952"/>
                  </a:cubicBezTo>
                  <a:close/>
                  <a:moveTo>
                    <a:pt x="500069" y="950382"/>
                  </a:moveTo>
                  <a:cubicBezTo>
                    <a:pt x="500069" y="956185"/>
                    <a:pt x="517779" y="953700"/>
                    <a:pt x="297073" y="953495"/>
                  </a:cubicBezTo>
                  <a:cubicBezTo>
                    <a:pt x="297380" y="848111"/>
                    <a:pt x="294535" y="779636"/>
                    <a:pt x="293382" y="719873"/>
                  </a:cubicBezTo>
                  <a:cubicBezTo>
                    <a:pt x="357340" y="719847"/>
                    <a:pt x="418235" y="719219"/>
                    <a:pt x="495917" y="719655"/>
                  </a:cubicBezTo>
                  <a:cubicBezTo>
                    <a:pt x="497147" y="781404"/>
                    <a:pt x="500069" y="838695"/>
                    <a:pt x="500069" y="950382"/>
                  </a:cubicBezTo>
                  <a:close/>
                  <a:moveTo>
                    <a:pt x="495340" y="688063"/>
                  </a:moveTo>
                  <a:cubicBezTo>
                    <a:pt x="495750" y="713915"/>
                    <a:pt x="528914" y="707856"/>
                    <a:pt x="293139" y="707971"/>
                  </a:cubicBezTo>
                  <a:cubicBezTo>
                    <a:pt x="290589" y="563962"/>
                    <a:pt x="289627" y="546975"/>
                    <a:pt x="288884" y="475527"/>
                  </a:cubicBezTo>
                  <a:cubicBezTo>
                    <a:pt x="433779" y="475630"/>
                    <a:pt x="457652" y="475771"/>
                    <a:pt x="492841" y="475322"/>
                  </a:cubicBezTo>
                  <a:cubicBezTo>
                    <a:pt x="494635" y="608839"/>
                    <a:pt x="494418" y="628927"/>
                    <a:pt x="495340" y="688063"/>
                  </a:cubicBezTo>
                  <a:close/>
                  <a:moveTo>
                    <a:pt x="488215" y="230080"/>
                  </a:moveTo>
                  <a:cubicBezTo>
                    <a:pt x="491957" y="347583"/>
                    <a:pt x="490804" y="311943"/>
                    <a:pt x="492688" y="463434"/>
                  </a:cubicBezTo>
                  <a:cubicBezTo>
                    <a:pt x="461458" y="463818"/>
                    <a:pt x="449682" y="463741"/>
                    <a:pt x="288782" y="463639"/>
                  </a:cubicBezTo>
                  <a:cubicBezTo>
                    <a:pt x="288192" y="390552"/>
                    <a:pt x="289461" y="409999"/>
                    <a:pt x="285796" y="231348"/>
                  </a:cubicBezTo>
                  <a:cubicBezTo>
                    <a:pt x="351304" y="231310"/>
                    <a:pt x="298828" y="230849"/>
                    <a:pt x="488215" y="230080"/>
                  </a:cubicBezTo>
                  <a:close/>
                  <a:moveTo>
                    <a:pt x="130432" y="230195"/>
                  </a:moveTo>
                  <a:cubicBezTo>
                    <a:pt x="205782" y="230195"/>
                    <a:pt x="205346" y="231246"/>
                    <a:pt x="275288" y="231323"/>
                  </a:cubicBezTo>
                  <a:cubicBezTo>
                    <a:pt x="279055" y="415892"/>
                    <a:pt x="277684" y="392537"/>
                    <a:pt x="278287" y="463613"/>
                  </a:cubicBezTo>
                  <a:cubicBezTo>
                    <a:pt x="133930" y="463510"/>
                    <a:pt x="111184" y="463421"/>
                    <a:pt x="75803" y="463690"/>
                  </a:cubicBezTo>
                  <a:cubicBezTo>
                    <a:pt x="72997" y="181975"/>
                    <a:pt x="53147" y="230195"/>
                    <a:pt x="130432" y="230195"/>
                  </a:cubicBezTo>
                  <a:close/>
                  <a:moveTo>
                    <a:pt x="130432" y="475412"/>
                  </a:moveTo>
                  <a:cubicBezTo>
                    <a:pt x="306671" y="475527"/>
                    <a:pt x="278107" y="462934"/>
                    <a:pt x="278889" y="513217"/>
                  </a:cubicBezTo>
                  <a:cubicBezTo>
                    <a:pt x="280273" y="602165"/>
                    <a:pt x="280939" y="600666"/>
                    <a:pt x="282310" y="688037"/>
                  </a:cubicBezTo>
                  <a:cubicBezTo>
                    <a:pt x="282759" y="716695"/>
                    <a:pt x="314526" y="707728"/>
                    <a:pt x="79032" y="707612"/>
                  </a:cubicBezTo>
                  <a:cubicBezTo>
                    <a:pt x="74342" y="432649"/>
                    <a:pt x="60964" y="475412"/>
                    <a:pt x="130432" y="475412"/>
                  </a:cubicBezTo>
                  <a:close/>
                  <a:moveTo>
                    <a:pt x="82928" y="949767"/>
                  </a:moveTo>
                  <a:cubicBezTo>
                    <a:pt x="82069" y="676520"/>
                    <a:pt x="59054" y="719501"/>
                    <a:pt x="130432" y="719539"/>
                  </a:cubicBezTo>
                  <a:cubicBezTo>
                    <a:pt x="197209" y="719539"/>
                    <a:pt x="207960" y="719873"/>
                    <a:pt x="282861" y="719873"/>
                  </a:cubicBezTo>
                  <a:cubicBezTo>
                    <a:pt x="284207" y="790526"/>
                    <a:pt x="286860" y="844960"/>
                    <a:pt x="286539" y="953495"/>
                  </a:cubicBezTo>
                  <a:cubicBezTo>
                    <a:pt x="285258" y="953495"/>
                    <a:pt x="82941" y="953495"/>
                    <a:pt x="82928" y="949767"/>
                  </a:cubicBezTo>
                  <a:close/>
                  <a:moveTo>
                    <a:pt x="85260" y="1124792"/>
                  </a:moveTo>
                  <a:cubicBezTo>
                    <a:pt x="84363" y="1077122"/>
                    <a:pt x="83197" y="1012451"/>
                    <a:pt x="82992" y="964666"/>
                  </a:cubicBezTo>
                  <a:cubicBezTo>
                    <a:pt x="199874" y="964192"/>
                    <a:pt x="189853" y="965384"/>
                    <a:pt x="286526" y="965384"/>
                  </a:cubicBezTo>
                  <a:cubicBezTo>
                    <a:pt x="286219" y="1210382"/>
                    <a:pt x="295971" y="1196905"/>
                    <a:pt x="284027" y="1196905"/>
                  </a:cubicBezTo>
                  <a:cubicBezTo>
                    <a:pt x="44933" y="1196905"/>
                    <a:pt x="86952" y="1215686"/>
                    <a:pt x="85260" y="1124792"/>
                  </a:cubicBezTo>
                  <a:close/>
                  <a:moveTo>
                    <a:pt x="86760" y="1212189"/>
                  </a:moveTo>
                  <a:cubicBezTo>
                    <a:pt x="86683" y="1207564"/>
                    <a:pt x="289986" y="1207321"/>
                    <a:pt x="290063" y="1212394"/>
                  </a:cubicBezTo>
                  <a:cubicBezTo>
                    <a:pt x="294087" y="1469012"/>
                    <a:pt x="301904" y="1441225"/>
                    <a:pt x="284015" y="1441225"/>
                  </a:cubicBezTo>
                  <a:cubicBezTo>
                    <a:pt x="143464" y="1441199"/>
                    <a:pt x="118501" y="1441110"/>
                    <a:pt x="90963" y="1441366"/>
                  </a:cubicBezTo>
                  <a:cubicBezTo>
                    <a:pt x="90258" y="1413297"/>
                    <a:pt x="86875" y="1219440"/>
                    <a:pt x="86760" y="1212189"/>
                  </a:cubicBezTo>
                  <a:close/>
                  <a:moveTo>
                    <a:pt x="95217" y="1649071"/>
                  </a:moveTo>
                  <a:cubicBezTo>
                    <a:pt x="92321" y="1417524"/>
                    <a:pt x="79558" y="1453101"/>
                    <a:pt x="130432" y="1453101"/>
                  </a:cubicBezTo>
                  <a:cubicBezTo>
                    <a:pt x="141081" y="1453101"/>
                    <a:pt x="286039" y="1453126"/>
                    <a:pt x="295086" y="1453139"/>
                  </a:cubicBezTo>
                  <a:cubicBezTo>
                    <a:pt x="295817" y="1514607"/>
                    <a:pt x="295330" y="1484308"/>
                    <a:pt x="298367" y="1687902"/>
                  </a:cubicBezTo>
                  <a:cubicBezTo>
                    <a:pt x="58298" y="1688081"/>
                    <a:pt x="95807" y="1695576"/>
                    <a:pt x="95217" y="1649071"/>
                  </a:cubicBezTo>
                  <a:close/>
                  <a:moveTo>
                    <a:pt x="99215" y="1911211"/>
                  </a:moveTo>
                  <a:cubicBezTo>
                    <a:pt x="96793" y="1759093"/>
                    <a:pt x="96306" y="1729922"/>
                    <a:pt x="95871" y="1698394"/>
                  </a:cubicBezTo>
                  <a:cubicBezTo>
                    <a:pt x="176064" y="1697548"/>
                    <a:pt x="206909" y="1699867"/>
                    <a:pt x="298559" y="1699803"/>
                  </a:cubicBezTo>
                  <a:cubicBezTo>
                    <a:pt x="300827" y="1848476"/>
                    <a:pt x="298790" y="1831475"/>
                    <a:pt x="300815" y="1933195"/>
                  </a:cubicBezTo>
                  <a:cubicBezTo>
                    <a:pt x="64590" y="1933964"/>
                    <a:pt x="99587" y="1935232"/>
                    <a:pt x="99215" y="1911211"/>
                  </a:cubicBezTo>
                  <a:close/>
                  <a:moveTo>
                    <a:pt x="102867" y="2173403"/>
                  </a:moveTo>
                  <a:cubicBezTo>
                    <a:pt x="97024" y="1905805"/>
                    <a:pt x="90937" y="1943508"/>
                    <a:pt x="130445" y="1943508"/>
                  </a:cubicBezTo>
                  <a:cubicBezTo>
                    <a:pt x="206025" y="1943508"/>
                    <a:pt x="207435" y="1945109"/>
                    <a:pt x="284040" y="1945109"/>
                  </a:cubicBezTo>
                  <a:cubicBezTo>
                    <a:pt x="303993" y="1945109"/>
                    <a:pt x="303595" y="1907970"/>
                    <a:pt x="306120" y="2172967"/>
                  </a:cubicBezTo>
                  <a:cubicBezTo>
                    <a:pt x="306171" y="2178796"/>
                    <a:pt x="310144" y="2177284"/>
                    <a:pt x="284040" y="2177284"/>
                  </a:cubicBezTo>
                  <a:cubicBezTo>
                    <a:pt x="81557" y="2177284"/>
                    <a:pt x="102970" y="2177950"/>
                    <a:pt x="102867" y="2173403"/>
                  </a:cubicBezTo>
                  <a:close/>
                  <a:moveTo>
                    <a:pt x="103213" y="2188827"/>
                  </a:moveTo>
                  <a:cubicBezTo>
                    <a:pt x="134661" y="2188801"/>
                    <a:pt x="305300" y="2189211"/>
                    <a:pt x="306261" y="2189211"/>
                  </a:cubicBezTo>
                  <a:cubicBezTo>
                    <a:pt x="308977" y="2459038"/>
                    <a:pt x="321895" y="2422309"/>
                    <a:pt x="284027" y="2422309"/>
                  </a:cubicBezTo>
                  <a:cubicBezTo>
                    <a:pt x="131265" y="2422283"/>
                    <a:pt x="122781" y="2422296"/>
                    <a:pt x="105610" y="2422257"/>
                  </a:cubicBezTo>
                  <a:cubicBezTo>
                    <a:pt x="104405" y="2335117"/>
                    <a:pt x="106340" y="2331709"/>
                    <a:pt x="103213" y="2188827"/>
                  </a:cubicBezTo>
                  <a:close/>
                  <a:moveTo>
                    <a:pt x="110941" y="2667435"/>
                  </a:moveTo>
                  <a:cubicBezTo>
                    <a:pt x="106302" y="2439744"/>
                    <a:pt x="106725" y="2501212"/>
                    <a:pt x="105776" y="2434146"/>
                  </a:cubicBezTo>
                  <a:cubicBezTo>
                    <a:pt x="325944" y="2434710"/>
                    <a:pt x="310208" y="2432890"/>
                    <a:pt x="310246" y="2435850"/>
                  </a:cubicBezTo>
                  <a:cubicBezTo>
                    <a:pt x="314385" y="2700680"/>
                    <a:pt x="325726" y="2665949"/>
                    <a:pt x="284015" y="2665949"/>
                  </a:cubicBezTo>
                  <a:cubicBezTo>
                    <a:pt x="200579" y="2665962"/>
                    <a:pt x="199707" y="2667845"/>
                    <a:pt x="110941" y="2667435"/>
                  </a:cubicBezTo>
                  <a:close/>
                  <a:moveTo>
                    <a:pt x="111197" y="2679337"/>
                  </a:moveTo>
                  <a:cubicBezTo>
                    <a:pt x="181177" y="2679644"/>
                    <a:pt x="191480" y="2678184"/>
                    <a:pt x="314039" y="2677812"/>
                  </a:cubicBezTo>
                  <a:cubicBezTo>
                    <a:pt x="318396" y="2955735"/>
                    <a:pt x="328558" y="2910961"/>
                    <a:pt x="284027" y="2910961"/>
                  </a:cubicBezTo>
                  <a:cubicBezTo>
                    <a:pt x="207204" y="2910961"/>
                    <a:pt x="207127" y="2912408"/>
                    <a:pt x="130432" y="2912408"/>
                  </a:cubicBezTo>
                  <a:cubicBezTo>
                    <a:pt x="107276" y="2912408"/>
                    <a:pt x="116784" y="2942335"/>
                    <a:pt x="111197" y="2679337"/>
                  </a:cubicBezTo>
                  <a:close/>
                  <a:moveTo>
                    <a:pt x="116502" y="3135039"/>
                  </a:moveTo>
                  <a:cubicBezTo>
                    <a:pt x="112683" y="2890335"/>
                    <a:pt x="112645" y="2924297"/>
                    <a:pt x="130432" y="2924297"/>
                  </a:cubicBezTo>
                  <a:cubicBezTo>
                    <a:pt x="350023" y="2924297"/>
                    <a:pt x="318204" y="2908655"/>
                    <a:pt x="319037" y="2960373"/>
                  </a:cubicBezTo>
                  <a:cubicBezTo>
                    <a:pt x="320370" y="3045682"/>
                    <a:pt x="318742" y="3047962"/>
                    <a:pt x="320113" y="3135218"/>
                  </a:cubicBezTo>
                  <a:cubicBezTo>
                    <a:pt x="320511" y="3160290"/>
                    <a:pt x="327687" y="3154973"/>
                    <a:pt x="284040" y="3154973"/>
                  </a:cubicBezTo>
                  <a:cubicBezTo>
                    <a:pt x="89925" y="3154973"/>
                    <a:pt x="116925" y="3162506"/>
                    <a:pt x="116502" y="3135039"/>
                  </a:cubicBezTo>
                  <a:close/>
                  <a:moveTo>
                    <a:pt x="121154" y="3397281"/>
                  </a:moveTo>
                  <a:cubicBezTo>
                    <a:pt x="114747" y="3130286"/>
                    <a:pt x="112824" y="3167182"/>
                    <a:pt x="130432" y="3167182"/>
                  </a:cubicBezTo>
                  <a:cubicBezTo>
                    <a:pt x="359980" y="3167182"/>
                    <a:pt x="320421" y="3152039"/>
                    <a:pt x="321318" y="3222641"/>
                  </a:cubicBezTo>
                  <a:cubicBezTo>
                    <a:pt x="322023" y="3278638"/>
                    <a:pt x="322894" y="3341886"/>
                    <a:pt x="324355" y="3397614"/>
                  </a:cubicBezTo>
                  <a:cubicBezTo>
                    <a:pt x="324445" y="3401201"/>
                    <a:pt x="330480" y="3400151"/>
                    <a:pt x="284040" y="3400151"/>
                  </a:cubicBezTo>
                  <a:cubicBezTo>
                    <a:pt x="107763" y="3400151"/>
                    <a:pt x="121385" y="3407261"/>
                    <a:pt x="121154" y="3397281"/>
                  </a:cubicBezTo>
                  <a:close/>
                  <a:moveTo>
                    <a:pt x="126113" y="3646213"/>
                  </a:moveTo>
                  <a:cubicBezTo>
                    <a:pt x="121846" y="3387173"/>
                    <a:pt x="116643" y="3414166"/>
                    <a:pt x="130432" y="3414166"/>
                  </a:cubicBezTo>
                  <a:cubicBezTo>
                    <a:pt x="363363" y="3414166"/>
                    <a:pt x="324611" y="3387007"/>
                    <a:pt x="326149" y="3484935"/>
                  </a:cubicBezTo>
                  <a:cubicBezTo>
                    <a:pt x="327507" y="3571845"/>
                    <a:pt x="328468" y="3570423"/>
                    <a:pt x="329776" y="3646392"/>
                  </a:cubicBezTo>
                  <a:cubicBezTo>
                    <a:pt x="304890" y="3646290"/>
                    <a:pt x="138095" y="3646213"/>
                    <a:pt x="126113" y="3646213"/>
                  </a:cubicBezTo>
                  <a:close/>
                  <a:moveTo>
                    <a:pt x="130432" y="3658102"/>
                  </a:moveTo>
                  <a:cubicBezTo>
                    <a:pt x="310964" y="3658217"/>
                    <a:pt x="308478" y="3658204"/>
                    <a:pt x="329981" y="3658307"/>
                  </a:cubicBezTo>
                  <a:cubicBezTo>
                    <a:pt x="331749" y="3781831"/>
                    <a:pt x="331185" y="3776245"/>
                    <a:pt x="333197" y="3890046"/>
                  </a:cubicBezTo>
                  <a:cubicBezTo>
                    <a:pt x="281862" y="3889444"/>
                    <a:pt x="207371" y="3890110"/>
                    <a:pt x="130278" y="3890110"/>
                  </a:cubicBezTo>
                  <a:cubicBezTo>
                    <a:pt x="129099" y="3640076"/>
                    <a:pt x="121064" y="3658102"/>
                    <a:pt x="130432" y="3658102"/>
                  </a:cubicBezTo>
                  <a:close/>
                  <a:moveTo>
                    <a:pt x="130432" y="3901986"/>
                  </a:moveTo>
                  <a:cubicBezTo>
                    <a:pt x="365054" y="3901986"/>
                    <a:pt x="333261" y="3894030"/>
                    <a:pt x="333787" y="3922202"/>
                  </a:cubicBezTo>
                  <a:cubicBezTo>
                    <a:pt x="338592" y="4177296"/>
                    <a:pt x="347767" y="4135711"/>
                    <a:pt x="284027" y="4135711"/>
                  </a:cubicBezTo>
                  <a:cubicBezTo>
                    <a:pt x="210087" y="4135711"/>
                    <a:pt x="207755" y="4134186"/>
                    <a:pt x="133943" y="4134135"/>
                  </a:cubicBezTo>
                  <a:cubicBezTo>
                    <a:pt x="128087" y="3884358"/>
                    <a:pt x="131342" y="3901986"/>
                    <a:pt x="130432" y="3901986"/>
                  </a:cubicBezTo>
                  <a:close/>
                  <a:moveTo>
                    <a:pt x="136160" y="4359277"/>
                  </a:moveTo>
                  <a:cubicBezTo>
                    <a:pt x="134827" y="4274198"/>
                    <a:pt x="136275" y="4271559"/>
                    <a:pt x="134904" y="4184329"/>
                  </a:cubicBezTo>
                  <a:cubicBezTo>
                    <a:pt x="134097" y="4131842"/>
                    <a:pt x="100048" y="4146677"/>
                    <a:pt x="335901" y="4147715"/>
                  </a:cubicBezTo>
                  <a:cubicBezTo>
                    <a:pt x="336965" y="4267921"/>
                    <a:pt x="340027" y="4268446"/>
                    <a:pt x="341322" y="4379710"/>
                  </a:cubicBezTo>
                  <a:cubicBezTo>
                    <a:pt x="110082" y="4375559"/>
                    <a:pt x="136711" y="4394507"/>
                    <a:pt x="136160" y="4359277"/>
                  </a:cubicBezTo>
                  <a:close/>
                  <a:moveTo>
                    <a:pt x="140107" y="4621417"/>
                  </a:moveTo>
                  <a:cubicBezTo>
                    <a:pt x="138800" y="4558911"/>
                    <a:pt x="138005" y="4512318"/>
                    <a:pt x="137326" y="4446699"/>
                  </a:cubicBezTo>
                  <a:cubicBezTo>
                    <a:pt x="136608" y="4377686"/>
                    <a:pt x="122384" y="4393456"/>
                    <a:pt x="207319" y="4391855"/>
                  </a:cubicBezTo>
                  <a:cubicBezTo>
                    <a:pt x="262550" y="4390882"/>
                    <a:pt x="309016" y="4391022"/>
                    <a:pt x="341450" y="4391624"/>
                  </a:cubicBezTo>
                  <a:cubicBezTo>
                    <a:pt x="342026" y="4458140"/>
                    <a:pt x="339873" y="4490667"/>
                    <a:pt x="344090" y="4625529"/>
                  </a:cubicBezTo>
                  <a:cubicBezTo>
                    <a:pt x="121910" y="4625529"/>
                    <a:pt x="140158" y="4623658"/>
                    <a:pt x="140107" y="4621417"/>
                  </a:cubicBezTo>
                  <a:close/>
                  <a:moveTo>
                    <a:pt x="140414" y="4635803"/>
                  </a:moveTo>
                  <a:cubicBezTo>
                    <a:pt x="208767" y="4635944"/>
                    <a:pt x="187700" y="4637417"/>
                    <a:pt x="344461" y="4637417"/>
                  </a:cubicBezTo>
                  <a:cubicBezTo>
                    <a:pt x="347895" y="4749322"/>
                    <a:pt x="345935" y="4792803"/>
                    <a:pt x="346934" y="4869003"/>
                  </a:cubicBezTo>
                  <a:cubicBezTo>
                    <a:pt x="142247" y="4869836"/>
                    <a:pt x="211176" y="4870258"/>
                    <a:pt x="144989" y="4870425"/>
                  </a:cubicBezTo>
                  <a:cubicBezTo>
                    <a:pt x="144976" y="4869118"/>
                    <a:pt x="140440" y="4636790"/>
                    <a:pt x="140414" y="4635803"/>
                  </a:cubicBezTo>
                  <a:close/>
                  <a:moveTo>
                    <a:pt x="145207" y="4883787"/>
                  </a:moveTo>
                  <a:cubicBezTo>
                    <a:pt x="145181" y="4882134"/>
                    <a:pt x="127728" y="4881878"/>
                    <a:pt x="347101" y="4880905"/>
                  </a:cubicBezTo>
                  <a:cubicBezTo>
                    <a:pt x="348485" y="4970646"/>
                    <a:pt x="350715" y="4974515"/>
                    <a:pt x="352406" y="5115334"/>
                  </a:cubicBezTo>
                  <a:cubicBezTo>
                    <a:pt x="262486" y="5115014"/>
                    <a:pt x="213445" y="5115436"/>
                    <a:pt x="148718" y="5115488"/>
                  </a:cubicBezTo>
                  <a:cubicBezTo>
                    <a:pt x="147103" y="5039595"/>
                    <a:pt x="146424" y="4959821"/>
                    <a:pt x="145207" y="4883787"/>
                  </a:cubicBezTo>
                  <a:close/>
                  <a:moveTo>
                    <a:pt x="152076" y="5321195"/>
                  </a:moveTo>
                  <a:cubicBezTo>
                    <a:pt x="151114" y="5087828"/>
                    <a:pt x="130957" y="5127569"/>
                    <a:pt x="207242" y="5127261"/>
                  </a:cubicBezTo>
                  <a:cubicBezTo>
                    <a:pt x="259372" y="5127120"/>
                    <a:pt x="294023" y="5127069"/>
                    <a:pt x="352547" y="5127236"/>
                  </a:cubicBezTo>
                  <a:cubicBezTo>
                    <a:pt x="355341" y="5379306"/>
                    <a:pt x="352586" y="5072302"/>
                    <a:pt x="354700" y="5360294"/>
                  </a:cubicBezTo>
                  <a:cubicBezTo>
                    <a:pt x="111889" y="5361562"/>
                    <a:pt x="152268" y="5366315"/>
                    <a:pt x="152076" y="5321195"/>
                  </a:cubicBezTo>
                  <a:close/>
                  <a:moveTo>
                    <a:pt x="155881" y="5583488"/>
                  </a:moveTo>
                  <a:cubicBezTo>
                    <a:pt x="151871" y="5327588"/>
                    <a:pt x="136390" y="5369505"/>
                    <a:pt x="207101" y="5371350"/>
                  </a:cubicBezTo>
                  <a:cubicBezTo>
                    <a:pt x="250709" y="5372541"/>
                    <a:pt x="287513" y="5372541"/>
                    <a:pt x="354803" y="5372208"/>
                  </a:cubicBezTo>
                  <a:cubicBezTo>
                    <a:pt x="356046" y="5498180"/>
                    <a:pt x="359044" y="5490775"/>
                    <a:pt x="360377" y="5603512"/>
                  </a:cubicBezTo>
                  <a:cubicBezTo>
                    <a:pt x="125972" y="5600668"/>
                    <a:pt x="156420" y="5616413"/>
                    <a:pt x="155881" y="5583488"/>
                  </a:cubicBezTo>
                  <a:close/>
                  <a:moveTo>
                    <a:pt x="159572" y="5850176"/>
                  </a:moveTo>
                  <a:cubicBezTo>
                    <a:pt x="159354" y="5786019"/>
                    <a:pt x="159444" y="5800252"/>
                    <a:pt x="156433" y="5616579"/>
                  </a:cubicBezTo>
                  <a:cubicBezTo>
                    <a:pt x="218558" y="5616195"/>
                    <a:pt x="235563" y="5613915"/>
                    <a:pt x="360505" y="5615439"/>
                  </a:cubicBezTo>
                  <a:cubicBezTo>
                    <a:pt x="361069" y="5679469"/>
                    <a:pt x="361966" y="5823734"/>
                    <a:pt x="362312" y="5850189"/>
                  </a:cubicBezTo>
                  <a:lnTo>
                    <a:pt x="159572" y="5850176"/>
                  </a:lnTo>
                  <a:close/>
                  <a:moveTo>
                    <a:pt x="360864" y="4880840"/>
                  </a:moveTo>
                  <a:cubicBezTo>
                    <a:pt x="577264" y="4879956"/>
                    <a:pt x="560592" y="4882583"/>
                    <a:pt x="560618" y="4884017"/>
                  </a:cubicBezTo>
                  <a:cubicBezTo>
                    <a:pt x="564795" y="5151013"/>
                    <a:pt x="588233" y="5114155"/>
                    <a:pt x="514460" y="5115052"/>
                  </a:cubicBezTo>
                  <a:cubicBezTo>
                    <a:pt x="464560" y="5115590"/>
                    <a:pt x="434484" y="5115577"/>
                    <a:pt x="362927" y="5115373"/>
                  </a:cubicBezTo>
                  <a:cubicBezTo>
                    <a:pt x="359813" y="4862431"/>
                    <a:pt x="353393" y="4880879"/>
                    <a:pt x="360864" y="4880840"/>
                  </a:cubicBezTo>
                  <a:close/>
                  <a:moveTo>
                    <a:pt x="365105" y="5321221"/>
                  </a:moveTo>
                  <a:cubicBezTo>
                    <a:pt x="365105" y="5086996"/>
                    <a:pt x="340527" y="5127389"/>
                    <a:pt x="437649" y="5127389"/>
                  </a:cubicBezTo>
                  <a:cubicBezTo>
                    <a:pt x="510051" y="5127389"/>
                    <a:pt x="507181" y="5126749"/>
                    <a:pt x="566026" y="5126544"/>
                  </a:cubicBezTo>
                  <a:cubicBezTo>
                    <a:pt x="565769" y="5272436"/>
                    <a:pt x="567986" y="5293959"/>
                    <a:pt x="569665" y="5359718"/>
                  </a:cubicBezTo>
                  <a:cubicBezTo>
                    <a:pt x="328917" y="5359974"/>
                    <a:pt x="365105" y="5373310"/>
                    <a:pt x="365105" y="5321221"/>
                  </a:cubicBezTo>
                  <a:close/>
                  <a:moveTo>
                    <a:pt x="370603" y="5583463"/>
                  </a:moveTo>
                  <a:cubicBezTo>
                    <a:pt x="366643" y="5329804"/>
                    <a:pt x="341655" y="5371978"/>
                    <a:pt x="437649" y="5371978"/>
                  </a:cubicBezTo>
                  <a:cubicBezTo>
                    <a:pt x="514203" y="5371978"/>
                    <a:pt x="503657" y="5371709"/>
                    <a:pt x="569947" y="5371632"/>
                  </a:cubicBezTo>
                  <a:cubicBezTo>
                    <a:pt x="572305" y="5476222"/>
                    <a:pt x="570203" y="5489353"/>
                    <a:pt x="572061" y="5603602"/>
                  </a:cubicBezTo>
                  <a:cubicBezTo>
                    <a:pt x="338759" y="5603845"/>
                    <a:pt x="371026" y="5611007"/>
                    <a:pt x="370603" y="5583463"/>
                  </a:cubicBezTo>
                  <a:close/>
                  <a:moveTo>
                    <a:pt x="372820" y="5850202"/>
                  </a:moveTo>
                  <a:cubicBezTo>
                    <a:pt x="372435" y="5821057"/>
                    <a:pt x="371538" y="5676369"/>
                    <a:pt x="371000" y="5615567"/>
                  </a:cubicBezTo>
                  <a:cubicBezTo>
                    <a:pt x="441352" y="5616375"/>
                    <a:pt x="519060" y="5615555"/>
                    <a:pt x="572266" y="5615491"/>
                  </a:cubicBezTo>
                  <a:cubicBezTo>
                    <a:pt x="575444" y="5810680"/>
                    <a:pt x="575060" y="5791656"/>
                    <a:pt x="576393" y="5848396"/>
                  </a:cubicBezTo>
                  <a:cubicBezTo>
                    <a:pt x="504387" y="5848639"/>
                    <a:pt x="536001" y="5850215"/>
                    <a:pt x="372820" y="5850202"/>
                  </a:cubicBezTo>
                  <a:close/>
                  <a:moveTo>
                    <a:pt x="579045" y="5321003"/>
                  </a:moveTo>
                  <a:cubicBezTo>
                    <a:pt x="571754" y="5096028"/>
                    <a:pt x="575175" y="5126505"/>
                    <a:pt x="591360" y="5126505"/>
                  </a:cubicBezTo>
                  <a:cubicBezTo>
                    <a:pt x="809080" y="5126505"/>
                    <a:pt x="779427" y="5121535"/>
                    <a:pt x="779530" y="5146286"/>
                  </a:cubicBezTo>
                  <a:cubicBezTo>
                    <a:pt x="780593" y="5397677"/>
                    <a:pt x="795368" y="5358783"/>
                    <a:pt x="744981" y="5358783"/>
                  </a:cubicBezTo>
                  <a:cubicBezTo>
                    <a:pt x="552506" y="5358783"/>
                    <a:pt x="580737" y="5373528"/>
                    <a:pt x="579045" y="5321003"/>
                  </a:cubicBezTo>
                  <a:close/>
                  <a:moveTo>
                    <a:pt x="582236" y="5583514"/>
                  </a:moveTo>
                  <a:cubicBezTo>
                    <a:pt x="578481" y="5343396"/>
                    <a:pt x="578584" y="5371619"/>
                    <a:pt x="591360" y="5371619"/>
                  </a:cubicBezTo>
                  <a:cubicBezTo>
                    <a:pt x="816679" y="5371619"/>
                    <a:pt x="782080" y="5358142"/>
                    <a:pt x="782874" y="5408822"/>
                  </a:cubicBezTo>
                  <a:cubicBezTo>
                    <a:pt x="786449" y="5638294"/>
                    <a:pt x="802352" y="5604691"/>
                    <a:pt x="744969" y="5604691"/>
                  </a:cubicBezTo>
                  <a:cubicBezTo>
                    <a:pt x="555710" y="5604691"/>
                    <a:pt x="582646" y="5609290"/>
                    <a:pt x="582236" y="5583514"/>
                  </a:cubicBezTo>
                  <a:close/>
                  <a:moveTo>
                    <a:pt x="790102" y="5846166"/>
                  </a:moveTo>
                  <a:cubicBezTo>
                    <a:pt x="790089" y="5853071"/>
                    <a:pt x="807581" y="5848357"/>
                    <a:pt x="591347" y="5848357"/>
                  </a:cubicBezTo>
                  <a:cubicBezTo>
                    <a:pt x="584581" y="5848357"/>
                    <a:pt x="586965" y="5874517"/>
                    <a:pt x="582749" y="5615465"/>
                  </a:cubicBezTo>
                  <a:cubicBezTo>
                    <a:pt x="674040" y="5615414"/>
                    <a:pt x="653049" y="5616746"/>
                    <a:pt x="787769" y="5616541"/>
                  </a:cubicBezTo>
                  <a:cubicBezTo>
                    <a:pt x="787795" y="5618040"/>
                    <a:pt x="790153" y="5803480"/>
                    <a:pt x="790102" y="5846166"/>
                  </a:cubicBezTo>
                  <a:close/>
                  <a:moveTo>
                    <a:pt x="792139" y="5321144"/>
                  </a:moveTo>
                  <a:cubicBezTo>
                    <a:pt x="789294" y="5094964"/>
                    <a:pt x="779081" y="5127582"/>
                    <a:pt x="821882" y="5127005"/>
                  </a:cubicBezTo>
                  <a:cubicBezTo>
                    <a:pt x="1019919" y="5124327"/>
                    <a:pt x="993123" y="5123277"/>
                    <a:pt x="993700" y="5146426"/>
                  </a:cubicBezTo>
                  <a:cubicBezTo>
                    <a:pt x="999659" y="5394243"/>
                    <a:pt x="999518" y="5359807"/>
                    <a:pt x="975542" y="5359538"/>
                  </a:cubicBezTo>
                  <a:cubicBezTo>
                    <a:pt x="759718" y="5357207"/>
                    <a:pt x="792754" y="5371094"/>
                    <a:pt x="792139" y="5321144"/>
                  </a:cubicBezTo>
                  <a:close/>
                  <a:moveTo>
                    <a:pt x="797790" y="5583463"/>
                  </a:moveTo>
                  <a:cubicBezTo>
                    <a:pt x="793959" y="5338656"/>
                    <a:pt x="779517" y="5370697"/>
                    <a:pt x="821779" y="5370863"/>
                  </a:cubicBezTo>
                  <a:cubicBezTo>
                    <a:pt x="1029184" y="5371696"/>
                    <a:pt x="996327" y="5361691"/>
                    <a:pt x="997057" y="5408822"/>
                  </a:cubicBezTo>
                  <a:cubicBezTo>
                    <a:pt x="998416" y="5495297"/>
                    <a:pt x="999159" y="5500998"/>
                    <a:pt x="1000453" y="5583668"/>
                  </a:cubicBezTo>
                  <a:cubicBezTo>
                    <a:pt x="1000876" y="5611289"/>
                    <a:pt x="1019675" y="5604370"/>
                    <a:pt x="898654" y="5604460"/>
                  </a:cubicBezTo>
                  <a:cubicBezTo>
                    <a:pt x="779081" y="5604460"/>
                    <a:pt x="798239" y="5611622"/>
                    <a:pt x="797790" y="5583463"/>
                  </a:cubicBezTo>
                  <a:close/>
                  <a:moveTo>
                    <a:pt x="975439" y="5849382"/>
                  </a:moveTo>
                  <a:cubicBezTo>
                    <a:pt x="927397" y="5849766"/>
                    <a:pt x="919644" y="5849702"/>
                    <a:pt x="800584" y="5849664"/>
                  </a:cubicBezTo>
                  <a:cubicBezTo>
                    <a:pt x="800648" y="5805235"/>
                    <a:pt x="798303" y="5618091"/>
                    <a:pt x="798277" y="5616541"/>
                  </a:cubicBezTo>
                  <a:cubicBezTo>
                    <a:pt x="894412" y="5616349"/>
                    <a:pt x="781221" y="5616439"/>
                    <a:pt x="1000876" y="5616285"/>
                  </a:cubicBezTo>
                  <a:cubicBezTo>
                    <a:pt x="1003529" y="5892965"/>
                    <a:pt x="1014190" y="5849062"/>
                    <a:pt x="975439" y="5849382"/>
                  </a:cubicBezTo>
                  <a:close/>
                  <a:moveTo>
                    <a:pt x="1002427" y="5058709"/>
                  </a:moveTo>
                  <a:cubicBezTo>
                    <a:pt x="1001094" y="4973567"/>
                    <a:pt x="1001555" y="4975053"/>
                    <a:pt x="1000120" y="4883761"/>
                  </a:cubicBezTo>
                  <a:cubicBezTo>
                    <a:pt x="1000094" y="4881673"/>
                    <a:pt x="983051" y="4881711"/>
                    <a:pt x="1203296" y="4881673"/>
                  </a:cubicBezTo>
                  <a:cubicBezTo>
                    <a:pt x="1203308" y="4882621"/>
                    <a:pt x="1204026" y="4919222"/>
                    <a:pt x="1205794" y="5114412"/>
                  </a:cubicBezTo>
                  <a:cubicBezTo>
                    <a:pt x="963227" y="5114412"/>
                    <a:pt x="1003618" y="5134832"/>
                    <a:pt x="1002427" y="5058709"/>
                  </a:cubicBezTo>
                  <a:close/>
                  <a:moveTo>
                    <a:pt x="1052314" y="5127645"/>
                  </a:moveTo>
                  <a:cubicBezTo>
                    <a:pt x="1129189" y="5127645"/>
                    <a:pt x="1129432" y="5126300"/>
                    <a:pt x="1205884" y="5126300"/>
                  </a:cubicBezTo>
                  <a:cubicBezTo>
                    <a:pt x="1207025" y="5278316"/>
                    <a:pt x="1208268" y="5293946"/>
                    <a:pt x="1209639" y="5359128"/>
                  </a:cubicBezTo>
                  <a:cubicBezTo>
                    <a:pt x="1125806" y="5359128"/>
                    <a:pt x="1097088" y="5360409"/>
                    <a:pt x="1006937" y="5359820"/>
                  </a:cubicBezTo>
                  <a:cubicBezTo>
                    <a:pt x="1004682" y="5087470"/>
                    <a:pt x="987818" y="5127645"/>
                    <a:pt x="1052314" y="5127645"/>
                  </a:cubicBezTo>
                  <a:close/>
                  <a:moveTo>
                    <a:pt x="1010948" y="5583463"/>
                  </a:moveTo>
                  <a:cubicBezTo>
                    <a:pt x="1007040" y="5332943"/>
                    <a:pt x="993136" y="5371850"/>
                    <a:pt x="1052314" y="5371850"/>
                  </a:cubicBezTo>
                  <a:cubicBezTo>
                    <a:pt x="1241176" y="5371850"/>
                    <a:pt x="1209703" y="5355221"/>
                    <a:pt x="1210536" y="5408822"/>
                  </a:cubicBezTo>
                  <a:cubicBezTo>
                    <a:pt x="1213599" y="5602538"/>
                    <a:pt x="1213368" y="5588408"/>
                    <a:pt x="1213637" y="5604755"/>
                  </a:cubicBezTo>
                  <a:cubicBezTo>
                    <a:pt x="978425" y="5605075"/>
                    <a:pt x="1011384" y="5611135"/>
                    <a:pt x="1010948" y="5583463"/>
                  </a:cubicBezTo>
                  <a:close/>
                  <a:moveTo>
                    <a:pt x="1206012" y="5849279"/>
                  </a:moveTo>
                  <a:cubicBezTo>
                    <a:pt x="991035" y="5849279"/>
                    <a:pt x="1013447" y="5850215"/>
                    <a:pt x="1013396" y="5846154"/>
                  </a:cubicBezTo>
                  <a:cubicBezTo>
                    <a:pt x="1009654" y="5569178"/>
                    <a:pt x="1000120" y="5616298"/>
                    <a:pt x="1052327" y="5616259"/>
                  </a:cubicBezTo>
                  <a:cubicBezTo>
                    <a:pt x="1129407" y="5616259"/>
                    <a:pt x="1129112" y="5616669"/>
                    <a:pt x="1206012" y="5616669"/>
                  </a:cubicBezTo>
                  <a:cubicBezTo>
                    <a:pt x="1216597" y="5616669"/>
                    <a:pt x="1213534" y="5608304"/>
                    <a:pt x="1214970" y="5671257"/>
                  </a:cubicBezTo>
                  <a:cubicBezTo>
                    <a:pt x="1219685" y="5876567"/>
                    <a:pt x="1221095" y="5849279"/>
                    <a:pt x="1206012" y="5849279"/>
                  </a:cubicBezTo>
                  <a:close/>
                  <a:moveTo>
                    <a:pt x="1216546" y="5146234"/>
                  </a:moveTo>
                  <a:cubicBezTo>
                    <a:pt x="1216354" y="5115347"/>
                    <a:pt x="1187367" y="5129208"/>
                    <a:pt x="1418645" y="5126108"/>
                  </a:cubicBezTo>
                  <a:cubicBezTo>
                    <a:pt x="1420977" y="5268990"/>
                    <a:pt x="1420926" y="5272257"/>
                    <a:pt x="1422412" y="5321425"/>
                  </a:cubicBezTo>
                  <a:cubicBezTo>
                    <a:pt x="1424078" y="5376449"/>
                    <a:pt x="1456230" y="5359705"/>
                    <a:pt x="1220147" y="5359141"/>
                  </a:cubicBezTo>
                  <a:cubicBezTo>
                    <a:pt x="1219147" y="5311676"/>
                    <a:pt x="1217225" y="5255705"/>
                    <a:pt x="1216546" y="5146234"/>
                  </a:cubicBezTo>
                  <a:close/>
                  <a:moveTo>
                    <a:pt x="1220377" y="5371030"/>
                  </a:moveTo>
                  <a:cubicBezTo>
                    <a:pt x="1461933" y="5371632"/>
                    <a:pt x="1423707" y="5362293"/>
                    <a:pt x="1424424" y="5408784"/>
                  </a:cubicBezTo>
                  <a:cubicBezTo>
                    <a:pt x="1425783" y="5496425"/>
                    <a:pt x="1426551" y="5492863"/>
                    <a:pt x="1428025" y="5583655"/>
                  </a:cubicBezTo>
                  <a:cubicBezTo>
                    <a:pt x="1428448" y="5610648"/>
                    <a:pt x="1461125" y="5603768"/>
                    <a:pt x="1224132" y="5604716"/>
                  </a:cubicBezTo>
                  <a:cubicBezTo>
                    <a:pt x="1223543" y="5569806"/>
                    <a:pt x="1221005" y="5403404"/>
                    <a:pt x="1220377" y="5371030"/>
                  </a:cubicBezTo>
                  <a:close/>
                  <a:moveTo>
                    <a:pt x="1227977" y="5849241"/>
                  </a:moveTo>
                  <a:cubicBezTo>
                    <a:pt x="1227682" y="5748175"/>
                    <a:pt x="1225375" y="5673538"/>
                    <a:pt x="1224350" y="5616618"/>
                  </a:cubicBezTo>
                  <a:cubicBezTo>
                    <a:pt x="1294792" y="5616323"/>
                    <a:pt x="1318140" y="5613889"/>
                    <a:pt x="1428422" y="5615452"/>
                  </a:cubicBezTo>
                  <a:cubicBezTo>
                    <a:pt x="1429063" y="5697699"/>
                    <a:pt x="1426577" y="5654615"/>
                    <a:pt x="1430165" y="5846294"/>
                  </a:cubicBezTo>
                  <a:cubicBezTo>
                    <a:pt x="1430217" y="5849164"/>
                    <a:pt x="1447990" y="5848754"/>
                    <a:pt x="1227977" y="5849241"/>
                  </a:cubicBezTo>
                  <a:close/>
                  <a:moveTo>
                    <a:pt x="1432920" y="5321041"/>
                  </a:moveTo>
                  <a:cubicBezTo>
                    <a:pt x="1431267" y="5266453"/>
                    <a:pt x="1431370" y="5262751"/>
                    <a:pt x="1429140" y="5125967"/>
                  </a:cubicBezTo>
                  <a:cubicBezTo>
                    <a:pt x="1569883" y="5123764"/>
                    <a:pt x="1571203" y="5126710"/>
                    <a:pt x="1632405" y="5127543"/>
                  </a:cubicBezTo>
                  <a:cubicBezTo>
                    <a:pt x="1633520" y="5189997"/>
                    <a:pt x="1636403" y="5358654"/>
                    <a:pt x="1636416" y="5359603"/>
                  </a:cubicBezTo>
                  <a:cubicBezTo>
                    <a:pt x="1399474" y="5360640"/>
                    <a:pt x="1434548" y="5374809"/>
                    <a:pt x="1432920" y="5321041"/>
                  </a:cubicBezTo>
                  <a:close/>
                  <a:moveTo>
                    <a:pt x="1434266" y="5372401"/>
                  </a:moveTo>
                  <a:cubicBezTo>
                    <a:pt x="1519765" y="5372439"/>
                    <a:pt x="1543574" y="5372580"/>
                    <a:pt x="1590297" y="5371952"/>
                  </a:cubicBezTo>
                  <a:cubicBezTo>
                    <a:pt x="1648808" y="5371158"/>
                    <a:pt x="1636442" y="5331444"/>
                    <a:pt x="1640401" y="5583694"/>
                  </a:cubicBezTo>
                  <a:cubicBezTo>
                    <a:pt x="1640824" y="5610392"/>
                    <a:pt x="1673233" y="5607163"/>
                    <a:pt x="1438802" y="5603717"/>
                  </a:cubicBezTo>
                  <a:cubicBezTo>
                    <a:pt x="1438572" y="5583617"/>
                    <a:pt x="1434292" y="5373413"/>
                    <a:pt x="1434266" y="5372401"/>
                  </a:cubicBezTo>
                  <a:close/>
                  <a:moveTo>
                    <a:pt x="1440712" y="5848267"/>
                  </a:moveTo>
                  <a:cubicBezTo>
                    <a:pt x="1436983" y="5666466"/>
                    <a:pt x="1439558" y="5696508"/>
                    <a:pt x="1438918" y="5615618"/>
                  </a:cubicBezTo>
                  <a:cubicBezTo>
                    <a:pt x="1497852" y="5616490"/>
                    <a:pt x="1505284" y="5615862"/>
                    <a:pt x="1590207" y="5616439"/>
                  </a:cubicBezTo>
                  <a:cubicBezTo>
                    <a:pt x="1661879" y="5616925"/>
                    <a:pt x="1635122" y="5576750"/>
                    <a:pt x="1644643" y="5846640"/>
                  </a:cubicBezTo>
                  <a:cubicBezTo>
                    <a:pt x="1644874" y="5853277"/>
                    <a:pt x="1651255" y="5846871"/>
                    <a:pt x="1440712" y="5848267"/>
                  </a:cubicBezTo>
                  <a:close/>
                  <a:moveTo>
                    <a:pt x="1646219" y="5321144"/>
                  </a:moveTo>
                  <a:cubicBezTo>
                    <a:pt x="1642247" y="5096438"/>
                    <a:pt x="1634738" y="5127761"/>
                    <a:pt x="1667081" y="5127761"/>
                  </a:cubicBezTo>
                  <a:cubicBezTo>
                    <a:pt x="1874306" y="5127761"/>
                    <a:pt x="1846499" y="5117589"/>
                    <a:pt x="1847409" y="5146503"/>
                  </a:cubicBezTo>
                  <a:cubicBezTo>
                    <a:pt x="1854892" y="5393692"/>
                    <a:pt x="1855712" y="5358795"/>
                    <a:pt x="1820793" y="5358795"/>
                  </a:cubicBezTo>
                  <a:cubicBezTo>
                    <a:pt x="1615554" y="5358783"/>
                    <a:pt x="1647168" y="5371427"/>
                    <a:pt x="1646219" y="5321144"/>
                  </a:cubicBezTo>
                  <a:close/>
                  <a:moveTo>
                    <a:pt x="1650897" y="5583488"/>
                  </a:moveTo>
                  <a:cubicBezTo>
                    <a:pt x="1647065" y="5338759"/>
                    <a:pt x="1638825" y="5371427"/>
                    <a:pt x="1667094" y="5371427"/>
                  </a:cubicBezTo>
                  <a:cubicBezTo>
                    <a:pt x="1884443" y="5371427"/>
                    <a:pt x="1850804" y="5358783"/>
                    <a:pt x="1851586" y="5408784"/>
                  </a:cubicBezTo>
                  <a:cubicBezTo>
                    <a:pt x="1855187" y="5638960"/>
                    <a:pt x="1863799" y="5603461"/>
                    <a:pt x="1820793" y="5603461"/>
                  </a:cubicBezTo>
                  <a:cubicBezTo>
                    <a:pt x="1624294" y="5603474"/>
                    <a:pt x="1651371" y="5613850"/>
                    <a:pt x="1650897" y="5583488"/>
                  </a:cubicBezTo>
                  <a:close/>
                  <a:moveTo>
                    <a:pt x="1655254" y="5849561"/>
                  </a:moveTo>
                  <a:cubicBezTo>
                    <a:pt x="1651819" y="5746753"/>
                    <a:pt x="1652383" y="5693356"/>
                    <a:pt x="1651371" y="5616669"/>
                  </a:cubicBezTo>
                  <a:cubicBezTo>
                    <a:pt x="1754259" y="5616772"/>
                    <a:pt x="1714085" y="5615516"/>
                    <a:pt x="1854636" y="5615337"/>
                  </a:cubicBezTo>
                  <a:lnTo>
                    <a:pt x="1858378" y="5849613"/>
                  </a:lnTo>
                  <a:cubicBezTo>
                    <a:pt x="1825688" y="5849792"/>
                    <a:pt x="1656266" y="5849574"/>
                    <a:pt x="1655254" y="5849561"/>
                  </a:cubicBezTo>
                  <a:close/>
                  <a:moveTo>
                    <a:pt x="1861018" y="5321759"/>
                  </a:moveTo>
                  <a:cubicBezTo>
                    <a:pt x="1859121" y="5092620"/>
                    <a:pt x="1844102" y="5126659"/>
                    <a:pt x="1897667" y="5126505"/>
                  </a:cubicBezTo>
                  <a:cubicBezTo>
                    <a:pt x="2087951" y="5125993"/>
                    <a:pt x="2060182" y="5120881"/>
                    <a:pt x="2060951" y="5146490"/>
                  </a:cubicBezTo>
                  <a:cubicBezTo>
                    <a:pt x="2068345" y="5390810"/>
                    <a:pt x="2063770" y="5360192"/>
                    <a:pt x="2051481" y="5360000"/>
                  </a:cubicBezTo>
                  <a:cubicBezTo>
                    <a:pt x="1828507" y="5356105"/>
                    <a:pt x="1861453" y="5372913"/>
                    <a:pt x="1861018" y="5321759"/>
                  </a:cubicBezTo>
                  <a:close/>
                  <a:moveTo>
                    <a:pt x="1864631" y="5583488"/>
                  </a:moveTo>
                  <a:cubicBezTo>
                    <a:pt x="1860684" y="5331328"/>
                    <a:pt x="1851394" y="5370659"/>
                    <a:pt x="1897629" y="5370966"/>
                  </a:cubicBezTo>
                  <a:cubicBezTo>
                    <a:pt x="2091975" y="5372541"/>
                    <a:pt x="2063181" y="5360140"/>
                    <a:pt x="2063950" y="5408822"/>
                  </a:cubicBezTo>
                  <a:cubicBezTo>
                    <a:pt x="2067423" y="5630748"/>
                    <a:pt x="2078033" y="5603717"/>
                    <a:pt x="2051481" y="5603499"/>
                  </a:cubicBezTo>
                  <a:cubicBezTo>
                    <a:pt x="1836324" y="5601757"/>
                    <a:pt x="1865093" y="5612454"/>
                    <a:pt x="1864631" y="5583488"/>
                  </a:cubicBezTo>
                  <a:close/>
                  <a:moveTo>
                    <a:pt x="2071818" y="5846166"/>
                  </a:moveTo>
                  <a:cubicBezTo>
                    <a:pt x="2071805" y="5853225"/>
                    <a:pt x="2090963" y="5847499"/>
                    <a:pt x="1897629" y="5849318"/>
                  </a:cubicBezTo>
                  <a:cubicBezTo>
                    <a:pt x="1857263" y="5849702"/>
                    <a:pt x="1869437" y="5884971"/>
                    <a:pt x="1865144" y="5615324"/>
                  </a:cubicBezTo>
                  <a:cubicBezTo>
                    <a:pt x="1951066" y="5615157"/>
                    <a:pt x="1949105" y="5614734"/>
                    <a:pt x="2068845" y="5615542"/>
                  </a:cubicBezTo>
                  <a:cubicBezTo>
                    <a:pt x="2071164" y="5758616"/>
                    <a:pt x="2071959" y="5776922"/>
                    <a:pt x="2071818" y="5846166"/>
                  </a:cubicBezTo>
                  <a:close/>
                  <a:moveTo>
                    <a:pt x="2128279" y="5127210"/>
                  </a:moveTo>
                  <a:cubicBezTo>
                    <a:pt x="2206025" y="5127210"/>
                    <a:pt x="2203308" y="5126159"/>
                    <a:pt x="2272917" y="5126057"/>
                  </a:cubicBezTo>
                  <a:cubicBezTo>
                    <a:pt x="2274993" y="5258907"/>
                    <a:pt x="2274981" y="5268080"/>
                    <a:pt x="2276698" y="5321707"/>
                  </a:cubicBezTo>
                  <a:cubicBezTo>
                    <a:pt x="2278133" y="5367481"/>
                    <a:pt x="2318320" y="5363484"/>
                    <a:pt x="2073932" y="5360345"/>
                  </a:cubicBezTo>
                  <a:cubicBezTo>
                    <a:pt x="2072728" y="5083742"/>
                    <a:pt x="2052762" y="5127210"/>
                    <a:pt x="2128279" y="5127210"/>
                  </a:cubicBezTo>
                  <a:close/>
                  <a:moveTo>
                    <a:pt x="2078815" y="5583463"/>
                  </a:moveTo>
                  <a:cubicBezTo>
                    <a:pt x="2074919" y="5333775"/>
                    <a:pt x="2055748" y="5372541"/>
                    <a:pt x="2128279" y="5372541"/>
                  </a:cubicBezTo>
                  <a:cubicBezTo>
                    <a:pt x="2204052" y="5372541"/>
                    <a:pt x="2204090" y="5371747"/>
                    <a:pt x="2278082" y="5371722"/>
                  </a:cubicBezTo>
                  <a:cubicBezTo>
                    <a:pt x="2279120" y="5417893"/>
                    <a:pt x="2279632" y="5472775"/>
                    <a:pt x="2281657" y="5603999"/>
                  </a:cubicBezTo>
                  <a:cubicBezTo>
                    <a:pt x="2046906" y="5603986"/>
                    <a:pt x="2079238" y="5610789"/>
                    <a:pt x="2078815" y="5583463"/>
                  </a:cubicBezTo>
                  <a:close/>
                  <a:moveTo>
                    <a:pt x="2282016" y="5848062"/>
                  </a:moveTo>
                  <a:cubicBezTo>
                    <a:pt x="2183792" y="5848062"/>
                    <a:pt x="2082313" y="5854340"/>
                    <a:pt x="2082326" y="5846205"/>
                  </a:cubicBezTo>
                  <a:cubicBezTo>
                    <a:pt x="2082890" y="5575059"/>
                    <a:pt x="2059144" y="5615734"/>
                    <a:pt x="2128279" y="5615734"/>
                  </a:cubicBezTo>
                  <a:cubicBezTo>
                    <a:pt x="2194838" y="5615734"/>
                    <a:pt x="2209357" y="5615888"/>
                    <a:pt x="2281849" y="5615888"/>
                  </a:cubicBezTo>
                  <a:cubicBezTo>
                    <a:pt x="2285617" y="5867702"/>
                    <a:pt x="2286078" y="5848062"/>
                    <a:pt x="2282016" y="5848062"/>
                  </a:cubicBezTo>
                  <a:close/>
                  <a:moveTo>
                    <a:pt x="2283413" y="5126044"/>
                  </a:moveTo>
                  <a:cubicBezTo>
                    <a:pt x="2358903" y="5126070"/>
                    <a:pt x="2359160" y="5127696"/>
                    <a:pt x="2435753" y="5127696"/>
                  </a:cubicBezTo>
                  <a:cubicBezTo>
                    <a:pt x="2506310" y="5127696"/>
                    <a:pt x="2481744" y="5094260"/>
                    <a:pt x="2490650" y="5321464"/>
                  </a:cubicBezTo>
                  <a:cubicBezTo>
                    <a:pt x="2492508" y="5368814"/>
                    <a:pt x="2530657" y="5359577"/>
                    <a:pt x="2288333" y="5359807"/>
                  </a:cubicBezTo>
                  <a:cubicBezTo>
                    <a:pt x="2286052" y="5268670"/>
                    <a:pt x="2287052" y="5359090"/>
                    <a:pt x="2283413" y="5126044"/>
                  </a:cubicBezTo>
                  <a:close/>
                  <a:moveTo>
                    <a:pt x="2291845" y="5583488"/>
                  </a:moveTo>
                  <a:cubicBezTo>
                    <a:pt x="2290499" y="5497257"/>
                    <a:pt x="2290653" y="5495810"/>
                    <a:pt x="2289294" y="5408592"/>
                  </a:cubicBezTo>
                  <a:cubicBezTo>
                    <a:pt x="2288577" y="5363177"/>
                    <a:pt x="2248365" y="5369364"/>
                    <a:pt x="2492278" y="5370659"/>
                  </a:cubicBezTo>
                  <a:cubicBezTo>
                    <a:pt x="2493534" y="5420967"/>
                    <a:pt x="2493687" y="5469355"/>
                    <a:pt x="2495648" y="5604191"/>
                  </a:cubicBezTo>
                  <a:cubicBezTo>
                    <a:pt x="2257937" y="5608381"/>
                    <a:pt x="2292229" y="5607368"/>
                    <a:pt x="2291845" y="5583488"/>
                  </a:cubicBezTo>
                  <a:close/>
                  <a:moveTo>
                    <a:pt x="2295215" y="5848062"/>
                  </a:moveTo>
                  <a:cubicBezTo>
                    <a:pt x="2295215" y="5806093"/>
                    <a:pt x="2292985" y="5658036"/>
                    <a:pt x="2292344" y="5615888"/>
                  </a:cubicBezTo>
                  <a:cubicBezTo>
                    <a:pt x="2354444" y="5615939"/>
                    <a:pt x="2429845" y="5617233"/>
                    <a:pt x="2495802" y="5616093"/>
                  </a:cubicBezTo>
                  <a:cubicBezTo>
                    <a:pt x="2496878" y="5694240"/>
                    <a:pt x="2496635" y="5726972"/>
                    <a:pt x="2499108" y="5846320"/>
                  </a:cubicBezTo>
                  <a:cubicBezTo>
                    <a:pt x="2499223" y="5851163"/>
                    <a:pt x="2515459" y="5848383"/>
                    <a:pt x="2295215" y="5848062"/>
                  </a:cubicBezTo>
                  <a:close/>
                  <a:moveTo>
                    <a:pt x="2501120" y="5320952"/>
                  </a:moveTo>
                  <a:cubicBezTo>
                    <a:pt x="2492329" y="5097194"/>
                    <a:pt x="2496699" y="5127543"/>
                    <a:pt x="2512589" y="5127415"/>
                  </a:cubicBezTo>
                  <a:cubicBezTo>
                    <a:pt x="2731552" y="5125941"/>
                    <a:pt x="2701976" y="5119472"/>
                    <a:pt x="2702168" y="5146311"/>
                  </a:cubicBezTo>
                  <a:cubicBezTo>
                    <a:pt x="2702604" y="5206459"/>
                    <a:pt x="2702975" y="5221269"/>
                    <a:pt x="2705192" y="5360602"/>
                  </a:cubicBezTo>
                  <a:cubicBezTo>
                    <a:pt x="2467340" y="5358219"/>
                    <a:pt x="2503106" y="5371530"/>
                    <a:pt x="2501120" y="5320952"/>
                  </a:cubicBezTo>
                  <a:close/>
                  <a:moveTo>
                    <a:pt x="2505823" y="5583463"/>
                  </a:moveTo>
                  <a:cubicBezTo>
                    <a:pt x="2502081" y="5344473"/>
                    <a:pt x="2499556" y="5370697"/>
                    <a:pt x="2512525" y="5370786"/>
                  </a:cubicBezTo>
                  <a:cubicBezTo>
                    <a:pt x="2741893" y="5372324"/>
                    <a:pt x="2705218" y="5362433"/>
                    <a:pt x="2705961" y="5408797"/>
                  </a:cubicBezTo>
                  <a:cubicBezTo>
                    <a:pt x="2707320" y="5495476"/>
                    <a:pt x="2706307" y="5493824"/>
                    <a:pt x="2707717" y="5583694"/>
                  </a:cubicBezTo>
                  <a:cubicBezTo>
                    <a:pt x="2708127" y="5609598"/>
                    <a:pt x="2729873" y="5603115"/>
                    <a:pt x="2589361" y="5603089"/>
                  </a:cubicBezTo>
                  <a:cubicBezTo>
                    <a:pt x="2490253" y="5603089"/>
                    <a:pt x="2506258" y="5611096"/>
                    <a:pt x="2505823" y="5583463"/>
                  </a:cubicBezTo>
                  <a:close/>
                  <a:moveTo>
                    <a:pt x="2509629" y="5846038"/>
                  </a:moveTo>
                  <a:cubicBezTo>
                    <a:pt x="2504259" y="5587972"/>
                    <a:pt x="2505208" y="5615926"/>
                    <a:pt x="2512640" y="5615785"/>
                  </a:cubicBezTo>
                  <a:cubicBezTo>
                    <a:pt x="2565872" y="5614709"/>
                    <a:pt x="2575188" y="5614978"/>
                    <a:pt x="2708216" y="5615004"/>
                  </a:cubicBezTo>
                  <a:cubicBezTo>
                    <a:pt x="2708242" y="5616451"/>
                    <a:pt x="2711049" y="5786787"/>
                    <a:pt x="2712381" y="5848434"/>
                  </a:cubicBezTo>
                  <a:cubicBezTo>
                    <a:pt x="2517792" y="5849202"/>
                    <a:pt x="2509770" y="5852239"/>
                    <a:pt x="2509629" y="5846038"/>
                  </a:cubicBezTo>
                  <a:close/>
                  <a:moveTo>
                    <a:pt x="2711664" y="5058683"/>
                  </a:moveTo>
                  <a:cubicBezTo>
                    <a:pt x="2708345" y="4846340"/>
                    <a:pt x="2694108" y="4881660"/>
                    <a:pt x="2743047" y="4881660"/>
                  </a:cubicBezTo>
                  <a:cubicBezTo>
                    <a:pt x="2744008" y="4881660"/>
                    <a:pt x="2911020" y="4881737"/>
                    <a:pt x="2911059" y="4883992"/>
                  </a:cubicBezTo>
                  <a:cubicBezTo>
                    <a:pt x="2915198" y="5148105"/>
                    <a:pt x="2924014" y="5113374"/>
                    <a:pt x="2896809" y="5113374"/>
                  </a:cubicBezTo>
                  <a:cubicBezTo>
                    <a:pt x="2674604" y="5113374"/>
                    <a:pt x="2712817" y="5132245"/>
                    <a:pt x="2711664" y="5058683"/>
                  </a:cubicBezTo>
                  <a:close/>
                  <a:moveTo>
                    <a:pt x="2712509" y="5126556"/>
                  </a:moveTo>
                  <a:cubicBezTo>
                    <a:pt x="2855648" y="5126134"/>
                    <a:pt x="2830160" y="5125045"/>
                    <a:pt x="2915531" y="5125301"/>
                  </a:cubicBezTo>
                  <a:cubicBezTo>
                    <a:pt x="2915864" y="5162863"/>
                    <a:pt x="2916031" y="5160788"/>
                    <a:pt x="2917504" y="5359961"/>
                  </a:cubicBezTo>
                  <a:cubicBezTo>
                    <a:pt x="2818999" y="5359936"/>
                    <a:pt x="2783630" y="5361165"/>
                    <a:pt x="2715687" y="5360691"/>
                  </a:cubicBezTo>
                  <a:cubicBezTo>
                    <a:pt x="2712433" y="5155804"/>
                    <a:pt x="2713201" y="5207279"/>
                    <a:pt x="2712509" y="5126556"/>
                  </a:cubicBezTo>
                  <a:close/>
                  <a:moveTo>
                    <a:pt x="2718212" y="5583488"/>
                  </a:moveTo>
                  <a:cubicBezTo>
                    <a:pt x="2714368" y="5338067"/>
                    <a:pt x="2709626" y="5372670"/>
                    <a:pt x="2743047" y="5372670"/>
                  </a:cubicBezTo>
                  <a:cubicBezTo>
                    <a:pt x="2949426" y="5372670"/>
                    <a:pt x="2917351" y="5360614"/>
                    <a:pt x="2918094" y="5408822"/>
                  </a:cubicBezTo>
                  <a:cubicBezTo>
                    <a:pt x="2921631" y="5635014"/>
                    <a:pt x="2933779" y="5604255"/>
                    <a:pt x="2896796" y="5604255"/>
                  </a:cubicBezTo>
                  <a:cubicBezTo>
                    <a:pt x="2689802" y="5604255"/>
                    <a:pt x="2718609" y="5607663"/>
                    <a:pt x="2718212" y="5583488"/>
                  </a:cubicBezTo>
                  <a:close/>
                  <a:moveTo>
                    <a:pt x="2896796" y="5849664"/>
                  </a:moveTo>
                  <a:cubicBezTo>
                    <a:pt x="2702681" y="5849664"/>
                    <a:pt x="2722902" y="5848600"/>
                    <a:pt x="2722838" y="5845398"/>
                  </a:cubicBezTo>
                  <a:cubicBezTo>
                    <a:pt x="2716649" y="5578172"/>
                    <a:pt x="2711330" y="5615004"/>
                    <a:pt x="2743047" y="5615004"/>
                  </a:cubicBezTo>
                  <a:cubicBezTo>
                    <a:pt x="2819819" y="5615004"/>
                    <a:pt x="2819857" y="5616144"/>
                    <a:pt x="2896796" y="5616144"/>
                  </a:cubicBezTo>
                  <a:cubicBezTo>
                    <a:pt x="2929384" y="5616144"/>
                    <a:pt x="2922912" y="5605306"/>
                    <a:pt x="2923245" y="5671142"/>
                  </a:cubicBezTo>
                  <a:cubicBezTo>
                    <a:pt x="2924130" y="5884100"/>
                    <a:pt x="2939341" y="5849664"/>
                    <a:pt x="2896796" y="5849664"/>
                  </a:cubicBezTo>
                  <a:close/>
                  <a:moveTo>
                    <a:pt x="2925193" y="5058683"/>
                  </a:moveTo>
                  <a:cubicBezTo>
                    <a:pt x="2923822" y="4971145"/>
                    <a:pt x="2922912" y="4971005"/>
                    <a:pt x="2921541" y="4883787"/>
                  </a:cubicBezTo>
                  <a:cubicBezTo>
                    <a:pt x="2921516" y="4882570"/>
                    <a:pt x="3016741" y="4880213"/>
                    <a:pt x="3123678" y="4881647"/>
                  </a:cubicBezTo>
                  <a:cubicBezTo>
                    <a:pt x="3123691" y="4882698"/>
                    <a:pt x="3126934" y="5083716"/>
                    <a:pt x="3127574" y="5114386"/>
                  </a:cubicBezTo>
                  <a:cubicBezTo>
                    <a:pt x="2884135" y="5114476"/>
                    <a:pt x="2926308" y="5127991"/>
                    <a:pt x="2925193" y="5058683"/>
                  </a:cubicBezTo>
                  <a:close/>
                  <a:moveTo>
                    <a:pt x="2973607" y="5125788"/>
                  </a:moveTo>
                  <a:cubicBezTo>
                    <a:pt x="3018829" y="5126390"/>
                    <a:pt x="3029683" y="5126313"/>
                    <a:pt x="3127830" y="5126275"/>
                  </a:cubicBezTo>
                  <a:cubicBezTo>
                    <a:pt x="3133623" y="5384943"/>
                    <a:pt x="3133354" y="5359615"/>
                    <a:pt x="3127382" y="5359667"/>
                  </a:cubicBezTo>
                  <a:cubicBezTo>
                    <a:pt x="3069768" y="5360128"/>
                    <a:pt x="3066359" y="5360012"/>
                    <a:pt x="2928013" y="5359961"/>
                  </a:cubicBezTo>
                  <a:cubicBezTo>
                    <a:pt x="2926090" y="5084703"/>
                    <a:pt x="2911520" y="5124942"/>
                    <a:pt x="2973607" y="5125788"/>
                  </a:cubicBezTo>
                  <a:close/>
                  <a:moveTo>
                    <a:pt x="2932856" y="5583463"/>
                  </a:moveTo>
                  <a:cubicBezTo>
                    <a:pt x="2931472" y="5494810"/>
                    <a:pt x="2929948" y="5495336"/>
                    <a:pt x="2928589" y="5408617"/>
                  </a:cubicBezTo>
                  <a:cubicBezTo>
                    <a:pt x="2927769" y="5356182"/>
                    <a:pt x="2894336" y="5373400"/>
                    <a:pt x="3132085" y="5371555"/>
                  </a:cubicBezTo>
                  <a:cubicBezTo>
                    <a:pt x="3134084" y="5504098"/>
                    <a:pt x="3133559" y="5525570"/>
                    <a:pt x="3135058" y="5605434"/>
                  </a:cubicBezTo>
                  <a:cubicBezTo>
                    <a:pt x="2900474" y="5605536"/>
                    <a:pt x="2933279" y="5610955"/>
                    <a:pt x="2932856" y="5583463"/>
                  </a:cubicBezTo>
                  <a:close/>
                  <a:moveTo>
                    <a:pt x="3127459" y="5849331"/>
                  </a:moveTo>
                  <a:cubicBezTo>
                    <a:pt x="2919068" y="5848204"/>
                    <a:pt x="2936470" y="5852341"/>
                    <a:pt x="2936329" y="5846077"/>
                  </a:cubicBezTo>
                  <a:cubicBezTo>
                    <a:pt x="2930037" y="5571279"/>
                    <a:pt x="2923873" y="5615977"/>
                    <a:pt x="2973620" y="5616772"/>
                  </a:cubicBezTo>
                  <a:cubicBezTo>
                    <a:pt x="3017945" y="5617489"/>
                    <a:pt x="3029991" y="5617374"/>
                    <a:pt x="3135314" y="5617323"/>
                  </a:cubicBezTo>
                  <a:cubicBezTo>
                    <a:pt x="3140825" y="5876426"/>
                    <a:pt x="3146002" y="5849420"/>
                    <a:pt x="3127459" y="5849331"/>
                  </a:cubicBezTo>
                  <a:close/>
                  <a:moveTo>
                    <a:pt x="3138338" y="5126262"/>
                  </a:moveTo>
                  <a:cubicBezTo>
                    <a:pt x="3372410" y="5126159"/>
                    <a:pt x="3341463" y="5118076"/>
                    <a:pt x="3342142" y="5146439"/>
                  </a:cubicBezTo>
                  <a:cubicBezTo>
                    <a:pt x="3343872" y="5221666"/>
                    <a:pt x="3343667" y="5231658"/>
                    <a:pt x="3345358" y="5320068"/>
                  </a:cubicBezTo>
                  <a:cubicBezTo>
                    <a:pt x="3346384" y="5372887"/>
                    <a:pt x="3382060" y="5357822"/>
                    <a:pt x="3142401" y="5359538"/>
                  </a:cubicBezTo>
                  <a:cubicBezTo>
                    <a:pt x="3139569" y="5171972"/>
                    <a:pt x="3140248" y="5212544"/>
                    <a:pt x="3138338" y="5126262"/>
                  </a:cubicBezTo>
                  <a:close/>
                  <a:moveTo>
                    <a:pt x="3143144" y="5408617"/>
                  </a:moveTo>
                  <a:cubicBezTo>
                    <a:pt x="3142401" y="5359730"/>
                    <a:pt x="3106020" y="5371068"/>
                    <a:pt x="3346294" y="5370928"/>
                  </a:cubicBezTo>
                  <a:cubicBezTo>
                    <a:pt x="3346486" y="5381907"/>
                    <a:pt x="3349651" y="5576276"/>
                    <a:pt x="3349766" y="5583681"/>
                  </a:cubicBezTo>
                  <a:cubicBezTo>
                    <a:pt x="3350151" y="5607996"/>
                    <a:pt x="3383431" y="5605306"/>
                    <a:pt x="3145566" y="5605434"/>
                  </a:cubicBezTo>
                  <a:cubicBezTo>
                    <a:pt x="3144131" y="5531732"/>
                    <a:pt x="3144400" y="5489122"/>
                    <a:pt x="3143144" y="5408617"/>
                  </a:cubicBezTo>
                  <a:close/>
                  <a:moveTo>
                    <a:pt x="3150551" y="5849446"/>
                  </a:moveTo>
                  <a:cubicBezTo>
                    <a:pt x="3148744" y="5672115"/>
                    <a:pt x="3147578" y="5699108"/>
                    <a:pt x="3145797" y="5617310"/>
                  </a:cubicBezTo>
                  <a:cubicBezTo>
                    <a:pt x="3273481" y="5617246"/>
                    <a:pt x="3297714" y="5615093"/>
                    <a:pt x="3350215" y="5614965"/>
                  </a:cubicBezTo>
                  <a:cubicBezTo>
                    <a:pt x="3351266" y="5695854"/>
                    <a:pt x="3349203" y="5555509"/>
                    <a:pt x="3353073" y="5847768"/>
                  </a:cubicBezTo>
                  <a:cubicBezTo>
                    <a:pt x="3353073" y="5848690"/>
                    <a:pt x="3204923" y="5849702"/>
                    <a:pt x="3150551" y="5849446"/>
                  </a:cubicBezTo>
                  <a:close/>
                  <a:moveTo>
                    <a:pt x="3358083" y="5126172"/>
                  </a:moveTo>
                  <a:cubicBezTo>
                    <a:pt x="3584812" y="5126172"/>
                    <a:pt x="3554749" y="5116115"/>
                    <a:pt x="3555120" y="5146337"/>
                  </a:cubicBezTo>
                  <a:cubicBezTo>
                    <a:pt x="3558273" y="5398599"/>
                    <a:pt x="3574688" y="5360076"/>
                    <a:pt x="3511820" y="5360076"/>
                  </a:cubicBezTo>
                  <a:cubicBezTo>
                    <a:pt x="3437739" y="5360076"/>
                    <a:pt x="3435202" y="5359013"/>
                    <a:pt x="3358083" y="5359013"/>
                  </a:cubicBezTo>
                  <a:cubicBezTo>
                    <a:pt x="3356276" y="5359013"/>
                    <a:pt x="3348408" y="5126185"/>
                    <a:pt x="3358083" y="5126172"/>
                  </a:cubicBezTo>
                  <a:close/>
                  <a:moveTo>
                    <a:pt x="3360249" y="5583463"/>
                  </a:moveTo>
                  <a:cubicBezTo>
                    <a:pt x="3355892" y="5316301"/>
                    <a:pt x="3357071" y="5386967"/>
                    <a:pt x="3356789" y="5370915"/>
                  </a:cubicBezTo>
                  <a:cubicBezTo>
                    <a:pt x="3441993" y="5370915"/>
                    <a:pt x="3431729" y="5372285"/>
                    <a:pt x="3559618" y="5371914"/>
                  </a:cubicBezTo>
                  <a:cubicBezTo>
                    <a:pt x="3559644" y="5372913"/>
                    <a:pt x="3563501" y="5581797"/>
                    <a:pt x="3563822" y="5605203"/>
                  </a:cubicBezTo>
                  <a:cubicBezTo>
                    <a:pt x="3501889" y="5606036"/>
                    <a:pt x="3463112" y="5605190"/>
                    <a:pt x="3435073" y="5604268"/>
                  </a:cubicBezTo>
                  <a:cubicBezTo>
                    <a:pt x="3346998" y="5601514"/>
                    <a:pt x="3360672" y="5610648"/>
                    <a:pt x="3360249" y="5583463"/>
                  </a:cubicBezTo>
                  <a:close/>
                  <a:moveTo>
                    <a:pt x="3363594" y="5848216"/>
                  </a:moveTo>
                  <a:cubicBezTo>
                    <a:pt x="3360749" y="5652860"/>
                    <a:pt x="3361505" y="5674882"/>
                    <a:pt x="3360710" y="5614965"/>
                  </a:cubicBezTo>
                  <a:cubicBezTo>
                    <a:pt x="3434779" y="5615029"/>
                    <a:pt x="3435253" y="5617412"/>
                    <a:pt x="3511820" y="5617412"/>
                  </a:cubicBezTo>
                  <a:cubicBezTo>
                    <a:pt x="3581224" y="5617412"/>
                    <a:pt x="3562604" y="5573137"/>
                    <a:pt x="3566769" y="5848742"/>
                  </a:cubicBezTo>
                  <a:cubicBezTo>
                    <a:pt x="3425347" y="5848780"/>
                    <a:pt x="3439315" y="5848242"/>
                    <a:pt x="3363594" y="5848216"/>
                  </a:cubicBezTo>
                  <a:close/>
                  <a:moveTo>
                    <a:pt x="3568832" y="5321041"/>
                  </a:moveTo>
                  <a:cubicBezTo>
                    <a:pt x="3562182" y="5093914"/>
                    <a:pt x="3559657" y="5125455"/>
                    <a:pt x="3588656" y="5125839"/>
                  </a:cubicBezTo>
                  <a:cubicBezTo>
                    <a:pt x="3647181" y="5126710"/>
                    <a:pt x="3665172" y="5126121"/>
                    <a:pt x="3742611" y="5126646"/>
                  </a:cubicBezTo>
                  <a:cubicBezTo>
                    <a:pt x="3779927" y="5126902"/>
                    <a:pt x="3769637" y="5090724"/>
                    <a:pt x="3772315" y="5360102"/>
                  </a:cubicBezTo>
                  <a:cubicBezTo>
                    <a:pt x="3535296" y="5359192"/>
                    <a:pt x="3570357" y="5373579"/>
                    <a:pt x="3568832" y="5321041"/>
                  </a:cubicBezTo>
                  <a:close/>
                  <a:moveTo>
                    <a:pt x="3574009" y="5583463"/>
                  </a:moveTo>
                  <a:cubicBezTo>
                    <a:pt x="3570191" y="5339656"/>
                    <a:pt x="3562399" y="5371939"/>
                    <a:pt x="3588746" y="5371799"/>
                  </a:cubicBezTo>
                  <a:cubicBezTo>
                    <a:pt x="3807286" y="5370928"/>
                    <a:pt x="3772238" y="5363010"/>
                    <a:pt x="3772969" y="5408822"/>
                  </a:cubicBezTo>
                  <a:cubicBezTo>
                    <a:pt x="3776557" y="5637718"/>
                    <a:pt x="3787833" y="5603755"/>
                    <a:pt x="3742611" y="5603935"/>
                  </a:cubicBezTo>
                  <a:cubicBezTo>
                    <a:pt x="3544664" y="5604473"/>
                    <a:pt x="3574445" y="5611711"/>
                    <a:pt x="3574009" y="5583463"/>
                  </a:cubicBezTo>
                  <a:close/>
                  <a:moveTo>
                    <a:pt x="3779966" y="5846166"/>
                  </a:moveTo>
                  <a:cubicBezTo>
                    <a:pt x="3779966" y="5849100"/>
                    <a:pt x="3797188" y="5848652"/>
                    <a:pt x="3577264" y="5848729"/>
                  </a:cubicBezTo>
                  <a:cubicBezTo>
                    <a:pt x="3573317" y="5587626"/>
                    <a:pt x="3569409" y="5617041"/>
                    <a:pt x="3588810" y="5616682"/>
                  </a:cubicBezTo>
                  <a:cubicBezTo>
                    <a:pt x="3646860" y="5615593"/>
                    <a:pt x="3660520" y="5616157"/>
                    <a:pt x="3742649" y="5615824"/>
                  </a:cubicBezTo>
                  <a:cubicBezTo>
                    <a:pt x="3784245" y="5615721"/>
                    <a:pt x="3780811" y="5578172"/>
                    <a:pt x="3779966" y="5846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 rot="-636799">
            <a:off x="7980102" y="37542"/>
            <a:ext cx="939553" cy="3296460"/>
            <a:chOff x="15958408" y="76731"/>
            <a:chExt cx="1878902" cy="6592200"/>
          </a:xfrm>
        </p:grpSpPr>
        <p:sp>
          <p:nvSpPr>
            <p:cNvPr id="134" name="Google Shape;134;p2"/>
            <p:cNvSpPr/>
            <p:nvPr/>
          </p:nvSpPr>
          <p:spPr>
            <a:xfrm>
              <a:off x="16025372" y="446462"/>
              <a:ext cx="562361" cy="166395"/>
            </a:xfrm>
            <a:custGeom>
              <a:avLst/>
              <a:gdLst/>
              <a:ahLst/>
              <a:cxnLst/>
              <a:rect l="l" t="t" r="r" b="b"/>
              <a:pathLst>
                <a:path w="562361" h="166395" extrusionOk="0">
                  <a:moveTo>
                    <a:pt x="559993" y="11980"/>
                  </a:moveTo>
                  <a:cubicBezTo>
                    <a:pt x="560756" y="15369"/>
                    <a:pt x="561598" y="18757"/>
                    <a:pt x="562361" y="22145"/>
                  </a:cubicBezTo>
                  <a:lnTo>
                    <a:pt x="562282" y="22145"/>
                  </a:lnTo>
                  <a:cubicBezTo>
                    <a:pt x="562111" y="22145"/>
                    <a:pt x="561861" y="22145"/>
                    <a:pt x="561690" y="22224"/>
                  </a:cubicBezTo>
                  <a:cubicBezTo>
                    <a:pt x="561611" y="22224"/>
                    <a:pt x="561519" y="22224"/>
                    <a:pt x="561440" y="22224"/>
                  </a:cubicBezTo>
                  <a:cubicBezTo>
                    <a:pt x="561098" y="22224"/>
                    <a:pt x="560769" y="22224"/>
                    <a:pt x="560427" y="22304"/>
                  </a:cubicBezTo>
                  <a:cubicBezTo>
                    <a:pt x="554847" y="22725"/>
                    <a:pt x="549189" y="23240"/>
                    <a:pt x="543530" y="23833"/>
                  </a:cubicBezTo>
                  <a:cubicBezTo>
                    <a:pt x="543359" y="23833"/>
                    <a:pt x="543188" y="23833"/>
                    <a:pt x="543017" y="23833"/>
                  </a:cubicBezTo>
                  <a:cubicBezTo>
                    <a:pt x="542596" y="23912"/>
                    <a:pt x="542083" y="23912"/>
                    <a:pt x="541662" y="24004"/>
                  </a:cubicBezTo>
                  <a:cubicBezTo>
                    <a:pt x="540820" y="24083"/>
                    <a:pt x="540056" y="24176"/>
                    <a:pt x="539214" y="24255"/>
                  </a:cubicBezTo>
                  <a:cubicBezTo>
                    <a:pt x="534227" y="23662"/>
                    <a:pt x="529160" y="23161"/>
                    <a:pt x="524173" y="22725"/>
                  </a:cubicBezTo>
                  <a:cubicBezTo>
                    <a:pt x="517330" y="22132"/>
                    <a:pt x="510487" y="21539"/>
                    <a:pt x="503724" y="21038"/>
                  </a:cubicBezTo>
                  <a:cubicBezTo>
                    <a:pt x="503381" y="21038"/>
                    <a:pt x="503131" y="21038"/>
                    <a:pt x="502881" y="20959"/>
                  </a:cubicBezTo>
                  <a:cubicBezTo>
                    <a:pt x="496289" y="20537"/>
                    <a:pt x="489696" y="20194"/>
                    <a:pt x="483195" y="19864"/>
                  </a:cubicBezTo>
                  <a:cubicBezTo>
                    <a:pt x="469417" y="19192"/>
                    <a:pt x="455732" y="18849"/>
                    <a:pt x="441967" y="18849"/>
                  </a:cubicBezTo>
                  <a:cubicBezTo>
                    <a:pt x="430479" y="18849"/>
                    <a:pt x="419070" y="19100"/>
                    <a:pt x="407582" y="19522"/>
                  </a:cubicBezTo>
                  <a:cubicBezTo>
                    <a:pt x="396265" y="20036"/>
                    <a:pt x="384935" y="20708"/>
                    <a:pt x="373618" y="21644"/>
                  </a:cubicBezTo>
                  <a:cubicBezTo>
                    <a:pt x="362209" y="22660"/>
                    <a:pt x="350800" y="23846"/>
                    <a:pt x="339483" y="25204"/>
                  </a:cubicBezTo>
                  <a:cubicBezTo>
                    <a:pt x="322586" y="27406"/>
                    <a:pt x="305769" y="30030"/>
                    <a:pt x="289122" y="33326"/>
                  </a:cubicBezTo>
                  <a:cubicBezTo>
                    <a:pt x="277963" y="35528"/>
                    <a:pt x="266817" y="37980"/>
                    <a:pt x="255829" y="40603"/>
                  </a:cubicBezTo>
                  <a:cubicBezTo>
                    <a:pt x="244841" y="43306"/>
                    <a:pt x="233945" y="46273"/>
                    <a:pt x="223129" y="49490"/>
                  </a:cubicBezTo>
                  <a:lnTo>
                    <a:pt x="223050" y="49490"/>
                  </a:lnTo>
                  <a:cubicBezTo>
                    <a:pt x="212233" y="52786"/>
                    <a:pt x="201508" y="56267"/>
                    <a:pt x="190862" y="59985"/>
                  </a:cubicBezTo>
                  <a:cubicBezTo>
                    <a:pt x="185532" y="61844"/>
                    <a:pt x="180216" y="63795"/>
                    <a:pt x="174979" y="65825"/>
                  </a:cubicBezTo>
                  <a:cubicBezTo>
                    <a:pt x="117183" y="87922"/>
                    <a:pt x="62520" y="118312"/>
                    <a:pt x="13093" y="157839"/>
                  </a:cubicBezTo>
                  <a:cubicBezTo>
                    <a:pt x="9462" y="160542"/>
                    <a:pt x="5909" y="163429"/>
                    <a:pt x="2448" y="166396"/>
                  </a:cubicBezTo>
                  <a:cubicBezTo>
                    <a:pt x="1605" y="163008"/>
                    <a:pt x="763" y="159540"/>
                    <a:pt x="0" y="156152"/>
                  </a:cubicBezTo>
                  <a:cubicBezTo>
                    <a:pt x="13857" y="142440"/>
                    <a:pt x="28898" y="130073"/>
                    <a:pt x="44360" y="118312"/>
                  </a:cubicBezTo>
                  <a:cubicBezTo>
                    <a:pt x="186388" y="22224"/>
                    <a:pt x="368473" y="-18911"/>
                    <a:pt x="538227" y="8170"/>
                  </a:cubicBezTo>
                  <a:cubicBezTo>
                    <a:pt x="538990" y="7326"/>
                    <a:pt x="539662" y="6640"/>
                    <a:pt x="540346" y="6047"/>
                  </a:cubicBezTo>
                  <a:cubicBezTo>
                    <a:pt x="541109" y="3766"/>
                    <a:pt x="542714" y="1815"/>
                    <a:pt x="545833" y="549"/>
                  </a:cubicBezTo>
                  <a:cubicBezTo>
                    <a:pt x="554281" y="-1573"/>
                    <a:pt x="557413" y="4610"/>
                    <a:pt x="559269" y="11809"/>
                  </a:cubicBezTo>
                  <a:cubicBezTo>
                    <a:pt x="559493" y="11888"/>
                    <a:pt x="559743" y="11888"/>
                    <a:pt x="559993" y="11980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6507434" y="151839"/>
              <a:ext cx="39" cy="79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0" y="0"/>
                  </a:moveTo>
                  <a:cubicBezTo>
                    <a:pt x="39" y="0"/>
                    <a:pt x="39" y="13"/>
                    <a:pt x="39" y="79"/>
                  </a:cubicBezTo>
                  <a:cubicBezTo>
                    <a:pt x="26" y="53"/>
                    <a:pt x="13" y="26"/>
                    <a:pt x="0" y="0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5958786" y="288390"/>
              <a:ext cx="80" cy="936"/>
            </a:xfrm>
            <a:custGeom>
              <a:avLst/>
              <a:gdLst/>
              <a:ahLst/>
              <a:cxnLst/>
              <a:rect l="l" t="t" r="r" b="b"/>
              <a:pathLst>
                <a:path w="80" h="936" extrusionOk="0">
                  <a:moveTo>
                    <a:pt x="0" y="0"/>
                  </a:moveTo>
                  <a:cubicBezTo>
                    <a:pt x="79" y="343"/>
                    <a:pt x="79" y="672"/>
                    <a:pt x="79" y="936"/>
                  </a:cubicBezTo>
                  <a:cubicBezTo>
                    <a:pt x="92" y="672"/>
                    <a:pt x="0" y="343"/>
                    <a:pt x="0" y="0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7319795" y="5776927"/>
              <a:ext cx="517514" cy="582605"/>
            </a:xfrm>
            <a:custGeom>
              <a:avLst/>
              <a:gdLst/>
              <a:ahLst/>
              <a:cxnLst/>
              <a:rect l="l" t="t" r="r" b="b"/>
              <a:pathLst>
                <a:path w="517514" h="582605" extrusionOk="0">
                  <a:moveTo>
                    <a:pt x="517514" y="90405"/>
                  </a:moveTo>
                  <a:cubicBezTo>
                    <a:pt x="517514" y="92185"/>
                    <a:pt x="517435" y="93965"/>
                    <a:pt x="517435" y="95745"/>
                  </a:cubicBezTo>
                  <a:cubicBezTo>
                    <a:pt x="515830" y="107598"/>
                    <a:pt x="514567" y="119359"/>
                    <a:pt x="513975" y="131132"/>
                  </a:cubicBezTo>
                  <a:cubicBezTo>
                    <a:pt x="503158" y="263108"/>
                    <a:pt x="492341" y="394913"/>
                    <a:pt x="481274" y="526731"/>
                  </a:cubicBezTo>
                  <a:cubicBezTo>
                    <a:pt x="404042" y="537054"/>
                    <a:pt x="325810" y="550515"/>
                    <a:pt x="256435" y="582606"/>
                  </a:cubicBezTo>
                  <a:cubicBezTo>
                    <a:pt x="169570" y="434888"/>
                    <a:pt x="79087" y="289108"/>
                    <a:pt x="0" y="137566"/>
                  </a:cubicBezTo>
                  <a:cubicBezTo>
                    <a:pt x="22476" y="107347"/>
                    <a:pt x="43939" y="76786"/>
                    <a:pt x="68099" y="46989"/>
                  </a:cubicBezTo>
                  <a:cubicBezTo>
                    <a:pt x="138488" y="83392"/>
                    <a:pt x="162477" y="154930"/>
                    <a:pt x="197797" y="33278"/>
                  </a:cubicBezTo>
                  <a:cubicBezTo>
                    <a:pt x="241315" y="44194"/>
                    <a:pt x="279082" y="72896"/>
                    <a:pt x="323349" y="78737"/>
                  </a:cubicBezTo>
                  <a:cubicBezTo>
                    <a:pt x="351826" y="70616"/>
                    <a:pt x="355287" y="34543"/>
                    <a:pt x="363735" y="10416"/>
                  </a:cubicBezTo>
                  <a:cubicBezTo>
                    <a:pt x="418228" y="46304"/>
                    <a:pt x="455574" y="85673"/>
                    <a:pt x="489288" y="0"/>
                  </a:cubicBezTo>
                  <a:cubicBezTo>
                    <a:pt x="498842" y="5076"/>
                    <a:pt x="508211" y="10587"/>
                    <a:pt x="517251" y="16507"/>
                  </a:cubicBezTo>
                  <a:cubicBezTo>
                    <a:pt x="516843" y="41135"/>
                    <a:pt x="517357" y="65764"/>
                    <a:pt x="517514" y="90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6179888" y="1121321"/>
              <a:ext cx="1657343" cy="4793158"/>
            </a:xfrm>
            <a:custGeom>
              <a:avLst/>
              <a:gdLst/>
              <a:ahLst/>
              <a:cxnLst/>
              <a:rect l="l" t="t" r="r" b="b"/>
              <a:pathLst>
                <a:path w="1657343" h="4793158" extrusionOk="0">
                  <a:moveTo>
                    <a:pt x="1657002" y="4660339"/>
                  </a:moveTo>
                  <a:cubicBezTo>
                    <a:pt x="1657081" y="4661012"/>
                    <a:pt x="1657252" y="4661697"/>
                    <a:pt x="1657344" y="4662370"/>
                  </a:cubicBezTo>
                  <a:cubicBezTo>
                    <a:pt x="1657265" y="4665587"/>
                    <a:pt x="1657173" y="4668883"/>
                    <a:pt x="1657173" y="4672100"/>
                  </a:cubicBezTo>
                  <a:cubicBezTo>
                    <a:pt x="1648132" y="4666180"/>
                    <a:pt x="1638750" y="4660669"/>
                    <a:pt x="1629209" y="4655593"/>
                  </a:cubicBezTo>
                  <a:cubicBezTo>
                    <a:pt x="1595495" y="4741265"/>
                    <a:pt x="1558149" y="4701897"/>
                    <a:pt x="1503657" y="4666009"/>
                  </a:cubicBezTo>
                  <a:cubicBezTo>
                    <a:pt x="1495209" y="4690136"/>
                    <a:pt x="1491748" y="4726195"/>
                    <a:pt x="1463271" y="4734330"/>
                  </a:cubicBezTo>
                  <a:cubicBezTo>
                    <a:pt x="1418990" y="4728490"/>
                    <a:pt x="1381223" y="4699787"/>
                    <a:pt x="1337718" y="4688870"/>
                  </a:cubicBezTo>
                  <a:cubicBezTo>
                    <a:pt x="1302399" y="4810523"/>
                    <a:pt x="1278410" y="4738984"/>
                    <a:pt x="1208021" y="4702582"/>
                  </a:cubicBezTo>
                  <a:cubicBezTo>
                    <a:pt x="1183860" y="4732379"/>
                    <a:pt x="1162398" y="4762940"/>
                    <a:pt x="1139921" y="4793159"/>
                  </a:cubicBezTo>
                  <a:cubicBezTo>
                    <a:pt x="1137645" y="4788848"/>
                    <a:pt x="1135355" y="4784523"/>
                    <a:pt x="1133158" y="4780212"/>
                  </a:cubicBezTo>
                  <a:cubicBezTo>
                    <a:pt x="1128934" y="4771998"/>
                    <a:pt x="1124709" y="4763876"/>
                    <a:pt x="1120564" y="4755663"/>
                  </a:cubicBezTo>
                  <a:cubicBezTo>
                    <a:pt x="1120485" y="4755320"/>
                    <a:pt x="1120393" y="4754898"/>
                    <a:pt x="1120314" y="4754568"/>
                  </a:cubicBezTo>
                  <a:cubicBezTo>
                    <a:pt x="1119472" y="4750758"/>
                    <a:pt x="1118538" y="4747119"/>
                    <a:pt x="1117617" y="4743480"/>
                  </a:cubicBezTo>
                  <a:cubicBezTo>
                    <a:pt x="1116774" y="4737125"/>
                    <a:pt x="1114919" y="4730863"/>
                    <a:pt x="1113392" y="4724693"/>
                  </a:cubicBezTo>
                  <a:cubicBezTo>
                    <a:pt x="1111958" y="4718931"/>
                    <a:pt x="1110603" y="4713182"/>
                    <a:pt x="1109168" y="4707421"/>
                  </a:cubicBezTo>
                  <a:cubicBezTo>
                    <a:pt x="1105957" y="4694803"/>
                    <a:pt x="1103168" y="4681935"/>
                    <a:pt x="1099194" y="4669581"/>
                  </a:cubicBezTo>
                  <a:cubicBezTo>
                    <a:pt x="1099194" y="4669581"/>
                    <a:pt x="1099115" y="4669581"/>
                    <a:pt x="1099022" y="4669661"/>
                  </a:cubicBezTo>
                  <a:cubicBezTo>
                    <a:pt x="1098851" y="4669239"/>
                    <a:pt x="1098772" y="4668896"/>
                    <a:pt x="1098601" y="4668566"/>
                  </a:cubicBezTo>
                  <a:cubicBezTo>
                    <a:pt x="1093864" y="4650451"/>
                    <a:pt x="1089140" y="4632336"/>
                    <a:pt x="1084495" y="4614220"/>
                  </a:cubicBezTo>
                  <a:cubicBezTo>
                    <a:pt x="1069454" y="4554877"/>
                    <a:pt x="1054755" y="4495534"/>
                    <a:pt x="1040214" y="4436099"/>
                  </a:cubicBezTo>
                  <a:cubicBezTo>
                    <a:pt x="1012579" y="4323333"/>
                    <a:pt x="985550" y="4210408"/>
                    <a:pt x="958337" y="4097563"/>
                  </a:cubicBezTo>
                  <a:cubicBezTo>
                    <a:pt x="902068" y="3864172"/>
                    <a:pt x="845785" y="3630690"/>
                    <a:pt x="789517" y="3397299"/>
                  </a:cubicBezTo>
                  <a:cubicBezTo>
                    <a:pt x="732734" y="3162037"/>
                    <a:pt x="676044" y="2926695"/>
                    <a:pt x="619341" y="2691446"/>
                  </a:cubicBezTo>
                  <a:cubicBezTo>
                    <a:pt x="561638" y="2452373"/>
                    <a:pt x="504092" y="2213313"/>
                    <a:pt x="446375" y="1974161"/>
                  </a:cubicBezTo>
                  <a:cubicBezTo>
                    <a:pt x="391028" y="1744911"/>
                    <a:pt x="335864" y="1515673"/>
                    <a:pt x="280595" y="1286331"/>
                  </a:cubicBezTo>
                  <a:cubicBezTo>
                    <a:pt x="222721" y="1046335"/>
                    <a:pt x="164754" y="806418"/>
                    <a:pt x="107051" y="566422"/>
                  </a:cubicBezTo>
                  <a:cubicBezTo>
                    <a:pt x="71389" y="418440"/>
                    <a:pt x="35741" y="270300"/>
                    <a:pt x="0" y="122319"/>
                  </a:cubicBezTo>
                  <a:cubicBezTo>
                    <a:pt x="164346" y="15485"/>
                    <a:pt x="367880" y="-11609"/>
                    <a:pt x="562809" y="4134"/>
                  </a:cubicBezTo>
                  <a:cubicBezTo>
                    <a:pt x="601168" y="166921"/>
                    <a:pt x="639527" y="329551"/>
                    <a:pt x="677979" y="492339"/>
                  </a:cubicBezTo>
                  <a:cubicBezTo>
                    <a:pt x="733498" y="727681"/>
                    <a:pt x="788753" y="963101"/>
                    <a:pt x="844430" y="1198443"/>
                  </a:cubicBezTo>
                  <a:cubicBezTo>
                    <a:pt x="902226" y="1442763"/>
                    <a:pt x="959508" y="1687163"/>
                    <a:pt x="1017053" y="1931562"/>
                  </a:cubicBezTo>
                  <a:cubicBezTo>
                    <a:pt x="1073151" y="2170121"/>
                    <a:pt x="1128920" y="2408851"/>
                    <a:pt x="1185203" y="2647410"/>
                  </a:cubicBezTo>
                  <a:cubicBezTo>
                    <a:pt x="1242156" y="2889014"/>
                    <a:pt x="1299267" y="3130447"/>
                    <a:pt x="1355970" y="3372064"/>
                  </a:cubicBezTo>
                  <a:cubicBezTo>
                    <a:pt x="1384276" y="3492952"/>
                    <a:pt x="1412581" y="3613840"/>
                    <a:pt x="1440966" y="3734649"/>
                  </a:cubicBezTo>
                  <a:cubicBezTo>
                    <a:pt x="1468429" y="3851977"/>
                    <a:pt x="1496393" y="3969226"/>
                    <a:pt x="1524106" y="4086475"/>
                  </a:cubicBezTo>
                  <a:cubicBezTo>
                    <a:pt x="1548688" y="4190012"/>
                    <a:pt x="1573282" y="4293536"/>
                    <a:pt x="1597614" y="4397165"/>
                  </a:cubicBezTo>
                  <a:cubicBezTo>
                    <a:pt x="1609944" y="4449824"/>
                    <a:pt x="1622366" y="4502483"/>
                    <a:pt x="1634618" y="4555220"/>
                  </a:cubicBezTo>
                  <a:cubicBezTo>
                    <a:pt x="1639355" y="4575537"/>
                    <a:pt x="1644000" y="4595775"/>
                    <a:pt x="1648553" y="4616092"/>
                  </a:cubicBezTo>
                  <a:cubicBezTo>
                    <a:pt x="1648974" y="4618123"/>
                    <a:pt x="1649396" y="4620153"/>
                    <a:pt x="1649738" y="4622183"/>
                  </a:cubicBezTo>
                  <a:cubicBezTo>
                    <a:pt x="1650409" y="4625401"/>
                    <a:pt x="1651001" y="4628538"/>
                    <a:pt x="1651593" y="4631663"/>
                  </a:cubicBezTo>
                  <a:cubicBezTo>
                    <a:pt x="1653370" y="4641209"/>
                    <a:pt x="1655225" y="4650767"/>
                    <a:pt x="1657002" y="4660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027794" y="465328"/>
              <a:ext cx="699414" cy="751455"/>
            </a:xfrm>
            <a:custGeom>
              <a:avLst/>
              <a:gdLst/>
              <a:ahLst/>
              <a:cxnLst/>
              <a:rect l="l" t="t" r="r" b="b"/>
              <a:pathLst>
                <a:path w="699414" h="751455" extrusionOk="0">
                  <a:moveTo>
                    <a:pt x="699415" y="594034"/>
                  </a:moveTo>
                  <a:cubicBezTo>
                    <a:pt x="625855" y="574916"/>
                    <a:pt x="548873" y="572016"/>
                    <a:pt x="473734" y="589815"/>
                  </a:cubicBezTo>
                  <a:cubicBezTo>
                    <a:pt x="357537" y="609459"/>
                    <a:pt x="218444" y="653232"/>
                    <a:pt x="145541" y="751456"/>
                  </a:cubicBezTo>
                  <a:cubicBezTo>
                    <a:pt x="141725" y="735371"/>
                    <a:pt x="137778" y="719286"/>
                    <a:pt x="133961" y="703201"/>
                  </a:cubicBezTo>
                  <a:cubicBezTo>
                    <a:pt x="131987" y="694763"/>
                    <a:pt x="129882" y="686588"/>
                    <a:pt x="127908" y="678150"/>
                  </a:cubicBezTo>
                  <a:cubicBezTo>
                    <a:pt x="124750" y="665230"/>
                    <a:pt x="121723" y="652441"/>
                    <a:pt x="118565" y="639652"/>
                  </a:cubicBezTo>
                  <a:cubicBezTo>
                    <a:pt x="109354" y="601153"/>
                    <a:pt x="100010" y="562655"/>
                    <a:pt x="90799" y="524025"/>
                  </a:cubicBezTo>
                  <a:cubicBezTo>
                    <a:pt x="64086" y="413671"/>
                    <a:pt x="37504" y="303318"/>
                    <a:pt x="10922" y="192964"/>
                  </a:cubicBezTo>
                  <a:cubicBezTo>
                    <a:pt x="10791" y="192437"/>
                    <a:pt x="10659" y="191909"/>
                    <a:pt x="10527" y="191382"/>
                  </a:cubicBezTo>
                  <a:cubicBezTo>
                    <a:pt x="7501" y="179120"/>
                    <a:pt x="4606" y="166859"/>
                    <a:pt x="1711" y="154597"/>
                  </a:cubicBezTo>
                  <a:cubicBezTo>
                    <a:pt x="1053" y="152224"/>
                    <a:pt x="526" y="149851"/>
                    <a:pt x="0" y="147478"/>
                  </a:cubicBezTo>
                  <a:cubicBezTo>
                    <a:pt x="3421" y="144577"/>
                    <a:pt x="6974" y="141677"/>
                    <a:pt x="10659" y="139040"/>
                  </a:cubicBezTo>
                  <a:cubicBezTo>
                    <a:pt x="158043" y="21039"/>
                    <a:pt x="351221" y="-14954"/>
                    <a:pt x="536766" y="5350"/>
                  </a:cubicBezTo>
                  <a:cubicBezTo>
                    <a:pt x="544925" y="6273"/>
                    <a:pt x="552952" y="7196"/>
                    <a:pt x="561111" y="8382"/>
                  </a:cubicBezTo>
                  <a:cubicBezTo>
                    <a:pt x="563875" y="19853"/>
                    <a:pt x="566638" y="31323"/>
                    <a:pt x="569270" y="42925"/>
                  </a:cubicBezTo>
                  <a:cubicBezTo>
                    <a:pt x="569796" y="45035"/>
                    <a:pt x="570323" y="47144"/>
                    <a:pt x="570849" y="49254"/>
                  </a:cubicBezTo>
                  <a:cubicBezTo>
                    <a:pt x="599141" y="169232"/>
                    <a:pt x="627302" y="289078"/>
                    <a:pt x="655726" y="409057"/>
                  </a:cubicBezTo>
                  <a:cubicBezTo>
                    <a:pt x="662306" y="437271"/>
                    <a:pt x="669017" y="465486"/>
                    <a:pt x="675597" y="493700"/>
                  </a:cubicBezTo>
                  <a:cubicBezTo>
                    <a:pt x="678623" y="506357"/>
                    <a:pt x="681650" y="518883"/>
                    <a:pt x="684545" y="531540"/>
                  </a:cubicBezTo>
                  <a:cubicBezTo>
                    <a:pt x="686124" y="538264"/>
                    <a:pt x="687835" y="545120"/>
                    <a:pt x="689414" y="551975"/>
                  </a:cubicBezTo>
                  <a:cubicBezTo>
                    <a:pt x="692704" y="565951"/>
                    <a:pt x="695994" y="580058"/>
                    <a:pt x="699415" y="594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7576231" y="6303644"/>
              <a:ext cx="224839" cy="365287"/>
            </a:xfrm>
            <a:custGeom>
              <a:avLst/>
              <a:gdLst/>
              <a:ahLst/>
              <a:cxnLst/>
              <a:rect l="l" t="t" r="r" b="b"/>
              <a:pathLst>
                <a:path w="224839" h="365287" extrusionOk="0">
                  <a:moveTo>
                    <a:pt x="224839" y="0"/>
                  </a:moveTo>
                  <a:cubicBezTo>
                    <a:pt x="224076" y="8807"/>
                    <a:pt x="223313" y="17614"/>
                    <a:pt x="222563" y="26329"/>
                  </a:cubicBezTo>
                  <a:cubicBezTo>
                    <a:pt x="218588" y="73912"/>
                    <a:pt x="214535" y="121402"/>
                    <a:pt x="210482" y="168892"/>
                  </a:cubicBezTo>
                  <a:cubicBezTo>
                    <a:pt x="207022" y="215446"/>
                    <a:pt x="204140" y="262014"/>
                    <a:pt x="200429" y="308489"/>
                  </a:cubicBezTo>
                  <a:cubicBezTo>
                    <a:pt x="196797" y="327870"/>
                    <a:pt x="204232" y="365287"/>
                    <a:pt x="176268" y="365287"/>
                  </a:cubicBezTo>
                  <a:cubicBezTo>
                    <a:pt x="175847" y="365287"/>
                    <a:pt x="175334" y="365287"/>
                    <a:pt x="174913" y="365287"/>
                  </a:cubicBezTo>
                  <a:cubicBezTo>
                    <a:pt x="163333" y="362743"/>
                    <a:pt x="159030" y="354028"/>
                    <a:pt x="158095" y="342689"/>
                  </a:cubicBezTo>
                  <a:cubicBezTo>
                    <a:pt x="113314" y="252705"/>
                    <a:pt x="63967" y="165082"/>
                    <a:pt x="13186" y="78223"/>
                  </a:cubicBezTo>
                  <a:cubicBezTo>
                    <a:pt x="8790" y="70774"/>
                    <a:pt x="4395" y="63324"/>
                    <a:pt x="0" y="55876"/>
                  </a:cubicBezTo>
                  <a:cubicBezTo>
                    <a:pt x="69362" y="23784"/>
                    <a:pt x="147607" y="10323"/>
                    <a:pt x="224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580481" y="1192867"/>
              <a:ext cx="1114457" cy="4487286"/>
            </a:xfrm>
            <a:custGeom>
              <a:avLst/>
              <a:gdLst/>
              <a:ahLst/>
              <a:cxnLst/>
              <a:rect l="l" t="t" r="r" b="b"/>
              <a:pathLst>
                <a:path w="1114457" h="4487286" extrusionOk="0">
                  <a:moveTo>
                    <a:pt x="1114131" y="4471795"/>
                  </a:moveTo>
                  <a:cubicBezTo>
                    <a:pt x="1115815" y="4478651"/>
                    <a:pt x="1110749" y="4485678"/>
                    <a:pt x="1104077" y="4487036"/>
                  </a:cubicBezTo>
                  <a:cubicBezTo>
                    <a:pt x="1103235" y="4487208"/>
                    <a:pt x="1102393" y="4487287"/>
                    <a:pt x="1101538" y="4487287"/>
                  </a:cubicBezTo>
                  <a:cubicBezTo>
                    <a:pt x="1095458" y="4487287"/>
                    <a:pt x="1090300" y="4482883"/>
                    <a:pt x="1088865" y="4476871"/>
                  </a:cubicBezTo>
                  <a:cubicBezTo>
                    <a:pt x="1041887" y="4284709"/>
                    <a:pt x="994908" y="4092532"/>
                    <a:pt x="947930" y="3900370"/>
                  </a:cubicBezTo>
                  <a:cubicBezTo>
                    <a:pt x="899174" y="3700494"/>
                    <a:pt x="850340" y="3500710"/>
                    <a:pt x="801506" y="3300835"/>
                  </a:cubicBezTo>
                  <a:cubicBezTo>
                    <a:pt x="754607" y="3108752"/>
                    <a:pt x="707628" y="2916668"/>
                    <a:pt x="660742" y="2724505"/>
                  </a:cubicBezTo>
                  <a:cubicBezTo>
                    <a:pt x="616974" y="2545368"/>
                    <a:pt x="573206" y="2366245"/>
                    <a:pt x="529439" y="2187109"/>
                  </a:cubicBezTo>
                  <a:cubicBezTo>
                    <a:pt x="483394" y="1998756"/>
                    <a:pt x="437337" y="1810390"/>
                    <a:pt x="391372" y="1621946"/>
                  </a:cubicBezTo>
                  <a:cubicBezTo>
                    <a:pt x="342616" y="1422241"/>
                    <a:pt x="293782" y="1222458"/>
                    <a:pt x="244948" y="1022754"/>
                  </a:cubicBezTo>
                  <a:cubicBezTo>
                    <a:pt x="196785" y="825251"/>
                    <a:pt x="148544" y="627670"/>
                    <a:pt x="100381" y="430075"/>
                  </a:cubicBezTo>
                  <a:cubicBezTo>
                    <a:pt x="84076" y="363283"/>
                    <a:pt x="67772" y="296491"/>
                    <a:pt x="51547" y="229606"/>
                  </a:cubicBezTo>
                  <a:cubicBezTo>
                    <a:pt x="41835" y="189644"/>
                    <a:pt x="32110" y="149603"/>
                    <a:pt x="22478" y="109562"/>
                  </a:cubicBezTo>
                  <a:cubicBezTo>
                    <a:pt x="18004" y="91025"/>
                    <a:pt x="13516" y="72488"/>
                    <a:pt x="9134" y="53937"/>
                  </a:cubicBezTo>
                  <a:cubicBezTo>
                    <a:pt x="7187" y="45552"/>
                    <a:pt x="5252" y="37180"/>
                    <a:pt x="3305" y="28794"/>
                  </a:cubicBezTo>
                  <a:cubicBezTo>
                    <a:pt x="2120" y="23547"/>
                    <a:pt x="607" y="18128"/>
                    <a:pt x="173" y="12789"/>
                  </a:cubicBezTo>
                  <a:cubicBezTo>
                    <a:pt x="-919" y="7027"/>
                    <a:pt x="3305" y="1279"/>
                    <a:pt x="8871" y="263"/>
                  </a:cubicBezTo>
                  <a:cubicBezTo>
                    <a:pt x="14201" y="-923"/>
                    <a:pt x="19096" y="2043"/>
                    <a:pt x="20951" y="6276"/>
                  </a:cubicBezTo>
                  <a:cubicBezTo>
                    <a:pt x="23991" y="13131"/>
                    <a:pt x="25518" y="20831"/>
                    <a:pt x="27373" y="28030"/>
                  </a:cubicBezTo>
                  <a:cubicBezTo>
                    <a:pt x="30584" y="40555"/>
                    <a:pt x="33716" y="53172"/>
                    <a:pt x="36927" y="65698"/>
                  </a:cubicBezTo>
                  <a:cubicBezTo>
                    <a:pt x="43177" y="90840"/>
                    <a:pt x="49349" y="116062"/>
                    <a:pt x="55600" y="141205"/>
                  </a:cubicBezTo>
                  <a:cubicBezTo>
                    <a:pt x="65903" y="182854"/>
                    <a:pt x="76128" y="224596"/>
                    <a:pt x="86353" y="266325"/>
                  </a:cubicBezTo>
                  <a:cubicBezTo>
                    <a:pt x="111619" y="369348"/>
                    <a:pt x="136884" y="472371"/>
                    <a:pt x="162058" y="575486"/>
                  </a:cubicBezTo>
                  <a:cubicBezTo>
                    <a:pt x="206168" y="755717"/>
                    <a:pt x="250186" y="936027"/>
                    <a:pt x="294296" y="1116271"/>
                  </a:cubicBezTo>
                  <a:cubicBezTo>
                    <a:pt x="340261" y="1304043"/>
                    <a:pt x="386134" y="1491802"/>
                    <a:pt x="432020" y="1679654"/>
                  </a:cubicBezTo>
                  <a:cubicBezTo>
                    <a:pt x="481447" y="1882153"/>
                    <a:pt x="530794" y="2084731"/>
                    <a:pt x="580391" y="2287139"/>
                  </a:cubicBezTo>
                  <a:cubicBezTo>
                    <a:pt x="629646" y="2488029"/>
                    <a:pt x="678652" y="2688999"/>
                    <a:pt x="727749" y="2889969"/>
                  </a:cubicBezTo>
                  <a:cubicBezTo>
                    <a:pt x="773885" y="3079179"/>
                    <a:pt x="820179" y="3268375"/>
                    <a:pt x="866408" y="3457584"/>
                  </a:cubicBezTo>
                  <a:cubicBezTo>
                    <a:pt x="911781" y="3643313"/>
                    <a:pt x="957154" y="3829055"/>
                    <a:pt x="1002527" y="4014784"/>
                  </a:cubicBezTo>
                  <a:cubicBezTo>
                    <a:pt x="1039768" y="4167117"/>
                    <a:pt x="1076943" y="4319502"/>
                    <a:pt x="1114131" y="44717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356395" y="1259053"/>
              <a:ext cx="1105329" cy="4486745"/>
            </a:xfrm>
            <a:custGeom>
              <a:avLst/>
              <a:gdLst/>
              <a:ahLst/>
              <a:cxnLst/>
              <a:rect l="l" t="t" r="r" b="b"/>
              <a:pathLst>
                <a:path w="1105329" h="4486745" extrusionOk="0">
                  <a:moveTo>
                    <a:pt x="1079833" y="4476792"/>
                  </a:moveTo>
                  <a:cubicBezTo>
                    <a:pt x="1054659" y="4372925"/>
                    <a:pt x="1029473" y="4268966"/>
                    <a:pt x="1004299" y="4165086"/>
                  </a:cubicBezTo>
                  <a:cubicBezTo>
                    <a:pt x="981481" y="4071292"/>
                    <a:pt x="958584" y="3977485"/>
                    <a:pt x="936029" y="3883612"/>
                  </a:cubicBezTo>
                  <a:cubicBezTo>
                    <a:pt x="913803" y="3791084"/>
                    <a:pt x="891077" y="3698635"/>
                    <a:pt x="868772" y="3606107"/>
                  </a:cubicBezTo>
                  <a:cubicBezTo>
                    <a:pt x="844690" y="3506630"/>
                    <a:pt x="820530" y="3407246"/>
                    <a:pt x="796448" y="3307783"/>
                  </a:cubicBezTo>
                  <a:cubicBezTo>
                    <a:pt x="749128" y="3112654"/>
                    <a:pt x="701820" y="2917525"/>
                    <a:pt x="654499" y="2722395"/>
                  </a:cubicBezTo>
                  <a:cubicBezTo>
                    <a:pt x="609718" y="2537853"/>
                    <a:pt x="564937" y="2353298"/>
                    <a:pt x="520235" y="2168835"/>
                  </a:cubicBezTo>
                  <a:cubicBezTo>
                    <a:pt x="473086" y="1974206"/>
                    <a:pt x="425857" y="1779591"/>
                    <a:pt x="378707" y="1584963"/>
                  </a:cubicBezTo>
                  <a:cubicBezTo>
                    <a:pt x="331058" y="1388225"/>
                    <a:pt x="283316" y="1191567"/>
                    <a:pt x="235653" y="994921"/>
                  </a:cubicBezTo>
                  <a:cubicBezTo>
                    <a:pt x="189859" y="806134"/>
                    <a:pt x="144144" y="617360"/>
                    <a:pt x="98520" y="428493"/>
                  </a:cubicBezTo>
                  <a:cubicBezTo>
                    <a:pt x="81282" y="357376"/>
                    <a:pt x="64043" y="286194"/>
                    <a:pt x="46975" y="214998"/>
                  </a:cubicBezTo>
                  <a:cubicBezTo>
                    <a:pt x="37264" y="174535"/>
                    <a:pt x="27539" y="133979"/>
                    <a:pt x="17907" y="93516"/>
                  </a:cubicBezTo>
                  <a:cubicBezTo>
                    <a:pt x="13604" y="75652"/>
                    <a:pt x="9458" y="57787"/>
                    <a:pt x="5313" y="39935"/>
                  </a:cubicBezTo>
                  <a:cubicBezTo>
                    <a:pt x="4642" y="36969"/>
                    <a:pt x="3958" y="33923"/>
                    <a:pt x="3287" y="30957"/>
                  </a:cubicBezTo>
                  <a:cubicBezTo>
                    <a:pt x="2445" y="26896"/>
                    <a:pt x="1339" y="22835"/>
                    <a:pt x="747" y="18682"/>
                  </a:cubicBezTo>
                  <a:cubicBezTo>
                    <a:pt x="76" y="13935"/>
                    <a:pt x="-937" y="8952"/>
                    <a:pt x="1839" y="4627"/>
                  </a:cubicBezTo>
                  <a:cubicBezTo>
                    <a:pt x="4629" y="224"/>
                    <a:pt x="10116" y="-1385"/>
                    <a:pt x="14683" y="1331"/>
                  </a:cubicBezTo>
                  <a:cubicBezTo>
                    <a:pt x="19841" y="4205"/>
                    <a:pt x="21525" y="10468"/>
                    <a:pt x="23052" y="15808"/>
                  </a:cubicBezTo>
                  <a:cubicBezTo>
                    <a:pt x="26184" y="27660"/>
                    <a:pt x="29303" y="39421"/>
                    <a:pt x="32263" y="51274"/>
                  </a:cubicBezTo>
                  <a:cubicBezTo>
                    <a:pt x="38685" y="76667"/>
                    <a:pt x="44936" y="102152"/>
                    <a:pt x="51186" y="127638"/>
                  </a:cubicBezTo>
                  <a:cubicBezTo>
                    <a:pt x="61411" y="168944"/>
                    <a:pt x="71465" y="210172"/>
                    <a:pt x="81519" y="251492"/>
                  </a:cubicBezTo>
                  <a:cubicBezTo>
                    <a:pt x="104245" y="344693"/>
                    <a:pt x="126892" y="437906"/>
                    <a:pt x="149539" y="531199"/>
                  </a:cubicBezTo>
                  <a:cubicBezTo>
                    <a:pt x="196517" y="724377"/>
                    <a:pt x="243417" y="917647"/>
                    <a:pt x="290224" y="1110918"/>
                  </a:cubicBezTo>
                  <a:cubicBezTo>
                    <a:pt x="337032" y="1303938"/>
                    <a:pt x="383839" y="1496865"/>
                    <a:pt x="430647" y="1689872"/>
                  </a:cubicBezTo>
                  <a:cubicBezTo>
                    <a:pt x="478389" y="1886781"/>
                    <a:pt x="526210" y="2083690"/>
                    <a:pt x="573951" y="2280599"/>
                  </a:cubicBezTo>
                  <a:cubicBezTo>
                    <a:pt x="622114" y="2479617"/>
                    <a:pt x="670356" y="2678729"/>
                    <a:pt x="718690" y="2877761"/>
                  </a:cubicBezTo>
                  <a:cubicBezTo>
                    <a:pt x="741929" y="2973506"/>
                    <a:pt x="765156" y="3069330"/>
                    <a:pt x="788395" y="3165167"/>
                  </a:cubicBezTo>
                  <a:cubicBezTo>
                    <a:pt x="809186" y="3251183"/>
                    <a:pt x="829886" y="3337105"/>
                    <a:pt x="850914" y="3423028"/>
                  </a:cubicBezTo>
                  <a:cubicBezTo>
                    <a:pt x="875667" y="3524271"/>
                    <a:pt x="900012" y="3625606"/>
                    <a:pt x="924593" y="3726942"/>
                  </a:cubicBezTo>
                  <a:cubicBezTo>
                    <a:pt x="947569" y="3821843"/>
                    <a:pt x="970637" y="3916824"/>
                    <a:pt x="993627" y="4011725"/>
                  </a:cubicBezTo>
                  <a:cubicBezTo>
                    <a:pt x="1030723" y="4164783"/>
                    <a:pt x="1067898" y="4317748"/>
                    <a:pt x="1104994" y="4470727"/>
                  </a:cubicBezTo>
                  <a:cubicBezTo>
                    <a:pt x="1106599" y="4477583"/>
                    <a:pt x="1102296" y="4484689"/>
                    <a:pt x="1095440" y="4486390"/>
                  </a:cubicBezTo>
                  <a:cubicBezTo>
                    <a:pt x="1094440" y="4486641"/>
                    <a:pt x="1093453" y="4486746"/>
                    <a:pt x="1092466" y="4486746"/>
                  </a:cubicBezTo>
                  <a:cubicBezTo>
                    <a:pt x="1086676" y="4486720"/>
                    <a:pt x="1081281" y="4482646"/>
                    <a:pt x="1079833" y="44767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173388" y="1043294"/>
              <a:ext cx="569309" cy="200332"/>
            </a:xfrm>
            <a:custGeom>
              <a:avLst/>
              <a:gdLst/>
              <a:ahLst/>
              <a:cxnLst/>
              <a:rect l="l" t="t" r="r" b="b"/>
              <a:pathLst>
                <a:path w="569309" h="200332" extrusionOk="0">
                  <a:moveTo>
                    <a:pt x="562967" y="55146"/>
                  </a:moveTo>
                  <a:cubicBezTo>
                    <a:pt x="565085" y="64204"/>
                    <a:pt x="567191" y="73182"/>
                    <a:pt x="569309" y="82148"/>
                  </a:cubicBezTo>
                  <a:cubicBezTo>
                    <a:pt x="374381" y="66406"/>
                    <a:pt x="170834" y="93486"/>
                    <a:pt x="6501" y="200333"/>
                  </a:cubicBezTo>
                  <a:cubicBezTo>
                    <a:pt x="4303" y="191526"/>
                    <a:pt x="2198" y="182639"/>
                    <a:pt x="79" y="173832"/>
                  </a:cubicBezTo>
                  <a:cubicBezTo>
                    <a:pt x="79" y="173753"/>
                    <a:pt x="0" y="173582"/>
                    <a:pt x="0" y="173489"/>
                  </a:cubicBezTo>
                  <a:cubicBezTo>
                    <a:pt x="72916" y="75200"/>
                    <a:pt x="211996" y="31520"/>
                    <a:pt x="328087" y="11888"/>
                  </a:cubicBezTo>
                  <a:cubicBezTo>
                    <a:pt x="403292" y="-5977"/>
                    <a:pt x="480261" y="-3010"/>
                    <a:pt x="553768" y="16120"/>
                  </a:cubicBezTo>
                  <a:cubicBezTo>
                    <a:pt x="556808" y="29146"/>
                    <a:pt x="559927" y="42107"/>
                    <a:pt x="562967" y="55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958408" y="76731"/>
              <a:ext cx="636759" cy="566939"/>
            </a:xfrm>
            <a:custGeom>
              <a:avLst/>
              <a:gdLst/>
              <a:ahLst/>
              <a:cxnLst/>
              <a:rect l="l" t="t" r="r" b="b"/>
              <a:pathLst>
                <a:path w="636759" h="566939" extrusionOk="0">
                  <a:moveTo>
                    <a:pt x="630509" y="396953"/>
                  </a:moveTo>
                  <a:cubicBezTo>
                    <a:pt x="632628" y="405760"/>
                    <a:pt x="634733" y="414647"/>
                    <a:pt x="636760" y="423454"/>
                  </a:cubicBezTo>
                  <a:cubicBezTo>
                    <a:pt x="442766" y="380539"/>
                    <a:pt x="223756" y="431839"/>
                    <a:pt x="76820" y="566940"/>
                  </a:cubicBezTo>
                  <a:cubicBezTo>
                    <a:pt x="74793" y="559069"/>
                    <a:pt x="72938" y="551197"/>
                    <a:pt x="71069" y="543234"/>
                  </a:cubicBezTo>
                  <a:cubicBezTo>
                    <a:pt x="70477" y="540861"/>
                    <a:pt x="69885" y="538488"/>
                    <a:pt x="69385" y="536128"/>
                  </a:cubicBezTo>
                  <a:cubicBezTo>
                    <a:pt x="68543" y="532739"/>
                    <a:pt x="67701" y="529272"/>
                    <a:pt x="66937" y="525883"/>
                  </a:cubicBezTo>
                  <a:cubicBezTo>
                    <a:pt x="49870" y="455452"/>
                    <a:pt x="32881" y="385100"/>
                    <a:pt x="15985" y="314669"/>
                  </a:cubicBezTo>
                  <a:cubicBezTo>
                    <a:pt x="13616" y="299599"/>
                    <a:pt x="10826" y="284622"/>
                    <a:pt x="8471" y="269460"/>
                  </a:cubicBezTo>
                  <a:cubicBezTo>
                    <a:pt x="6944" y="259888"/>
                    <a:pt x="5773" y="250237"/>
                    <a:pt x="4247" y="240586"/>
                  </a:cubicBezTo>
                  <a:cubicBezTo>
                    <a:pt x="2812" y="231449"/>
                    <a:pt x="1457" y="222299"/>
                    <a:pt x="522" y="213070"/>
                  </a:cubicBezTo>
                  <a:cubicBezTo>
                    <a:pt x="522" y="212899"/>
                    <a:pt x="444" y="212727"/>
                    <a:pt x="444" y="212556"/>
                  </a:cubicBezTo>
                  <a:cubicBezTo>
                    <a:pt x="101" y="207902"/>
                    <a:pt x="-149" y="203327"/>
                    <a:pt x="101" y="198673"/>
                  </a:cubicBezTo>
                  <a:cubicBezTo>
                    <a:pt x="272" y="196550"/>
                    <a:pt x="351" y="194441"/>
                    <a:pt x="522" y="192318"/>
                  </a:cubicBezTo>
                  <a:lnTo>
                    <a:pt x="522" y="192239"/>
                  </a:lnTo>
                  <a:cubicBezTo>
                    <a:pt x="694" y="190037"/>
                    <a:pt x="944" y="187927"/>
                    <a:pt x="1194" y="185805"/>
                  </a:cubicBezTo>
                  <a:cubicBezTo>
                    <a:pt x="1194" y="185726"/>
                    <a:pt x="1194" y="185554"/>
                    <a:pt x="1273" y="185462"/>
                  </a:cubicBezTo>
                  <a:cubicBezTo>
                    <a:pt x="2365" y="179371"/>
                    <a:pt x="3970" y="173688"/>
                    <a:pt x="5839" y="167848"/>
                  </a:cubicBezTo>
                  <a:cubicBezTo>
                    <a:pt x="5760" y="168362"/>
                    <a:pt x="5589" y="168863"/>
                    <a:pt x="5418" y="169456"/>
                  </a:cubicBezTo>
                  <a:cubicBezTo>
                    <a:pt x="6773" y="165053"/>
                    <a:pt x="8458" y="160820"/>
                    <a:pt x="9892" y="156509"/>
                  </a:cubicBezTo>
                  <a:cubicBezTo>
                    <a:pt x="98283" y="13458"/>
                    <a:pt x="383865" y="-47572"/>
                    <a:pt x="520498" y="41910"/>
                  </a:cubicBezTo>
                  <a:cubicBezTo>
                    <a:pt x="520840" y="42161"/>
                    <a:pt x="521090" y="42424"/>
                    <a:pt x="521340" y="42675"/>
                  </a:cubicBezTo>
                  <a:cubicBezTo>
                    <a:pt x="521761" y="43018"/>
                    <a:pt x="522274" y="43440"/>
                    <a:pt x="522695" y="43861"/>
                  </a:cubicBezTo>
                  <a:cubicBezTo>
                    <a:pt x="523959" y="44877"/>
                    <a:pt x="525235" y="45892"/>
                    <a:pt x="526419" y="46999"/>
                  </a:cubicBezTo>
                  <a:cubicBezTo>
                    <a:pt x="526498" y="46999"/>
                    <a:pt x="526498" y="46999"/>
                    <a:pt x="526498" y="47171"/>
                  </a:cubicBezTo>
                  <a:cubicBezTo>
                    <a:pt x="526577" y="47171"/>
                    <a:pt x="526669" y="47250"/>
                    <a:pt x="526748" y="47342"/>
                  </a:cubicBezTo>
                  <a:cubicBezTo>
                    <a:pt x="528525" y="48357"/>
                    <a:pt x="530209" y="49887"/>
                    <a:pt x="531644" y="51746"/>
                  </a:cubicBezTo>
                  <a:cubicBezTo>
                    <a:pt x="531723" y="51746"/>
                    <a:pt x="531723" y="51825"/>
                    <a:pt x="531815" y="51996"/>
                  </a:cubicBezTo>
                  <a:cubicBezTo>
                    <a:pt x="531894" y="51996"/>
                    <a:pt x="531894" y="51996"/>
                    <a:pt x="531894" y="52075"/>
                  </a:cubicBezTo>
                  <a:cubicBezTo>
                    <a:pt x="533420" y="53433"/>
                    <a:pt x="534854" y="54870"/>
                    <a:pt x="536197" y="56308"/>
                  </a:cubicBezTo>
                  <a:lnTo>
                    <a:pt x="536276" y="56308"/>
                  </a:lnTo>
                  <a:cubicBezTo>
                    <a:pt x="536526" y="56650"/>
                    <a:pt x="536868" y="56980"/>
                    <a:pt x="537118" y="57323"/>
                  </a:cubicBezTo>
                  <a:cubicBezTo>
                    <a:pt x="538131" y="58852"/>
                    <a:pt x="539144" y="60368"/>
                    <a:pt x="540079" y="61977"/>
                  </a:cubicBezTo>
                  <a:cubicBezTo>
                    <a:pt x="540079" y="62056"/>
                    <a:pt x="540158" y="62148"/>
                    <a:pt x="540329" y="62320"/>
                  </a:cubicBezTo>
                  <a:cubicBezTo>
                    <a:pt x="540329" y="62320"/>
                    <a:pt x="540329" y="62399"/>
                    <a:pt x="540408" y="62399"/>
                  </a:cubicBezTo>
                  <a:cubicBezTo>
                    <a:pt x="543619" y="66460"/>
                    <a:pt x="546408" y="70692"/>
                    <a:pt x="549027" y="75095"/>
                  </a:cubicBezTo>
                  <a:cubicBezTo>
                    <a:pt x="567279" y="105736"/>
                    <a:pt x="573108" y="143496"/>
                    <a:pt x="579280" y="179898"/>
                  </a:cubicBezTo>
                  <a:cubicBezTo>
                    <a:pt x="595163" y="247112"/>
                    <a:pt x="611047" y="314498"/>
                    <a:pt x="626930" y="381712"/>
                  </a:cubicBezTo>
                  <a:cubicBezTo>
                    <a:pt x="627693" y="385100"/>
                    <a:pt x="628535" y="388489"/>
                    <a:pt x="629299" y="391877"/>
                  </a:cubicBezTo>
                  <a:lnTo>
                    <a:pt x="629220" y="391877"/>
                  </a:lnTo>
                  <a:cubicBezTo>
                    <a:pt x="629470" y="393143"/>
                    <a:pt x="629733" y="394422"/>
                    <a:pt x="629891" y="395687"/>
                  </a:cubicBezTo>
                  <a:cubicBezTo>
                    <a:pt x="629970" y="395687"/>
                    <a:pt x="629970" y="395687"/>
                    <a:pt x="629891" y="395766"/>
                  </a:cubicBezTo>
                  <a:cubicBezTo>
                    <a:pt x="630062" y="396188"/>
                    <a:pt x="630233" y="396531"/>
                    <a:pt x="630312" y="396953"/>
                  </a:cubicBezTo>
                  <a:cubicBezTo>
                    <a:pt x="630430" y="396953"/>
                    <a:pt x="630430" y="396953"/>
                    <a:pt x="630509" y="396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"/>
          <p:cNvSpPr txBox="1">
            <a:spLocks noGrp="1"/>
          </p:cNvSpPr>
          <p:nvPr>
            <p:ph type="ctrTitle"/>
          </p:nvPr>
        </p:nvSpPr>
        <p:spPr>
          <a:xfrm>
            <a:off x="2499898" y="2020425"/>
            <a:ext cx="410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766179" y="482197"/>
            <a:ext cx="2727288" cy="3832032"/>
            <a:chOff x="766179" y="482197"/>
            <a:chExt cx="2727288" cy="3832032"/>
          </a:xfrm>
        </p:grpSpPr>
        <p:sp>
          <p:nvSpPr>
            <p:cNvPr id="148" name="Google Shape;148;p3"/>
            <p:cNvSpPr/>
            <p:nvPr/>
          </p:nvSpPr>
          <p:spPr>
            <a:xfrm rot="-154594">
              <a:off x="889383" y="630613"/>
              <a:ext cx="2523796" cy="3628722"/>
            </a:xfrm>
            <a:custGeom>
              <a:avLst/>
              <a:gdLst/>
              <a:ahLst/>
              <a:cxnLst/>
              <a:rect l="l" t="t" r="r" b="b"/>
              <a:pathLst>
                <a:path w="5042489" h="7250106" extrusionOk="0">
                  <a:moveTo>
                    <a:pt x="4824412" y="156435"/>
                  </a:moveTo>
                  <a:cubicBezTo>
                    <a:pt x="4797175" y="150385"/>
                    <a:pt x="4768759" y="149773"/>
                    <a:pt x="4740731" y="149220"/>
                  </a:cubicBezTo>
                  <a:cubicBezTo>
                    <a:pt x="4466216" y="143857"/>
                    <a:pt x="4192492" y="133923"/>
                    <a:pt x="3918156" y="124392"/>
                  </a:cubicBezTo>
                  <a:cubicBezTo>
                    <a:pt x="3643283" y="114846"/>
                    <a:pt x="3368410" y="104912"/>
                    <a:pt x="3093566" y="94485"/>
                  </a:cubicBezTo>
                  <a:cubicBezTo>
                    <a:pt x="2545118" y="73676"/>
                    <a:pt x="1996626" y="50581"/>
                    <a:pt x="1448103" y="32207"/>
                  </a:cubicBezTo>
                  <a:cubicBezTo>
                    <a:pt x="1447028" y="18553"/>
                    <a:pt x="1021294" y="16222"/>
                    <a:pt x="988085" y="15326"/>
                  </a:cubicBezTo>
                  <a:cubicBezTo>
                    <a:pt x="808584" y="10501"/>
                    <a:pt x="629128" y="3973"/>
                    <a:pt x="449582" y="1269"/>
                  </a:cubicBezTo>
                  <a:cubicBezTo>
                    <a:pt x="361108" y="-61"/>
                    <a:pt x="272545" y="-763"/>
                    <a:pt x="184116" y="1299"/>
                  </a:cubicBezTo>
                  <a:cubicBezTo>
                    <a:pt x="131017" y="2524"/>
                    <a:pt x="65957" y="821"/>
                    <a:pt x="56072" y="67387"/>
                  </a:cubicBezTo>
                  <a:cubicBezTo>
                    <a:pt x="39109" y="181562"/>
                    <a:pt x="59611" y="313454"/>
                    <a:pt x="61582" y="429003"/>
                  </a:cubicBezTo>
                  <a:cubicBezTo>
                    <a:pt x="69018" y="866896"/>
                    <a:pt x="68674" y="1305207"/>
                    <a:pt x="80575" y="1742876"/>
                  </a:cubicBezTo>
                  <a:cubicBezTo>
                    <a:pt x="80486" y="1751675"/>
                    <a:pt x="80381" y="1760458"/>
                    <a:pt x="80292" y="1769257"/>
                  </a:cubicBezTo>
                  <a:cubicBezTo>
                    <a:pt x="70631" y="2648434"/>
                    <a:pt x="60969" y="3527610"/>
                    <a:pt x="51308" y="4406787"/>
                  </a:cubicBezTo>
                  <a:lnTo>
                    <a:pt x="36824" y="5725544"/>
                  </a:lnTo>
                  <a:cubicBezTo>
                    <a:pt x="34270" y="5958196"/>
                    <a:pt x="41513" y="6194942"/>
                    <a:pt x="39945" y="6430223"/>
                  </a:cubicBezTo>
                  <a:cubicBezTo>
                    <a:pt x="34703" y="6493682"/>
                    <a:pt x="31179" y="6557305"/>
                    <a:pt x="28103" y="6621048"/>
                  </a:cubicBezTo>
                  <a:cubicBezTo>
                    <a:pt x="20518" y="6778306"/>
                    <a:pt x="-13662" y="6960093"/>
                    <a:pt x="6034" y="7116081"/>
                  </a:cubicBezTo>
                  <a:cubicBezTo>
                    <a:pt x="25102" y="7267049"/>
                    <a:pt x="184639" y="7238218"/>
                    <a:pt x="312369" y="7241191"/>
                  </a:cubicBezTo>
                  <a:cubicBezTo>
                    <a:pt x="1847258" y="7276834"/>
                    <a:pt x="3383730" y="7203665"/>
                    <a:pt x="4909884" y="7056446"/>
                  </a:cubicBezTo>
                  <a:cubicBezTo>
                    <a:pt x="5002075" y="7047558"/>
                    <a:pt x="5035434" y="7034651"/>
                    <a:pt x="5040272" y="6931276"/>
                  </a:cubicBezTo>
                  <a:cubicBezTo>
                    <a:pt x="5046664" y="6794275"/>
                    <a:pt x="5037629" y="6654436"/>
                    <a:pt x="5033389" y="6517420"/>
                  </a:cubicBezTo>
                  <a:cubicBezTo>
                    <a:pt x="5015992" y="5955208"/>
                    <a:pt x="4986233" y="5396583"/>
                    <a:pt x="4974615" y="4833849"/>
                  </a:cubicBezTo>
                  <a:cubicBezTo>
                    <a:pt x="4959085" y="3950789"/>
                    <a:pt x="4943571" y="3067743"/>
                    <a:pt x="4928042" y="2184682"/>
                  </a:cubicBezTo>
                  <a:cubicBezTo>
                    <a:pt x="4917753" y="1599720"/>
                    <a:pt x="4908286" y="1017880"/>
                    <a:pt x="4923830" y="433052"/>
                  </a:cubicBezTo>
                  <a:cubicBezTo>
                    <a:pt x="4926414" y="335951"/>
                    <a:pt x="4964909" y="201236"/>
                    <a:pt x="4841987" y="161216"/>
                  </a:cubicBezTo>
                  <a:cubicBezTo>
                    <a:pt x="4836193" y="159318"/>
                    <a:pt x="4830325" y="157750"/>
                    <a:pt x="4824412" y="1564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 rot="-154594">
              <a:off x="912558" y="777430"/>
              <a:ext cx="2468521" cy="3420871"/>
            </a:xfrm>
            <a:custGeom>
              <a:avLst/>
              <a:gdLst/>
              <a:ahLst/>
              <a:cxnLst/>
              <a:rect l="l" t="t" r="r" b="b"/>
              <a:pathLst>
                <a:path w="4932050" h="6834826" extrusionOk="0">
                  <a:moveTo>
                    <a:pt x="4930544" y="6567229"/>
                  </a:moveTo>
                  <a:cubicBezTo>
                    <a:pt x="4939667" y="6413705"/>
                    <a:pt x="4904905" y="6250099"/>
                    <a:pt x="4892227" y="6096815"/>
                  </a:cubicBezTo>
                  <a:cubicBezTo>
                    <a:pt x="4878072" y="5925694"/>
                    <a:pt x="4865887" y="5754409"/>
                    <a:pt x="4855643" y="5583020"/>
                  </a:cubicBezTo>
                  <a:cubicBezTo>
                    <a:pt x="4802201" y="4688815"/>
                    <a:pt x="4793032" y="3790637"/>
                    <a:pt x="4781654" y="2894998"/>
                  </a:cubicBezTo>
                  <a:cubicBezTo>
                    <a:pt x="4771709" y="2112728"/>
                    <a:pt x="4743935" y="1324243"/>
                    <a:pt x="4769096" y="542241"/>
                  </a:cubicBezTo>
                  <a:cubicBezTo>
                    <a:pt x="4769260" y="532143"/>
                    <a:pt x="4769424" y="522224"/>
                    <a:pt x="4769424" y="512140"/>
                  </a:cubicBezTo>
                  <a:cubicBezTo>
                    <a:pt x="4770410" y="359618"/>
                    <a:pt x="4766124" y="207111"/>
                    <a:pt x="4758837" y="54753"/>
                  </a:cubicBezTo>
                  <a:cubicBezTo>
                    <a:pt x="4757359" y="25309"/>
                    <a:pt x="4734692" y="-326"/>
                    <a:pt x="4703782" y="3"/>
                  </a:cubicBezTo>
                  <a:cubicBezTo>
                    <a:pt x="3963514" y="6950"/>
                    <a:pt x="3223232" y="14060"/>
                    <a:pt x="2482964" y="21171"/>
                  </a:cubicBezTo>
                  <a:cubicBezTo>
                    <a:pt x="1742696" y="28117"/>
                    <a:pt x="1002428" y="34078"/>
                    <a:pt x="262146" y="42175"/>
                  </a:cubicBezTo>
                  <a:cubicBezTo>
                    <a:pt x="225935" y="42668"/>
                    <a:pt x="188395" y="43160"/>
                    <a:pt x="156156" y="62028"/>
                  </a:cubicBezTo>
                  <a:cubicBezTo>
                    <a:pt x="123574" y="81045"/>
                    <a:pt x="103565" y="114298"/>
                    <a:pt x="95636" y="150688"/>
                  </a:cubicBezTo>
                  <a:cubicBezTo>
                    <a:pt x="87856" y="187407"/>
                    <a:pt x="90678" y="225291"/>
                    <a:pt x="91664" y="262338"/>
                  </a:cubicBezTo>
                  <a:cubicBezTo>
                    <a:pt x="92993" y="311307"/>
                    <a:pt x="94307" y="360260"/>
                    <a:pt x="95636" y="409229"/>
                  </a:cubicBezTo>
                  <a:cubicBezTo>
                    <a:pt x="100429" y="593839"/>
                    <a:pt x="104565" y="778449"/>
                    <a:pt x="108029" y="963044"/>
                  </a:cubicBezTo>
                  <a:cubicBezTo>
                    <a:pt x="114973" y="1330278"/>
                    <a:pt x="119438" y="1697332"/>
                    <a:pt x="121095" y="2064566"/>
                  </a:cubicBezTo>
                  <a:cubicBezTo>
                    <a:pt x="124574" y="2803320"/>
                    <a:pt x="117452" y="3542089"/>
                    <a:pt x="99608" y="4280679"/>
                  </a:cubicBezTo>
                  <a:cubicBezTo>
                    <a:pt x="81913" y="5019270"/>
                    <a:pt x="53646" y="5757531"/>
                    <a:pt x="14613" y="6495300"/>
                  </a:cubicBezTo>
                  <a:cubicBezTo>
                    <a:pt x="9984" y="6584124"/>
                    <a:pt x="5191" y="6672964"/>
                    <a:pt x="69" y="6761952"/>
                  </a:cubicBezTo>
                  <a:cubicBezTo>
                    <a:pt x="-1588" y="6792546"/>
                    <a:pt x="26858" y="6815551"/>
                    <a:pt x="55289" y="6816702"/>
                  </a:cubicBezTo>
                  <a:cubicBezTo>
                    <a:pt x="926079" y="6852166"/>
                    <a:pt x="1798020" y="6831043"/>
                    <a:pt x="2668318" y="6792442"/>
                  </a:cubicBezTo>
                  <a:cubicBezTo>
                    <a:pt x="3103714" y="6773126"/>
                    <a:pt x="3538900" y="6749359"/>
                    <a:pt x="3974101" y="6726085"/>
                  </a:cubicBezTo>
                  <a:cubicBezTo>
                    <a:pt x="4092410" y="6719766"/>
                    <a:pt x="4210867" y="6716644"/>
                    <a:pt x="4329236" y="6711520"/>
                  </a:cubicBezTo>
                  <a:cubicBezTo>
                    <a:pt x="4430447" y="6707128"/>
                    <a:pt x="4531404" y="6698254"/>
                    <a:pt x="4632212" y="6688470"/>
                  </a:cubicBezTo>
                  <a:cubicBezTo>
                    <a:pt x="4682653" y="6683570"/>
                    <a:pt x="4733064" y="6678446"/>
                    <a:pt x="4783505" y="6673531"/>
                  </a:cubicBezTo>
                  <a:cubicBezTo>
                    <a:pt x="4819253" y="6670050"/>
                    <a:pt x="4873906" y="6674905"/>
                    <a:pt x="4903740" y="6651512"/>
                  </a:cubicBezTo>
                  <a:cubicBezTo>
                    <a:pt x="4920584" y="6638411"/>
                    <a:pt x="4928199" y="6606711"/>
                    <a:pt x="4930544" y="6567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 rot="-154594">
              <a:off x="841306" y="696599"/>
              <a:ext cx="2417403" cy="3396710"/>
            </a:xfrm>
            <a:custGeom>
              <a:avLst/>
              <a:gdLst/>
              <a:ahLst/>
              <a:cxnLst/>
              <a:rect l="l" t="t" r="r" b="b"/>
              <a:pathLst>
                <a:path w="4829919" h="6786552" extrusionOk="0">
                  <a:moveTo>
                    <a:pt x="4752787" y="3393747"/>
                  </a:moveTo>
                  <a:cubicBezTo>
                    <a:pt x="4751652" y="4472637"/>
                    <a:pt x="4776141" y="5552721"/>
                    <a:pt x="4829882" y="6636286"/>
                  </a:cubicBezTo>
                  <a:cubicBezTo>
                    <a:pt x="4830927" y="6659306"/>
                    <a:pt x="4810276" y="6676785"/>
                    <a:pt x="4789207" y="6677636"/>
                  </a:cubicBezTo>
                  <a:cubicBezTo>
                    <a:pt x="4443106" y="6691066"/>
                    <a:pt x="4097020" y="6703211"/>
                    <a:pt x="3750726" y="6714295"/>
                  </a:cubicBezTo>
                  <a:cubicBezTo>
                    <a:pt x="3137607" y="6733909"/>
                    <a:pt x="2524278" y="6749684"/>
                    <a:pt x="1910950" y="6761830"/>
                  </a:cubicBezTo>
                  <a:cubicBezTo>
                    <a:pt x="1295531" y="6773974"/>
                    <a:pt x="679918" y="6785059"/>
                    <a:pt x="64290" y="6786553"/>
                  </a:cubicBezTo>
                  <a:cubicBezTo>
                    <a:pt x="35709" y="6786553"/>
                    <a:pt x="22569" y="6760545"/>
                    <a:pt x="25899" y="6734970"/>
                  </a:cubicBezTo>
                  <a:cubicBezTo>
                    <a:pt x="136652" y="5886402"/>
                    <a:pt x="22270" y="5016055"/>
                    <a:pt x="3575" y="4164350"/>
                  </a:cubicBezTo>
                  <a:cubicBezTo>
                    <a:pt x="-23378" y="2936210"/>
                    <a:pt x="112521" y="1704365"/>
                    <a:pt x="62826" y="479407"/>
                  </a:cubicBezTo>
                  <a:cubicBezTo>
                    <a:pt x="56361" y="336371"/>
                    <a:pt x="44878" y="193558"/>
                    <a:pt x="25899" y="51583"/>
                  </a:cubicBezTo>
                  <a:cubicBezTo>
                    <a:pt x="22569" y="26008"/>
                    <a:pt x="35709" y="0"/>
                    <a:pt x="64290" y="0"/>
                  </a:cubicBezTo>
                  <a:cubicBezTo>
                    <a:pt x="679918" y="1494"/>
                    <a:pt x="1295531" y="12578"/>
                    <a:pt x="1910950" y="24723"/>
                  </a:cubicBezTo>
                  <a:cubicBezTo>
                    <a:pt x="2524278" y="36868"/>
                    <a:pt x="3137607" y="52643"/>
                    <a:pt x="3750726" y="72258"/>
                  </a:cubicBezTo>
                  <a:cubicBezTo>
                    <a:pt x="4097020" y="83342"/>
                    <a:pt x="4443121" y="95487"/>
                    <a:pt x="4789207" y="108917"/>
                  </a:cubicBezTo>
                  <a:cubicBezTo>
                    <a:pt x="4810276" y="109768"/>
                    <a:pt x="4830927" y="127246"/>
                    <a:pt x="4829882" y="150267"/>
                  </a:cubicBezTo>
                  <a:cubicBezTo>
                    <a:pt x="4780830" y="1231785"/>
                    <a:pt x="4753922" y="2312169"/>
                    <a:pt x="4752787" y="3393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-154594">
              <a:off x="1092310" y="1246135"/>
              <a:ext cx="466413" cy="535655"/>
            </a:xfrm>
            <a:custGeom>
              <a:avLst/>
              <a:gdLst/>
              <a:ahLst/>
              <a:cxnLst/>
              <a:rect l="l" t="t" r="r" b="b"/>
              <a:pathLst>
                <a:path w="931882" h="1070226" extrusionOk="0">
                  <a:moveTo>
                    <a:pt x="910685" y="13536"/>
                  </a:moveTo>
                  <a:cubicBezTo>
                    <a:pt x="882388" y="-9768"/>
                    <a:pt x="843594" y="-1596"/>
                    <a:pt x="823017" y="27444"/>
                  </a:cubicBezTo>
                  <a:cubicBezTo>
                    <a:pt x="800380" y="59383"/>
                    <a:pt x="784612" y="97491"/>
                    <a:pt x="764632" y="131297"/>
                  </a:cubicBezTo>
                  <a:cubicBezTo>
                    <a:pt x="759884" y="139334"/>
                    <a:pt x="754881" y="147236"/>
                    <a:pt x="750014" y="155213"/>
                  </a:cubicBezTo>
                  <a:cubicBezTo>
                    <a:pt x="723852" y="136600"/>
                    <a:pt x="674605" y="144338"/>
                    <a:pt x="645473" y="144398"/>
                  </a:cubicBezTo>
                  <a:cubicBezTo>
                    <a:pt x="514546" y="144711"/>
                    <a:pt x="273808" y="144144"/>
                    <a:pt x="149004" y="184687"/>
                  </a:cubicBezTo>
                  <a:cubicBezTo>
                    <a:pt x="-79923" y="259036"/>
                    <a:pt x="31756" y="537505"/>
                    <a:pt x="17794" y="713525"/>
                  </a:cubicBezTo>
                  <a:cubicBezTo>
                    <a:pt x="12493" y="780390"/>
                    <a:pt x="-27675" y="996087"/>
                    <a:pt x="33712" y="1051196"/>
                  </a:cubicBezTo>
                  <a:cubicBezTo>
                    <a:pt x="62128" y="1076710"/>
                    <a:pt x="118438" y="1064551"/>
                    <a:pt x="326265" y="1066702"/>
                  </a:cubicBezTo>
                  <a:cubicBezTo>
                    <a:pt x="426222" y="1067732"/>
                    <a:pt x="562912" y="1078175"/>
                    <a:pt x="665303" y="1057350"/>
                  </a:cubicBezTo>
                  <a:cubicBezTo>
                    <a:pt x="882149" y="1013252"/>
                    <a:pt x="822420" y="780674"/>
                    <a:pt x="824615" y="617037"/>
                  </a:cubicBezTo>
                  <a:cubicBezTo>
                    <a:pt x="828288" y="344634"/>
                    <a:pt x="887301" y="275707"/>
                    <a:pt x="833186" y="253688"/>
                  </a:cubicBezTo>
                  <a:cubicBezTo>
                    <a:pt x="845864" y="233625"/>
                    <a:pt x="858317" y="213414"/>
                    <a:pt x="870278" y="192903"/>
                  </a:cubicBezTo>
                  <a:cubicBezTo>
                    <a:pt x="891661" y="156229"/>
                    <a:pt x="917165" y="117180"/>
                    <a:pt x="929977" y="76562"/>
                  </a:cubicBezTo>
                  <a:cubicBezTo>
                    <a:pt x="929634" y="76502"/>
                    <a:pt x="929290" y="76442"/>
                    <a:pt x="928947" y="76383"/>
                  </a:cubicBezTo>
                  <a:cubicBezTo>
                    <a:pt x="935905" y="54408"/>
                    <a:pt x="930754" y="30073"/>
                    <a:pt x="910685" y="13536"/>
                  </a:cubicBezTo>
                  <a:close/>
                  <a:moveTo>
                    <a:pt x="555147" y="976846"/>
                  </a:moveTo>
                  <a:cubicBezTo>
                    <a:pt x="409229" y="984002"/>
                    <a:pt x="244840" y="986303"/>
                    <a:pt x="97010" y="973680"/>
                  </a:cubicBezTo>
                  <a:cubicBezTo>
                    <a:pt x="75179" y="898180"/>
                    <a:pt x="110389" y="786604"/>
                    <a:pt x="111240" y="681363"/>
                  </a:cubicBezTo>
                  <a:cubicBezTo>
                    <a:pt x="112823" y="484443"/>
                    <a:pt x="42806" y="316011"/>
                    <a:pt x="177420" y="272376"/>
                  </a:cubicBezTo>
                  <a:cubicBezTo>
                    <a:pt x="311796" y="228830"/>
                    <a:pt x="470735" y="237539"/>
                    <a:pt x="610038" y="236733"/>
                  </a:cubicBezTo>
                  <a:cubicBezTo>
                    <a:pt x="629391" y="236613"/>
                    <a:pt x="663884" y="241752"/>
                    <a:pt x="695690" y="240423"/>
                  </a:cubicBezTo>
                  <a:cubicBezTo>
                    <a:pt x="652595" y="305196"/>
                    <a:pt x="606992" y="368251"/>
                    <a:pt x="561314" y="431217"/>
                  </a:cubicBezTo>
                  <a:cubicBezTo>
                    <a:pt x="484667" y="536862"/>
                    <a:pt x="406078" y="643045"/>
                    <a:pt x="342885" y="757654"/>
                  </a:cubicBezTo>
                  <a:cubicBezTo>
                    <a:pt x="341556" y="755861"/>
                    <a:pt x="340048" y="754233"/>
                    <a:pt x="338734" y="752425"/>
                  </a:cubicBezTo>
                  <a:cubicBezTo>
                    <a:pt x="319262" y="725401"/>
                    <a:pt x="305375" y="695151"/>
                    <a:pt x="277287" y="675746"/>
                  </a:cubicBezTo>
                  <a:cubicBezTo>
                    <a:pt x="260533" y="664168"/>
                    <a:pt x="229370" y="672967"/>
                    <a:pt x="225547" y="694942"/>
                  </a:cubicBezTo>
                  <a:cubicBezTo>
                    <a:pt x="218604" y="734753"/>
                    <a:pt x="234058" y="769126"/>
                    <a:pt x="251320" y="804471"/>
                  </a:cubicBezTo>
                  <a:cubicBezTo>
                    <a:pt x="267985" y="838576"/>
                    <a:pt x="289338" y="870335"/>
                    <a:pt x="312438" y="900361"/>
                  </a:cubicBezTo>
                  <a:cubicBezTo>
                    <a:pt x="334956" y="929641"/>
                    <a:pt x="386801" y="921738"/>
                    <a:pt x="404062" y="891458"/>
                  </a:cubicBezTo>
                  <a:cubicBezTo>
                    <a:pt x="483980" y="751260"/>
                    <a:pt x="574320" y="619951"/>
                    <a:pt x="669334" y="489612"/>
                  </a:cubicBezTo>
                  <a:cubicBezTo>
                    <a:pt x="696153" y="452818"/>
                    <a:pt x="722867" y="415950"/>
                    <a:pt x="749103" y="378738"/>
                  </a:cubicBezTo>
                  <a:cubicBezTo>
                    <a:pt x="748162" y="392646"/>
                    <a:pt x="747490" y="404940"/>
                    <a:pt x="746400" y="413605"/>
                  </a:cubicBezTo>
                  <a:cubicBezTo>
                    <a:pt x="687806" y="876041"/>
                    <a:pt x="846133" y="962565"/>
                    <a:pt x="555147" y="9768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 rot="-154594">
              <a:off x="1109303" y="1816290"/>
              <a:ext cx="419253" cy="589377"/>
            </a:xfrm>
            <a:custGeom>
              <a:avLst/>
              <a:gdLst/>
              <a:ahLst/>
              <a:cxnLst/>
              <a:rect l="l" t="t" r="r" b="b"/>
              <a:pathLst>
                <a:path w="837658" h="1177563" extrusionOk="0">
                  <a:moveTo>
                    <a:pt x="798116" y="370327"/>
                  </a:moveTo>
                  <a:cubicBezTo>
                    <a:pt x="802133" y="331233"/>
                    <a:pt x="825666" y="264458"/>
                    <a:pt x="768670" y="252716"/>
                  </a:cubicBezTo>
                  <a:cubicBezTo>
                    <a:pt x="763667" y="252089"/>
                    <a:pt x="759053" y="252163"/>
                    <a:pt x="754738" y="252731"/>
                  </a:cubicBezTo>
                  <a:cubicBezTo>
                    <a:pt x="768311" y="224915"/>
                    <a:pt x="781915" y="197130"/>
                    <a:pt x="795339" y="169240"/>
                  </a:cubicBezTo>
                  <a:cubicBezTo>
                    <a:pt x="815617" y="127083"/>
                    <a:pt x="861772" y="62788"/>
                    <a:pt x="822008" y="19078"/>
                  </a:cubicBezTo>
                  <a:cubicBezTo>
                    <a:pt x="802282" y="-2613"/>
                    <a:pt x="766952" y="-7558"/>
                    <a:pt x="744629" y="13401"/>
                  </a:cubicBezTo>
                  <a:cubicBezTo>
                    <a:pt x="735057" y="25068"/>
                    <a:pt x="733982" y="26338"/>
                    <a:pt x="741433" y="17210"/>
                  </a:cubicBezTo>
                  <a:cubicBezTo>
                    <a:pt x="736386" y="21991"/>
                    <a:pt x="732862" y="27727"/>
                    <a:pt x="730383" y="34121"/>
                  </a:cubicBezTo>
                  <a:cubicBezTo>
                    <a:pt x="725172" y="42576"/>
                    <a:pt x="719378" y="50852"/>
                    <a:pt x="714839" y="59666"/>
                  </a:cubicBezTo>
                  <a:cubicBezTo>
                    <a:pt x="705103" y="78608"/>
                    <a:pt x="695890" y="97878"/>
                    <a:pt x="686527" y="117000"/>
                  </a:cubicBezTo>
                  <a:cubicBezTo>
                    <a:pt x="677433" y="135553"/>
                    <a:pt x="668429" y="154167"/>
                    <a:pt x="659410" y="172765"/>
                  </a:cubicBezTo>
                  <a:cubicBezTo>
                    <a:pt x="627470" y="166341"/>
                    <a:pt x="585286" y="174438"/>
                    <a:pt x="560439" y="174184"/>
                  </a:cubicBezTo>
                  <a:cubicBezTo>
                    <a:pt x="415223" y="172705"/>
                    <a:pt x="249071" y="149461"/>
                    <a:pt x="109589" y="199968"/>
                  </a:cubicBezTo>
                  <a:cubicBezTo>
                    <a:pt x="-40048" y="254150"/>
                    <a:pt x="5750" y="448963"/>
                    <a:pt x="9453" y="606490"/>
                  </a:cubicBezTo>
                  <a:cubicBezTo>
                    <a:pt x="15306" y="855112"/>
                    <a:pt x="-9257" y="1064131"/>
                    <a:pt x="96359" y="1136867"/>
                  </a:cubicBezTo>
                  <a:cubicBezTo>
                    <a:pt x="142022" y="1168313"/>
                    <a:pt x="201392" y="1168731"/>
                    <a:pt x="254671" y="1168686"/>
                  </a:cubicBezTo>
                  <a:cubicBezTo>
                    <a:pt x="464589" y="1168477"/>
                    <a:pt x="703520" y="1211320"/>
                    <a:pt x="767326" y="1110605"/>
                  </a:cubicBezTo>
                  <a:cubicBezTo>
                    <a:pt x="818081" y="1030505"/>
                    <a:pt x="768879" y="655040"/>
                    <a:pt x="798116" y="370327"/>
                  </a:cubicBezTo>
                  <a:close/>
                  <a:moveTo>
                    <a:pt x="689230" y="1061233"/>
                  </a:moveTo>
                  <a:cubicBezTo>
                    <a:pt x="650555" y="1097818"/>
                    <a:pt x="496036" y="1077950"/>
                    <a:pt x="423809" y="1076142"/>
                  </a:cubicBezTo>
                  <a:cubicBezTo>
                    <a:pt x="249444" y="1071765"/>
                    <a:pt x="181114" y="1087301"/>
                    <a:pt x="145919" y="1058963"/>
                  </a:cubicBezTo>
                  <a:cubicBezTo>
                    <a:pt x="82248" y="1007723"/>
                    <a:pt x="111351" y="771366"/>
                    <a:pt x="100868" y="587533"/>
                  </a:cubicBezTo>
                  <a:cubicBezTo>
                    <a:pt x="96090" y="503758"/>
                    <a:pt x="79112" y="412648"/>
                    <a:pt x="100659" y="330038"/>
                  </a:cubicBezTo>
                  <a:cubicBezTo>
                    <a:pt x="113889" y="279336"/>
                    <a:pt x="172543" y="275781"/>
                    <a:pt x="217669" y="270254"/>
                  </a:cubicBezTo>
                  <a:cubicBezTo>
                    <a:pt x="384119" y="249893"/>
                    <a:pt x="526334" y="270777"/>
                    <a:pt x="612747" y="268715"/>
                  </a:cubicBezTo>
                  <a:lnTo>
                    <a:pt x="528589" y="441763"/>
                  </a:lnTo>
                  <a:cubicBezTo>
                    <a:pt x="493274" y="514394"/>
                    <a:pt x="457869" y="586995"/>
                    <a:pt x="422957" y="659820"/>
                  </a:cubicBezTo>
                  <a:cubicBezTo>
                    <a:pt x="401813" y="703919"/>
                    <a:pt x="379893" y="747868"/>
                    <a:pt x="358838" y="792191"/>
                  </a:cubicBezTo>
                  <a:cubicBezTo>
                    <a:pt x="341756" y="766601"/>
                    <a:pt x="324345" y="742027"/>
                    <a:pt x="298691" y="724250"/>
                  </a:cubicBezTo>
                  <a:cubicBezTo>
                    <a:pt x="278980" y="710596"/>
                    <a:pt x="243098" y="726177"/>
                    <a:pt x="245786" y="752454"/>
                  </a:cubicBezTo>
                  <a:cubicBezTo>
                    <a:pt x="249250" y="786350"/>
                    <a:pt x="262197" y="814942"/>
                    <a:pt x="277741" y="845028"/>
                  </a:cubicBezTo>
                  <a:cubicBezTo>
                    <a:pt x="292584" y="873755"/>
                    <a:pt x="305799" y="903124"/>
                    <a:pt x="319895" y="932224"/>
                  </a:cubicBezTo>
                  <a:cubicBezTo>
                    <a:pt x="338053" y="969660"/>
                    <a:pt x="396826" y="971378"/>
                    <a:pt x="417328" y="935287"/>
                  </a:cubicBezTo>
                  <a:cubicBezTo>
                    <a:pt x="463797" y="853468"/>
                    <a:pt x="502815" y="766825"/>
                    <a:pt x="544581" y="682512"/>
                  </a:cubicBezTo>
                  <a:cubicBezTo>
                    <a:pt x="587168" y="596526"/>
                    <a:pt x="628933" y="510107"/>
                    <a:pt x="671042" y="423882"/>
                  </a:cubicBezTo>
                  <a:cubicBezTo>
                    <a:pt x="680928" y="403640"/>
                    <a:pt x="690872" y="383413"/>
                    <a:pt x="700788" y="363171"/>
                  </a:cubicBezTo>
                  <a:cubicBezTo>
                    <a:pt x="698757" y="398800"/>
                    <a:pt x="700593" y="433502"/>
                    <a:pt x="699698" y="450816"/>
                  </a:cubicBezTo>
                  <a:cubicBezTo>
                    <a:pt x="684033" y="754904"/>
                    <a:pt x="718647" y="967703"/>
                    <a:pt x="689230" y="1061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-154594">
              <a:off x="1126691" y="2478474"/>
              <a:ext cx="413315" cy="507955"/>
            </a:xfrm>
            <a:custGeom>
              <a:avLst/>
              <a:gdLst/>
              <a:ahLst/>
              <a:cxnLst/>
              <a:rect l="l" t="t" r="r" b="b"/>
              <a:pathLst>
                <a:path w="825795" h="1014883" extrusionOk="0">
                  <a:moveTo>
                    <a:pt x="768711" y="183985"/>
                  </a:moveTo>
                  <a:cubicBezTo>
                    <a:pt x="778073" y="163594"/>
                    <a:pt x="786958" y="143008"/>
                    <a:pt x="794633" y="121975"/>
                  </a:cubicBezTo>
                  <a:cubicBezTo>
                    <a:pt x="795216" y="120377"/>
                    <a:pt x="796201" y="118225"/>
                    <a:pt x="797052" y="116044"/>
                  </a:cubicBezTo>
                  <a:cubicBezTo>
                    <a:pt x="804862" y="109979"/>
                    <a:pt x="812238" y="101330"/>
                    <a:pt x="816076" y="94563"/>
                  </a:cubicBezTo>
                  <a:cubicBezTo>
                    <a:pt x="830023" y="69989"/>
                    <a:pt x="829829" y="39619"/>
                    <a:pt x="809804" y="18272"/>
                  </a:cubicBezTo>
                  <a:cubicBezTo>
                    <a:pt x="789661" y="-3195"/>
                    <a:pt x="753689" y="-7094"/>
                    <a:pt x="731425" y="13820"/>
                  </a:cubicBezTo>
                  <a:cubicBezTo>
                    <a:pt x="727393" y="17600"/>
                    <a:pt x="724004" y="22141"/>
                    <a:pt x="721256" y="27071"/>
                  </a:cubicBezTo>
                  <a:cubicBezTo>
                    <a:pt x="718494" y="28908"/>
                    <a:pt x="715851" y="30955"/>
                    <a:pt x="713357" y="33225"/>
                  </a:cubicBezTo>
                  <a:cubicBezTo>
                    <a:pt x="704517" y="40710"/>
                    <a:pt x="698768" y="48717"/>
                    <a:pt x="693616" y="58800"/>
                  </a:cubicBezTo>
                  <a:cubicBezTo>
                    <a:pt x="692497" y="61011"/>
                    <a:pt x="691421" y="63327"/>
                    <a:pt x="690316" y="65597"/>
                  </a:cubicBezTo>
                  <a:cubicBezTo>
                    <a:pt x="617059" y="64029"/>
                    <a:pt x="499064" y="80296"/>
                    <a:pt x="356147" y="65403"/>
                  </a:cubicBezTo>
                  <a:cubicBezTo>
                    <a:pt x="276364" y="57082"/>
                    <a:pt x="183485" y="35601"/>
                    <a:pt x="108465" y="72977"/>
                  </a:cubicBezTo>
                  <a:cubicBezTo>
                    <a:pt x="-31958" y="142949"/>
                    <a:pt x="4059" y="386536"/>
                    <a:pt x="4342" y="512572"/>
                  </a:cubicBezTo>
                  <a:cubicBezTo>
                    <a:pt x="4551" y="612257"/>
                    <a:pt x="6269" y="760238"/>
                    <a:pt x="12914" y="859968"/>
                  </a:cubicBezTo>
                  <a:cubicBezTo>
                    <a:pt x="23381" y="1017061"/>
                    <a:pt x="35028" y="984928"/>
                    <a:pt x="416428" y="999643"/>
                  </a:cubicBezTo>
                  <a:cubicBezTo>
                    <a:pt x="510995" y="1003288"/>
                    <a:pt x="715746" y="1054303"/>
                    <a:pt x="766471" y="946626"/>
                  </a:cubicBezTo>
                  <a:cubicBezTo>
                    <a:pt x="806639" y="861342"/>
                    <a:pt x="799098" y="653517"/>
                    <a:pt x="794185" y="356794"/>
                  </a:cubicBezTo>
                  <a:cubicBezTo>
                    <a:pt x="793528" y="318984"/>
                    <a:pt x="814344" y="208036"/>
                    <a:pt x="768711" y="183985"/>
                  </a:cubicBezTo>
                  <a:close/>
                  <a:moveTo>
                    <a:pt x="597258" y="926041"/>
                  </a:moveTo>
                  <a:cubicBezTo>
                    <a:pt x="413905" y="911281"/>
                    <a:pt x="125204" y="914254"/>
                    <a:pt x="99461" y="903528"/>
                  </a:cubicBezTo>
                  <a:cubicBezTo>
                    <a:pt x="83976" y="817139"/>
                    <a:pt x="86007" y="433488"/>
                    <a:pt x="87993" y="345141"/>
                  </a:cubicBezTo>
                  <a:cubicBezTo>
                    <a:pt x="89337" y="285193"/>
                    <a:pt x="81512" y="178279"/>
                    <a:pt x="145094" y="146669"/>
                  </a:cubicBezTo>
                  <a:cubicBezTo>
                    <a:pt x="197686" y="120526"/>
                    <a:pt x="269808" y="138587"/>
                    <a:pt x="325401" y="144846"/>
                  </a:cubicBezTo>
                  <a:cubicBezTo>
                    <a:pt x="424910" y="156050"/>
                    <a:pt x="523672" y="151150"/>
                    <a:pt x="623524" y="150418"/>
                  </a:cubicBezTo>
                  <a:cubicBezTo>
                    <a:pt x="630587" y="150373"/>
                    <a:pt x="639621" y="151031"/>
                    <a:pt x="649626" y="151807"/>
                  </a:cubicBezTo>
                  <a:cubicBezTo>
                    <a:pt x="640846" y="168807"/>
                    <a:pt x="631752" y="185643"/>
                    <a:pt x="622375" y="202255"/>
                  </a:cubicBezTo>
                  <a:cubicBezTo>
                    <a:pt x="586522" y="265743"/>
                    <a:pt x="546071" y="326468"/>
                    <a:pt x="504693" y="386447"/>
                  </a:cubicBezTo>
                  <a:cubicBezTo>
                    <a:pt x="439857" y="480440"/>
                    <a:pt x="372602" y="573208"/>
                    <a:pt x="316024" y="672355"/>
                  </a:cubicBezTo>
                  <a:cubicBezTo>
                    <a:pt x="294402" y="640521"/>
                    <a:pt x="275901" y="613542"/>
                    <a:pt x="241034" y="595541"/>
                  </a:cubicBezTo>
                  <a:cubicBezTo>
                    <a:pt x="217590" y="583441"/>
                    <a:pt x="187114" y="595885"/>
                    <a:pt x="186292" y="624731"/>
                  </a:cubicBezTo>
                  <a:cubicBezTo>
                    <a:pt x="185710" y="645436"/>
                    <a:pt x="186113" y="663317"/>
                    <a:pt x="194386" y="682797"/>
                  </a:cubicBezTo>
                  <a:cubicBezTo>
                    <a:pt x="201001" y="698348"/>
                    <a:pt x="208467" y="713570"/>
                    <a:pt x="216127" y="728628"/>
                  </a:cubicBezTo>
                  <a:cubicBezTo>
                    <a:pt x="232090" y="760014"/>
                    <a:pt x="249949" y="790743"/>
                    <a:pt x="267718" y="821143"/>
                  </a:cubicBezTo>
                  <a:cubicBezTo>
                    <a:pt x="288384" y="856487"/>
                    <a:pt x="350577" y="867138"/>
                    <a:pt x="371348" y="824399"/>
                  </a:cubicBezTo>
                  <a:cubicBezTo>
                    <a:pt x="430868" y="701918"/>
                    <a:pt x="510084" y="590865"/>
                    <a:pt x="587597" y="479409"/>
                  </a:cubicBezTo>
                  <a:cubicBezTo>
                    <a:pt x="627989" y="421343"/>
                    <a:pt x="669351" y="362067"/>
                    <a:pt x="706503" y="300520"/>
                  </a:cubicBezTo>
                  <a:cubicBezTo>
                    <a:pt x="708623" y="323989"/>
                    <a:pt x="711640" y="345291"/>
                    <a:pt x="711849" y="358153"/>
                  </a:cubicBezTo>
                  <a:cubicBezTo>
                    <a:pt x="722570" y="1003228"/>
                    <a:pt x="709594" y="935093"/>
                    <a:pt x="597258" y="9260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-154594">
              <a:off x="1132026" y="3043888"/>
              <a:ext cx="472603" cy="496328"/>
            </a:xfrm>
            <a:custGeom>
              <a:avLst/>
              <a:gdLst/>
              <a:ahLst/>
              <a:cxnLst/>
              <a:rect l="l" t="t" r="r" b="b"/>
              <a:pathLst>
                <a:path w="944251" h="991653" extrusionOk="0">
                  <a:moveTo>
                    <a:pt x="944196" y="52356"/>
                  </a:moveTo>
                  <a:cubicBezTo>
                    <a:pt x="942747" y="14667"/>
                    <a:pt x="905043" y="-12895"/>
                    <a:pt x="869415" y="6241"/>
                  </a:cubicBezTo>
                  <a:cubicBezTo>
                    <a:pt x="832010" y="26348"/>
                    <a:pt x="809970" y="73121"/>
                    <a:pt x="786481" y="107166"/>
                  </a:cubicBezTo>
                  <a:cubicBezTo>
                    <a:pt x="784450" y="110109"/>
                    <a:pt x="782300" y="112947"/>
                    <a:pt x="780254" y="115860"/>
                  </a:cubicBezTo>
                  <a:cubicBezTo>
                    <a:pt x="761007" y="114142"/>
                    <a:pt x="738190" y="120207"/>
                    <a:pt x="720018" y="122344"/>
                  </a:cubicBezTo>
                  <a:cubicBezTo>
                    <a:pt x="433825" y="155806"/>
                    <a:pt x="166388" y="70193"/>
                    <a:pt x="48722" y="177362"/>
                  </a:cubicBezTo>
                  <a:cubicBezTo>
                    <a:pt x="117" y="221639"/>
                    <a:pt x="-465" y="293106"/>
                    <a:pt x="88" y="353950"/>
                  </a:cubicBezTo>
                  <a:cubicBezTo>
                    <a:pt x="4418" y="828517"/>
                    <a:pt x="8972" y="914294"/>
                    <a:pt x="67791" y="973630"/>
                  </a:cubicBezTo>
                  <a:cubicBezTo>
                    <a:pt x="86635" y="992646"/>
                    <a:pt x="124040" y="988419"/>
                    <a:pt x="148066" y="989360"/>
                  </a:cubicBezTo>
                  <a:cubicBezTo>
                    <a:pt x="213948" y="991944"/>
                    <a:pt x="279948" y="991765"/>
                    <a:pt x="345859" y="991526"/>
                  </a:cubicBezTo>
                  <a:cubicBezTo>
                    <a:pt x="906626" y="989494"/>
                    <a:pt x="856125" y="1001520"/>
                    <a:pt x="876209" y="365005"/>
                  </a:cubicBezTo>
                  <a:cubicBezTo>
                    <a:pt x="877314" y="330033"/>
                    <a:pt x="900519" y="236563"/>
                    <a:pt x="869116" y="200008"/>
                  </a:cubicBezTo>
                  <a:cubicBezTo>
                    <a:pt x="875896" y="190612"/>
                    <a:pt x="882794" y="181306"/>
                    <a:pt x="889335" y="171745"/>
                  </a:cubicBezTo>
                  <a:cubicBezTo>
                    <a:pt x="912166" y="138387"/>
                    <a:pt x="945809" y="94348"/>
                    <a:pt x="944196" y="52356"/>
                  </a:cubicBezTo>
                  <a:close/>
                  <a:moveTo>
                    <a:pt x="574995" y="904315"/>
                  </a:moveTo>
                  <a:cubicBezTo>
                    <a:pt x="425553" y="908214"/>
                    <a:pt x="268660" y="918462"/>
                    <a:pt x="119187" y="903389"/>
                  </a:cubicBezTo>
                  <a:cubicBezTo>
                    <a:pt x="78109" y="843141"/>
                    <a:pt x="92922" y="755303"/>
                    <a:pt x="89159" y="565151"/>
                  </a:cubicBezTo>
                  <a:cubicBezTo>
                    <a:pt x="80005" y="102879"/>
                    <a:pt x="14900" y="237295"/>
                    <a:pt x="661737" y="211227"/>
                  </a:cubicBezTo>
                  <a:cubicBezTo>
                    <a:pt x="672981" y="210779"/>
                    <a:pt x="690243" y="210973"/>
                    <a:pt x="709192" y="210212"/>
                  </a:cubicBezTo>
                  <a:cubicBezTo>
                    <a:pt x="665380" y="264693"/>
                    <a:pt x="617836" y="318262"/>
                    <a:pt x="571023" y="371593"/>
                  </a:cubicBezTo>
                  <a:cubicBezTo>
                    <a:pt x="490807" y="463001"/>
                    <a:pt x="409441" y="556232"/>
                    <a:pt x="343545" y="659084"/>
                  </a:cubicBezTo>
                  <a:cubicBezTo>
                    <a:pt x="339364" y="651316"/>
                    <a:pt x="335407" y="643444"/>
                    <a:pt x="331076" y="635765"/>
                  </a:cubicBezTo>
                  <a:cubicBezTo>
                    <a:pt x="319922" y="615942"/>
                    <a:pt x="308320" y="596641"/>
                    <a:pt x="295030" y="578192"/>
                  </a:cubicBezTo>
                  <a:cubicBezTo>
                    <a:pt x="281083" y="558847"/>
                    <a:pt x="269048" y="539128"/>
                    <a:pt x="247023" y="528118"/>
                  </a:cubicBezTo>
                  <a:cubicBezTo>
                    <a:pt x="229656" y="519424"/>
                    <a:pt x="201972" y="523517"/>
                    <a:pt x="197238" y="546582"/>
                  </a:cubicBezTo>
                  <a:cubicBezTo>
                    <a:pt x="187532" y="593877"/>
                    <a:pt x="211633" y="642906"/>
                    <a:pt x="229149" y="685973"/>
                  </a:cubicBezTo>
                  <a:cubicBezTo>
                    <a:pt x="246918" y="729639"/>
                    <a:pt x="267331" y="772199"/>
                    <a:pt x="287235" y="814923"/>
                  </a:cubicBezTo>
                  <a:cubicBezTo>
                    <a:pt x="305781" y="854719"/>
                    <a:pt x="371379" y="857766"/>
                    <a:pt x="392135" y="818209"/>
                  </a:cubicBezTo>
                  <a:cubicBezTo>
                    <a:pt x="464437" y="680371"/>
                    <a:pt x="562557" y="564643"/>
                    <a:pt x="664156" y="448899"/>
                  </a:cubicBezTo>
                  <a:cubicBezTo>
                    <a:pt x="705294" y="402037"/>
                    <a:pt x="746358" y="355085"/>
                    <a:pt x="786048" y="306983"/>
                  </a:cubicBezTo>
                  <a:cubicBezTo>
                    <a:pt x="787362" y="329675"/>
                    <a:pt x="789557" y="350275"/>
                    <a:pt x="789348" y="362913"/>
                  </a:cubicBezTo>
                  <a:cubicBezTo>
                    <a:pt x="780120" y="918611"/>
                    <a:pt x="790468" y="898683"/>
                    <a:pt x="574995" y="904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 rot="-154594">
              <a:off x="1599668" y="1403558"/>
              <a:ext cx="1337863" cy="239312"/>
            </a:xfrm>
            <a:custGeom>
              <a:avLst/>
              <a:gdLst/>
              <a:ahLst/>
              <a:cxnLst/>
              <a:rect l="l" t="t" r="r" b="b"/>
              <a:pathLst>
                <a:path w="2673020" h="478141" extrusionOk="0">
                  <a:moveTo>
                    <a:pt x="2667795" y="376469"/>
                  </a:moveTo>
                  <a:cubicBezTo>
                    <a:pt x="2648099" y="330309"/>
                    <a:pt x="2622894" y="289602"/>
                    <a:pt x="2593193" y="249223"/>
                  </a:cubicBezTo>
                  <a:cubicBezTo>
                    <a:pt x="2563269" y="208545"/>
                    <a:pt x="2525699" y="156694"/>
                    <a:pt x="2467478" y="173544"/>
                  </a:cubicBezTo>
                  <a:cubicBezTo>
                    <a:pt x="2423234" y="186347"/>
                    <a:pt x="2403971" y="239274"/>
                    <a:pt x="2385545" y="280071"/>
                  </a:cubicBezTo>
                  <a:cubicBezTo>
                    <a:pt x="2380543" y="269748"/>
                    <a:pt x="2375690" y="258051"/>
                    <a:pt x="2371509" y="248924"/>
                  </a:cubicBezTo>
                  <a:cubicBezTo>
                    <a:pt x="2350290" y="202555"/>
                    <a:pt x="2329071" y="156201"/>
                    <a:pt x="2307852" y="109831"/>
                  </a:cubicBezTo>
                  <a:cubicBezTo>
                    <a:pt x="2289530" y="69796"/>
                    <a:pt x="2269715" y="20439"/>
                    <a:pt x="2222529" y="7532"/>
                  </a:cubicBezTo>
                  <a:cubicBezTo>
                    <a:pt x="2168743" y="-7182"/>
                    <a:pt x="2131099" y="29701"/>
                    <a:pt x="2106819" y="72515"/>
                  </a:cubicBezTo>
                  <a:cubicBezTo>
                    <a:pt x="2081658" y="116853"/>
                    <a:pt x="2056691" y="161295"/>
                    <a:pt x="2031620" y="205692"/>
                  </a:cubicBezTo>
                  <a:cubicBezTo>
                    <a:pt x="2012790" y="239035"/>
                    <a:pt x="1995350" y="283686"/>
                    <a:pt x="1966306" y="306930"/>
                  </a:cubicBezTo>
                  <a:cubicBezTo>
                    <a:pt x="1962484" y="309993"/>
                    <a:pt x="1959288" y="309948"/>
                    <a:pt x="1951374" y="305048"/>
                  </a:cubicBezTo>
                  <a:cubicBezTo>
                    <a:pt x="1938039" y="296787"/>
                    <a:pt x="1927796" y="282222"/>
                    <a:pt x="1918792" y="269390"/>
                  </a:cubicBezTo>
                  <a:cubicBezTo>
                    <a:pt x="1892033" y="231192"/>
                    <a:pt x="1868813" y="190171"/>
                    <a:pt x="1848401" y="148268"/>
                  </a:cubicBezTo>
                  <a:cubicBezTo>
                    <a:pt x="1838172" y="127265"/>
                    <a:pt x="1828601" y="105918"/>
                    <a:pt x="1819985" y="84197"/>
                  </a:cubicBezTo>
                  <a:cubicBezTo>
                    <a:pt x="1811578" y="63029"/>
                    <a:pt x="1805247" y="40845"/>
                    <a:pt x="1788911" y="23995"/>
                  </a:cubicBezTo>
                  <a:cubicBezTo>
                    <a:pt x="1768319" y="2737"/>
                    <a:pt x="1739141" y="-5912"/>
                    <a:pt x="1710979" y="4246"/>
                  </a:cubicBezTo>
                  <a:cubicBezTo>
                    <a:pt x="1685773" y="13344"/>
                    <a:pt x="1671663" y="35228"/>
                    <a:pt x="1663047" y="59504"/>
                  </a:cubicBezTo>
                  <a:cubicBezTo>
                    <a:pt x="1648517" y="100495"/>
                    <a:pt x="1643769" y="145042"/>
                    <a:pt x="1636288" y="187661"/>
                  </a:cubicBezTo>
                  <a:cubicBezTo>
                    <a:pt x="1629688" y="225202"/>
                    <a:pt x="1622610" y="265416"/>
                    <a:pt x="1604870" y="299700"/>
                  </a:cubicBezTo>
                  <a:cubicBezTo>
                    <a:pt x="1592671" y="283477"/>
                    <a:pt x="1583428" y="264086"/>
                    <a:pt x="1573169" y="246623"/>
                  </a:cubicBezTo>
                  <a:cubicBezTo>
                    <a:pt x="1558058" y="220884"/>
                    <a:pt x="1542931" y="195130"/>
                    <a:pt x="1527820" y="169391"/>
                  </a:cubicBezTo>
                  <a:cubicBezTo>
                    <a:pt x="1514679" y="147013"/>
                    <a:pt x="1502465" y="122723"/>
                    <a:pt x="1485054" y="103244"/>
                  </a:cubicBezTo>
                  <a:cubicBezTo>
                    <a:pt x="1444408" y="57771"/>
                    <a:pt x="1382350" y="61700"/>
                    <a:pt x="1338628" y="100106"/>
                  </a:cubicBezTo>
                  <a:cubicBezTo>
                    <a:pt x="1299401" y="134555"/>
                    <a:pt x="1273254" y="187586"/>
                    <a:pt x="1244808" y="230669"/>
                  </a:cubicBezTo>
                  <a:cubicBezTo>
                    <a:pt x="1230324" y="252614"/>
                    <a:pt x="1215929" y="274603"/>
                    <a:pt x="1201490" y="296578"/>
                  </a:cubicBezTo>
                  <a:cubicBezTo>
                    <a:pt x="1184347" y="258051"/>
                    <a:pt x="1167146" y="219540"/>
                    <a:pt x="1149630" y="181193"/>
                  </a:cubicBezTo>
                  <a:cubicBezTo>
                    <a:pt x="1121826" y="120288"/>
                    <a:pt x="1071579" y="60714"/>
                    <a:pt x="997261" y="71260"/>
                  </a:cubicBezTo>
                  <a:cubicBezTo>
                    <a:pt x="926512" y="81314"/>
                    <a:pt x="903113" y="153228"/>
                    <a:pt x="881849" y="211339"/>
                  </a:cubicBezTo>
                  <a:cubicBezTo>
                    <a:pt x="869844" y="244144"/>
                    <a:pt x="858869" y="277277"/>
                    <a:pt x="848819" y="310695"/>
                  </a:cubicBezTo>
                  <a:cubicBezTo>
                    <a:pt x="841010" y="284313"/>
                    <a:pt x="835873" y="256513"/>
                    <a:pt x="827824" y="233597"/>
                  </a:cubicBezTo>
                  <a:cubicBezTo>
                    <a:pt x="806008" y="171527"/>
                    <a:pt x="766811" y="105141"/>
                    <a:pt x="697346" y="90068"/>
                  </a:cubicBezTo>
                  <a:cubicBezTo>
                    <a:pt x="619474" y="73172"/>
                    <a:pt x="555699" y="123470"/>
                    <a:pt x="507855" y="179086"/>
                  </a:cubicBezTo>
                  <a:cubicBezTo>
                    <a:pt x="472690" y="219958"/>
                    <a:pt x="438002" y="261248"/>
                    <a:pt x="403344" y="302583"/>
                  </a:cubicBezTo>
                  <a:cubicBezTo>
                    <a:pt x="393071" y="255004"/>
                    <a:pt x="382514" y="207440"/>
                    <a:pt x="369538" y="160742"/>
                  </a:cubicBezTo>
                  <a:cubicBezTo>
                    <a:pt x="352201" y="98329"/>
                    <a:pt x="312273" y="31255"/>
                    <a:pt x="238447" y="33959"/>
                  </a:cubicBezTo>
                  <a:cubicBezTo>
                    <a:pt x="153886" y="37051"/>
                    <a:pt x="116257" y="114104"/>
                    <a:pt x="92216" y="183687"/>
                  </a:cubicBezTo>
                  <a:cubicBezTo>
                    <a:pt x="65860" y="260023"/>
                    <a:pt x="31994" y="333207"/>
                    <a:pt x="2711" y="408348"/>
                  </a:cubicBezTo>
                  <a:cubicBezTo>
                    <a:pt x="-13445" y="449802"/>
                    <a:pt x="46896" y="472553"/>
                    <a:pt x="70414" y="439435"/>
                  </a:cubicBezTo>
                  <a:cubicBezTo>
                    <a:pt x="109671" y="384162"/>
                    <a:pt x="138446" y="323034"/>
                    <a:pt x="164144" y="260397"/>
                  </a:cubicBezTo>
                  <a:cubicBezTo>
                    <a:pt x="175597" y="232477"/>
                    <a:pt x="184482" y="203197"/>
                    <a:pt x="197070" y="175785"/>
                  </a:cubicBezTo>
                  <a:cubicBezTo>
                    <a:pt x="204880" y="158770"/>
                    <a:pt x="217378" y="134226"/>
                    <a:pt x="238373" y="131119"/>
                  </a:cubicBezTo>
                  <a:cubicBezTo>
                    <a:pt x="249139" y="129520"/>
                    <a:pt x="254664" y="137079"/>
                    <a:pt x="261428" y="149598"/>
                  </a:cubicBezTo>
                  <a:cubicBezTo>
                    <a:pt x="272642" y="170332"/>
                    <a:pt x="277212" y="195399"/>
                    <a:pt x="282527" y="219181"/>
                  </a:cubicBezTo>
                  <a:cubicBezTo>
                    <a:pt x="297699" y="286987"/>
                    <a:pt x="313079" y="354734"/>
                    <a:pt x="328444" y="422495"/>
                  </a:cubicBezTo>
                  <a:cubicBezTo>
                    <a:pt x="336000" y="455807"/>
                    <a:pt x="385709" y="475930"/>
                    <a:pt x="410273" y="446874"/>
                  </a:cubicBezTo>
                  <a:cubicBezTo>
                    <a:pt x="461998" y="385671"/>
                    <a:pt x="513664" y="324393"/>
                    <a:pt x="565420" y="263220"/>
                  </a:cubicBezTo>
                  <a:cubicBezTo>
                    <a:pt x="592686" y="230998"/>
                    <a:pt x="640290" y="168286"/>
                    <a:pt x="684922" y="189708"/>
                  </a:cubicBezTo>
                  <a:cubicBezTo>
                    <a:pt x="697510" y="195743"/>
                    <a:pt x="712234" y="216194"/>
                    <a:pt x="721253" y="233776"/>
                  </a:cubicBezTo>
                  <a:cubicBezTo>
                    <a:pt x="733019" y="256722"/>
                    <a:pt x="739037" y="281370"/>
                    <a:pt x="745801" y="306407"/>
                  </a:cubicBezTo>
                  <a:cubicBezTo>
                    <a:pt x="762989" y="369986"/>
                    <a:pt x="785581" y="431876"/>
                    <a:pt x="842129" y="470582"/>
                  </a:cubicBezTo>
                  <a:cubicBezTo>
                    <a:pt x="867679" y="488060"/>
                    <a:pt x="908698" y="473719"/>
                    <a:pt x="916283" y="443080"/>
                  </a:cubicBezTo>
                  <a:cubicBezTo>
                    <a:pt x="930036" y="387509"/>
                    <a:pt x="946148" y="332580"/>
                    <a:pt x="964813" y="278457"/>
                  </a:cubicBezTo>
                  <a:cubicBezTo>
                    <a:pt x="973907" y="252106"/>
                    <a:pt x="983464" y="225889"/>
                    <a:pt x="993871" y="200030"/>
                  </a:cubicBezTo>
                  <a:cubicBezTo>
                    <a:pt x="998022" y="189708"/>
                    <a:pt x="1004772" y="170108"/>
                    <a:pt x="1014448" y="170392"/>
                  </a:cubicBezTo>
                  <a:cubicBezTo>
                    <a:pt x="1044925" y="171318"/>
                    <a:pt x="1064382" y="240185"/>
                    <a:pt x="1073879" y="261890"/>
                  </a:cubicBezTo>
                  <a:cubicBezTo>
                    <a:pt x="1098293" y="317656"/>
                    <a:pt x="1122722" y="373407"/>
                    <a:pt x="1147151" y="429172"/>
                  </a:cubicBezTo>
                  <a:cubicBezTo>
                    <a:pt x="1163517" y="466533"/>
                    <a:pt x="1216751" y="462067"/>
                    <a:pt x="1236834" y="431995"/>
                  </a:cubicBezTo>
                  <a:cubicBezTo>
                    <a:pt x="1279138" y="368596"/>
                    <a:pt x="1321351" y="305153"/>
                    <a:pt x="1363460" y="241619"/>
                  </a:cubicBezTo>
                  <a:cubicBezTo>
                    <a:pt x="1373749" y="226098"/>
                    <a:pt x="1383619" y="210144"/>
                    <a:pt x="1394460" y="194996"/>
                  </a:cubicBezTo>
                  <a:cubicBezTo>
                    <a:pt x="1397879" y="190216"/>
                    <a:pt x="1406420" y="182343"/>
                    <a:pt x="1410288" y="177757"/>
                  </a:cubicBezTo>
                  <a:cubicBezTo>
                    <a:pt x="1418082" y="192875"/>
                    <a:pt x="1428505" y="208485"/>
                    <a:pt x="1437345" y="223618"/>
                  </a:cubicBezTo>
                  <a:cubicBezTo>
                    <a:pt x="1456190" y="255826"/>
                    <a:pt x="1475019" y="288033"/>
                    <a:pt x="1493849" y="320255"/>
                  </a:cubicBezTo>
                  <a:cubicBezTo>
                    <a:pt x="1511962" y="351238"/>
                    <a:pt x="1530463" y="383864"/>
                    <a:pt x="1562119" y="403045"/>
                  </a:cubicBezTo>
                  <a:cubicBezTo>
                    <a:pt x="1597583" y="424511"/>
                    <a:pt x="1642067" y="420030"/>
                    <a:pt x="1671259" y="390227"/>
                  </a:cubicBezTo>
                  <a:cubicBezTo>
                    <a:pt x="1695181" y="365818"/>
                    <a:pt x="1709486" y="329114"/>
                    <a:pt x="1719715" y="297160"/>
                  </a:cubicBezTo>
                  <a:cubicBezTo>
                    <a:pt x="1731018" y="261861"/>
                    <a:pt x="1736782" y="225112"/>
                    <a:pt x="1743009" y="188662"/>
                  </a:cubicBezTo>
                  <a:cubicBezTo>
                    <a:pt x="1743606" y="185196"/>
                    <a:pt x="1744233" y="181745"/>
                    <a:pt x="1744831" y="178295"/>
                  </a:cubicBezTo>
                  <a:cubicBezTo>
                    <a:pt x="1752595" y="195309"/>
                    <a:pt x="1760659" y="212175"/>
                    <a:pt x="1769394" y="228727"/>
                  </a:cubicBezTo>
                  <a:cubicBezTo>
                    <a:pt x="1794421" y="276187"/>
                    <a:pt x="1822598" y="327411"/>
                    <a:pt x="1859391" y="366864"/>
                  </a:cubicBezTo>
                  <a:cubicBezTo>
                    <a:pt x="1899186" y="409528"/>
                    <a:pt x="1958661" y="432279"/>
                    <a:pt x="2013731" y="404105"/>
                  </a:cubicBezTo>
                  <a:cubicBezTo>
                    <a:pt x="2060723" y="380069"/>
                    <a:pt x="2085630" y="330966"/>
                    <a:pt x="2110507" y="287062"/>
                  </a:cubicBezTo>
                  <a:cubicBezTo>
                    <a:pt x="2139341" y="236196"/>
                    <a:pt x="2168176" y="185316"/>
                    <a:pt x="2197010" y="134450"/>
                  </a:cubicBezTo>
                  <a:cubicBezTo>
                    <a:pt x="2197174" y="134166"/>
                    <a:pt x="2197473" y="133748"/>
                    <a:pt x="2197682" y="133404"/>
                  </a:cubicBezTo>
                  <a:cubicBezTo>
                    <a:pt x="2203386" y="145818"/>
                    <a:pt x="2208762" y="158397"/>
                    <a:pt x="2214302" y="170885"/>
                  </a:cubicBezTo>
                  <a:cubicBezTo>
                    <a:pt x="2238611" y="225695"/>
                    <a:pt x="2261458" y="281460"/>
                    <a:pt x="2287335" y="335537"/>
                  </a:cubicBezTo>
                  <a:cubicBezTo>
                    <a:pt x="2310435" y="383774"/>
                    <a:pt x="2357965" y="428694"/>
                    <a:pt x="2415350" y="412590"/>
                  </a:cubicBezTo>
                  <a:cubicBezTo>
                    <a:pt x="2451546" y="402432"/>
                    <a:pt x="2467269" y="370404"/>
                    <a:pt x="2482530" y="339481"/>
                  </a:cubicBezTo>
                  <a:cubicBezTo>
                    <a:pt x="2487562" y="329278"/>
                    <a:pt x="2492609" y="319075"/>
                    <a:pt x="2497642" y="308857"/>
                  </a:cubicBezTo>
                  <a:cubicBezTo>
                    <a:pt x="2500434" y="312487"/>
                    <a:pt x="2503256" y="316087"/>
                    <a:pt x="2506019" y="319747"/>
                  </a:cubicBezTo>
                  <a:cubicBezTo>
                    <a:pt x="2513171" y="329263"/>
                    <a:pt x="2519980" y="339018"/>
                    <a:pt x="2526894" y="348728"/>
                  </a:cubicBezTo>
                  <a:cubicBezTo>
                    <a:pt x="2547217" y="377291"/>
                    <a:pt x="2568062" y="405360"/>
                    <a:pt x="2588669" y="433698"/>
                  </a:cubicBezTo>
                  <a:cubicBezTo>
                    <a:pt x="2602884" y="453253"/>
                    <a:pt x="2635571" y="452670"/>
                    <a:pt x="2653116" y="439569"/>
                  </a:cubicBezTo>
                  <a:cubicBezTo>
                    <a:pt x="2673917" y="424018"/>
                    <a:pt x="2677695" y="399683"/>
                    <a:pt x="2667795" y="376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 rot="-154594">
              <a:off x="1642524" y="2015493"/>
              <a:ext cx="1278761" cy="258673"/>
            </a:xfrm>
            <a:custGeom>
              <a:avLst/>
              <a:gdLst/>
              <a:ahLst/>
              <a:cxnLst/>
              <a:rect l="l" t="t" r="r" b="b"/>
              <a:pathLst>
                <a:path w="2554936" h="516823" extrusionOk="0">
                  <a:moveTo>
                    <a:pt x="2528756" y="225429"/>
                  </a:moveTo>
                  <a:cubicBezTo>
                    <a:pt x="2512256" y="191743"/>
                    <a:pt x="2498235" y="154531"/>
                    <a:pt x="2476030" y="124161"/>
                  </a:cubicBezTo>
                  <a:cubicBezTo>
                    <a:pt x="2447301" y="84858"/>
                    <a:pt x="2395949" y="70846"/>
                    <a:pt x="2354168" y="98975"/>
                  </a:cubicBezTo>
                  <a:cubicBezTo>
                    <a:pt x="2320033" y="121965"/>
                    <a:pt x="2304832" y="162882"/>
                    <a:pt x="2291916" y="200303"/>
                  </a:cubicBezTo>
                  <a:cubicBezTo>
                    <a:pt x="2286824" y="215032"/>
                    <a:pt x="2282523" y="230942"/>
                    <a:pt x="2275908" y="244775"/>
                  </a:cubicBezTo>
                  <a:cubicBezTo>
                    <a:pt x="2273400" y="250033"/>
                    <a:pt x="2269921" y="255919"/>
                    <a:pt x="2266202" y="260893"/>
                  </a:cubicBezTo>
                  <a:cubicBezTo>
                    <a:pt x="2266441" y="259892"/>
                    <a:pt x="2256108" y="270544"/>
                    <a:pt x="2258632" y="268572"/>
                  </a:cubicBezTo>
                  <a:cubicBezTo>
                    <a:pt x="2260767" y="266899"/>
                    <a:pt x="2252763" y="273218"/>
                    <a:pt x="2250717" y="274637"/>
                  </a:cubicBezTo>
                  <a:cubicBezTo>
                    <a:pt x="2250673" y="274592"/>
                    <a:pt x="2250673" y="274562"/>
                    <a:pt x="2250628" y="274502"/>
                  </a:cubicBezTo>
                  <a:cubicBezTo>
                    <a:pt x="2250927" y="274218"/>
                    <a:pt x="2251315" y="273875"/>
                    <a:pt x="2252091" y="273203"/>
                  </a:cubicBezTo>
                  <a:cubicBezTo>
                    <a:pt x="2252211" y="273098"/>
                    <a:pt x="2251285" y="273486"/>
                    <a:pt x="2250165" y="273965"/>
                  </a:cubicBezTo>
                  <a:cubicBezTo>
                    <a:pt x="2247611" y="270872"/>
                    <a:pt x="2243117" y="266361"/>
                    <a:pt x="2241295" y="263403"/>
                  </a:cubicBezTo>
                  <a:cubicBezTo>
                    <a:pt x="2220375" y="229522"/>
                    <a:pt x="2201083" y="194507"/>
                    <a:pt x="2181028" y="160103"/>
                  </a:cubicBezTo>
                  <a:cubicBezTo>
                    <a:pt x="2171203" y="143267"/>
                    <a:pt x="2161393" y="126417"/>
                    <a:pt x="2151567" y="109566"/>
                  </a:cubicBezTo>
                  <a:cubicBezTo>
                    <a:pt x="2140263" y="90176"/>
                    <a:pt x="2130110" y="67081"/>
                    <a:pt x="2115207" y="50245"/>
                  </a:cubicBezTo>
                  <a:cubicBezTo>
                    <a:pt x="2084297" y="15334"/>
                    <a:pt x="2029526" y="13780"/>
                    <a:pt x="1994659" y="44031"/>
                  </a:cubicBezTo>
                  <a:cubicBezTo>
                    <a:pt x="1964690" y="70024"/>
                    <a:pt x="1954222" y="112793"/>
                    <a:pt x="1940455" y="148511"/>
                  </a:cubicBezTo>
                  <a:cubicBezTo>
                    <a:pt x="1928419" y="179777"/>
                    <a:pt x="1915114" y="219753"/>
                    <a:pt x="1902721" y="246149"/>
                  </a:cubicBezTo>
                  <a:cubicBezTo>
                    <a:pt x="1899689" y="252588"/>
                    <a:pt x="1896165" y="259071"/>
                    <a:pt x="1892134" y="264927"/>
                  </a:cubicBezTo>
                  <a:cubicBezTo>
                    <a:pt x="1890148" y="267810"/>
                    <a:pt x="1886459" y="271903"/>
                    <a:pt x="1885414" y="273038"/>
                  </a:cubicBezTo>
                  <a:cubicBezTo>
                    <a:pt x="1885414" y="273038"/>
                    <a:pt x="1885414" y="273038"/>
                    <a:pt x="1885414" y="273038"/>
                  </a:cubicBezTo>
                  <a:cubicBezTo>
                    <a:pt x="1885743" y="272680"/>
                    <a:pt x="1885743" y="272575"/>
                    <a:pt x="1885295" y="272829"/>
                  </a:cubicBezTo>
                  <a:cubicBezTo>
                    <a:pt x="1883144" y="268930"/>
                    <a:pt x="1880979" y="265046"/>
                    <a:pt x="1878814" y="261162"/>
                  </a:cubicBezTo>
                  <a:cubicBezTo>
                    <a:pt x="1868645" y="242922"/>
                    <a:pt x="1858461" y="224682"/>
                    <a:pt x="1848277" y="206442"/>
                  </a:cubicBezTo>
                  <a:cubicBezTo>
                    <a:pt x="1829373" y="172562"/>
                    <a:pt x="1810484" y="138681"/>
                    <a:pt x="1791580" y="104801"/>
                  </a:cubicBezTo>
                  <a:cubicBezTo>
                    <a:pt x="1773228" y="71891"/>
                    <a:pt x="1755712" y="36845"/>
                    <a:pt x="1722966" y="15872"/>
                  </a:cubicBezTo>
                  <a:cubicBezTo>
                    <a:pt x="1688084" y="-6461"/>
                    <a:pt x="1638151" y="-5819"/>
                    <a:pt x="1606165" y="21578"/>
                  </a:cubicBezTo>
                  <a:cubicBezTo>
                    <a:pt x="1576644" y="46869"/>
                    <a:pt x="1564609" y="94717"/>
                    <a:pt x="1549497" y="129673"/>
                  </a:cubicBezTo>
                  <a:cubicBezTo>
                    <a:pt x="1533341" y="167049"/>
                    <a:pt x="1517199" y="204426"/>
                    <a:pt x="1501028" y="241787"/>
                  </a:cubicBezTo>
                  <a:cubicBezTo>
                    <a:pt x="1495219" y="255232"/>
                    <a:pt x="1492023" y="263522"/>
                    <a:pt x="1483706" y="277296"/>
                  </a:cubicBezTo>
                  <a:cubicBezTo>
                    <a:pt x="1480406" y="282748"/>
                    <a:pt x="1479077" y="285258"/>
                    <a:pt x="1476852" y="287813"/>
                  </a:cubicBezTo>
                  <a:cubicBezTo>
                    <a:pt x="1474567" y="290427"/>
                    <a:pt x="1471954" y="292697"/>
                    <a:pt x="1469416" y="295043"/>
                  </a:cubicBezTo>
                  <a:cubicBezTo>
                    <a:pt x="1473403" y="291338"/>
                    <a:pt x="1467400" y="294505"/>
                    <a:pt x="1466713" y="295625"/>
                  </a:cubicBezTo>
                  <a:cubicBezTo>
                    <a:pt x="1466519" y="295655"/>
                    <a:pt x="1466295" y="295700"/>
                    <a:pt x="1466086" y="295730"/>
                  </a:cubicBezTo>
                  <a:cubicBezTo>
                    <a:pt x="1464294" y="293399"/>
                    <a:pt x="1461830" y="290845"/>
                    <a:pt x="1460815" y="289471"/>
                  </a:cubicBezTo>
                  <a:cubicBezTo>
                    <a:pt x="1453528" y="279596"/>
                    <a:pt x="1446390" y="269602"/>
                    <a:pt x="1439178" y="259668"/>
                  </a:cubicBezTo>
                  <a:cubicBezTo>
                    <a:pt x="1415749" y="227386"/>
                    <a:pt x="1392305" y="195104"/>
                    <a:pt x="1368877" y="162822"/>
                  </a:cubicBezTo>
                  <a:cubicBezTo>
                    <a:pt x="1346538" y="132019"/>
                    <a:pt x="1325259" y="95509"/>
                    <a:pt x="1286719" y="83259"/>
                  </a:cubicBezTo>
                  <a:cubicBezTo>
                    <a:pt x="1244147" y="69740"/>
                    <a:pt x="1202247" y="92865"/>
                    <a:pt x="1183328" y="131511"/>
                  </a:cubicBezTo>
                  <a:cubicBezTo>
                    <a:pt x="1165633" y="167632"/>
                    <a:pt x="1155584" y="208429"/>
                    <a:pt x="1142921" y="246537"/>
                  </a:cubicBezTo>
                  <a:cubicBezTo>
                    <a:pt x="1130154" y="284929"/>
                    <a:pt x="1117163" y="323247"/>
                    <a:pt x="1104635" y="361728"/>
                  </a:cubicBezTo>
                  <a:cubicBezTo>
                    <a:pt x="1102978" y="361489"/>
                    <a:pt x="1100529" y="360832"/>
                    <a:pt x="1100633" y="361026"/>
                  </a:cubicBezTo>
                  <a:cubicBezTo>
                    <a:pt x="1099618" y="360608"/>
                    <a:pt x="1098752" y="360264"/>
                    <a:pt x="1098826" y="360324"/>
                  </a:cubicBezTo>
                  <a:cubicBezTo>
                    <a:pt x="1102619" y="363775"/>
                    <a:pt x="1095332" y="357635"/>
                    <a:pt x="1094735" y="357157"/>
                  </a:cubicBezTo>
                  <a:cubicBezTo>
                    <a:pt x="1072785" y="339291"/>
                    <a:pt x="1058718" y="308278"/>
                    <a:pt x="1043726" y="284003"/>
                  </a:cubicBezTo>
                  <a:cubicBezTo>
                    <a:pt x="1023030" y="250466"/>
                    <a:pt x="1002349" y="216914"/>
                    <a:pt x="981638" y="183377"/>
                  </a:cubicBezTo>
                  <a:cubicBezTo>
                    <a:pt x="961449" y="150722"/>
                    <a:pt x="938528" y="115422"/>
                    <a:pt x="899212" y="104278"/>
                  </a:cubicBezTo>
                  <a:cubicBezTo>
                    <a:pt x="862195" y="93791"/>
                    <a:pt x="818159" y="104875"/>
                    <a:pt x="796567" y="138562"/>
                  </a:cubicBezTo>
                  <a:cubicBezTo>
                    <a:pt x="786115" y="154860"/>
                    <a:pt x="779798" y="175445"/>
                    <a:pt x="772183" y="193207"/>
                  </a:cubicBezTo>
                  <a:cubicBezTo>
                    <a:pt x="763895" y="212522"/>
                    <a:pt x="755608" y="231853"/>
                    <a:pt x="747335" y="251168"/>
                  </a:cubicBezTo>
                  <a:cubicBezTo>
                    <a:pt x="735046" y="279820"/>
                    <a:pt x="722563" y="314747"/>
                    <a:pt x="709169" y="339410"/>
                  </a:cubicBezTo>
                  <a:cubicBezTo>
                    <a:pt x="704256" y="331986"/>
                    <a:pt x="699119" y="323784"/>
                    <a:pt x="697417" y="321215"/>
                  </a:cubicBezTo>
                  <a:cubicBezTo>
                    <a:pt x="652889" y="254037"/>
                    <a:pt x="608361" y="186858"/>
                    <a:pt x="563848" y="119679"/>
                  </a:cubicBezTo>
                  <a:cubicBezTo>
                    <a:pt x="541210" y="85515"/>
                    <a:pt x="517916" y="54055"/>
                    <a:pt x="472582" y="54323"/>
                  </a:cubicBezTo>
                  <a:cubicBezTo>
                    <a:pt x="432832" y="54562"/>
                    <a:pt x="398189" y="75312"/>
                    <a:pt x="377149" y="108789"/>
                  </a:cubicBezTo>
                  <a:cubicBezTo>
                    <a:pt x="357648" y="139832"/>
                    <a:pt x="350122" y="177910"/>
                    <a:pt x="340132" y="212687"/>
                  </a:cubicBezTo>
                  <a:cubicBezTo>
                    <a:pt x="330635" y="245790"/>
                    <a:pt x="321153" y="278894"/>
                    <a:pt x="311656" y="311998"/>
                  </a:cubicBezTo>
                  <a:cubicBezTo>
                    <a:pt x="297008" y="280507"/>
                    <a:pt x="282404" y="249002"/>
                    <a:pt x="267666" y="217571"/>
                  </a:cubicBezTo>
                  <a:cubicBezTo>
                    <a:pt x="238593" y="155577"/>
                    <a:pt x="209415" y="69083"/>
                    <a:pt x="126556" y="70636"/>
                  </a:cubicBezTo>
                  <a:cubicBezTo>
                    <a:pt x="41711" y="72235"/>
                    <a:pt x="25420" y="175789"/>
                    <a:pt x="12727" y="241533"/>
                  </a:cubicBezTo>
                  <a:cubicBezTo>
                    <a:pt x="-2205" y="318900"/>
                    <a:pt x="-4161" y="397894"/>
                    <a:pt x="7725" y="475784"/>
                  </a:cubicBezTo>
                  <a:cubicBezTo>
                    <a:pt x="13548" y="513967"/>
                    <a:pt x="73113" y="506154"/>
                    <a:pt x="74203" y="468897"/>
                  </a:cubicBezTo>
                  <a:cubicBezTo>
                    <a:pt x="75980" y="408291"/>
                    <a:pt x="82386" y="348791"/>
                    <a:pt x="96691" y="289859"/>
                  </a:cubicBezTo>
                  <a:cubicBezTo>
                    <a:pt x="103784" y="260669"/>
                    <a:pt x="112146" y="232181"/>
                    <a:pt x="122226" y="203873"/>
                  </a:cubicBezTo>
                  <a:cubicBezTo>
                    <a:pt x="122987" y="201737"/>
                    <a:pt x="127989" y="187261"/>
                    <a:pt x="132096" y="176207"/>
                  </a:cubicBezTo>
                  <a:cubicBezTo>
                    <a:pt x="138800" y="187067"/>
                    <a:pt x="149671" y="208638"/>
                    <a:pt x="155733" y="221948"/>
                  </a:cubicBezTo>
                  <a:cubicBezTo>
                    <a:pt x="168859" y="250735"/>
                    <a:pt x="181984" y="279507"/>
                    <a:pt x="195110" y="308293"/>
                  </a:cubicBezTo>
                  <a:cubicBezTo>
                    <a:pt x="222600" y="368585"/>
                    <a:pt x="250763" y="428638"/>
                    <a:pt x="277372" y="489333"/>
                  </a:cubicBezTo>
                  <a:cubicBezTo>
                    <a:pt x="296410" y="532774"/>
                    <a:pt x="362710" y="521107"/>
                    <a:pt x="375537" y="479623"/>
                  </a:cubicBezTo>
                  <a:cubicBezTo>
                    <a:pt x="397831" y="407545"/>
                    <a:pt x="417915" y="334719"/>
                    <a:pt x="438820" y="262223"/>
                  </a:cubicBezTo>
                  <a:cubicBezTo>
                    <a:pt x="447047" y="233660"/>
                    <a:pt x="451960" y="199346"/>
                    <a:pt x="465623" y="172831"/>
                  </a:cubicBezTo>
                  <a:cubicBezTo>
                    <a:pt x="466071" y="171949"/>
                    <a:pt x="466370" y="171352"/>
                    <a:pt x="466728" y="170635"/>
                  </a:cubicBezTo>
                  <a:cubicBezTo>
                    <a:pt x="469640" y="174534"/>
                    <a:pt x="472343" y="177999"/>
                    <a:pt x="473089" y="179135"/>
                  </a:cubicBezTo>
                  <a:cubicBezTo>
                    <a:pt x="514213" y="241398"/>
                    <a:pt x="555351" y="303647"/>
                    <a:pt x="596475" y="365911"/>
                  </a:cubicBezTo>
                  <a:cubicBezTo>
                    <a:pt x="615006" y="393965"/>
                    <a:pt x="632327" y="427114"/>
                    <a:pt x="661520" y="445638"/>
                  </a:cubicBezTo>
                  <a:cubicBezTo>
                    <a:pt x="696506" y="467837"/>
                    <a:pt x="741527" y="463579"/>
                    <a:pt x="772302" y="436047"/>
                  </a:cubicBezTo>
                  <a:cubicBezTo>
                    <a:pt x="796985" y="413968"/>
                    <a:pt x="808946" y="383643"/>
                    <a:pt x="821624" y="353930"/>
                  </a:cubicBezTo>
                  <a:cubicBezTo>
                    <a:pt x="836944" y="318033"/>
                    <a:pt x="852265" y="282136"/>
                    <a:pt x="867600" y="246239"/>
                  </a:cubicBezTo>
                  <a:cubicBezTo>
                    <a:pt x="868675" y="243714"/>
                    <a:pt x="873633" y="234064"/>
                    <a:pt x="878516" y="223920"/>
                  </a:cubicBezTo>
                  <a:cubicBezTo>
                    <a:pt x="892552" y="244416"/>
                    <a:pt x="904557" y="266943"/>
                    <a:pt x="917354" y="288007"/>
                  </a:cubicBezTo>
                  <a:cubicBezTo>
                    <a:pt x="951654" y="344414"/>
                    <a:pt x="983489" y="419197"/>
                    <a:pt x="1041546" y="455198"/>
                  </a:cubicBezTo>
                  <a:cubicBezTo>
                    <a:pt x="1101425" y="492336"/>
                    <a:pt x="1183224" y="471287"/>
                    <a:pt x="1209221" y="404094"/>
                  </a:cubicBezTo>
                  <a:cubicBezTo>
                    <a:pt x="1232411" y="344160"/>
                    <a:pt x="1248806" y="281598"/>
                    <a:pt x="1269891" y="220858"/>
                  </a:cubicBezTo>
                  <a:cubicBezTo>
                    <a:pt x="1270398" y="221530"/>
                    <a:pt x="1270876" y="222158"/>
                    <a:pt x="1270981" y="222292"/>
                  </a:cubicBezTo>
                  <a:cubicBezTo>
                    <a:pt x="1293827" y="255007"/>
                    <a:pt x="1316688" y="287693"/>
                    <a:pt x="1339535" y="320408"/>
                  </a:cubicBezTo>
                  <a:cubicBezTo>
                    <a:pt x="1358141" y="347044"/>
                    <a:pt x="1375477" y="381193"/>
                    <a:pt x="1403609" y="398925"/>
                  </a:cubicBezTo>
                  <a:cubicBezTo>
                    <a:pt x="1432996" y="417464"/>
                    <a:pt x="1471193" y="420198"/>
                    <a:pt x="1503715" y="409233"/>
                  </a:cubicBezTo>
                  <a:cubicBezTo>
                    <a:pt x="1576839" y="384569"/>
                    <a:pt x="1601581" y="308293"/>
                    <a:pt x="1629445" y="243953"/>
                  </a:cubicBezTo>
                  <a:cubicBezTo>
                    <a:pt x="1643825" y="210745"/>
                    <a:pt x="1658204" y="177521"/>
                    <a:pt x="1672599" y="144313"/>
                  </a:cubicBezTo>
                  <a:cubicBezTo>
                    <a:pt x="1673092" y="143178"/>
                    <a:pt x="1673585" y="142042"/>
                    <a:pt x="1674078" y="140922"/>
                  </a:cubicBezTo>
                  <a:cubicBezTo>
                    <a:pt x="1676541" y="145448"/>
                    <a:pt x="1679020" y="149960"/>
                    <a:pt x="1681499" y="154471"/>
                  </a:cubicBezTo>
                  <a:cubicBezTo>
                    <a:pt x="1690070" y="170187"/>
                    <a:pt x="1698656" y="185902"/>
                    <a:pt x="1707227" y="201617"/>
                  </a:cubicBezTo>
                  <a:cubicBezTo>
                    <a:pt x="1725818" y="235662"/>
                    <a:pt x="1744394" y="269722"/>
                    <a:pt x="1762984" y="303767"/>
                  </a:cubicBezTo>
                  <a:cubicBezTo>
                    <a:pt x="1779425" y="333883"/>
                    <a:pt x="1793342" y="365717"/>
                    <a:pt x="1824789" y="382971"/>
                  </a:cubicBezTo>
                  <a:cubicBezTo>
                    <a:pt x="1858700" y="401569"/>
                    <a:pt x="1899764" y="400613"/>
                    <a:pt x="1934586" y="385047"/>
                  </a:cubicBezTo>
                  <a:cubicBezTo>
                    <a:pt x="2001199" y="355260"/>
                    <a:pt x="2022149" y="275906"/>
                    <a:pt x="2046130" y="213702"/>
                  </a:cubicBezTo>
                  <a:cubicBezTo>
                    <a:pt x="2049385" y="205247"/>
                    <a:pt x="2052641" y="196807"/>
                    <a:pt x="2055911" y="188352"/>
                  </a:cubicBezTo>
                  <a:cubicBezTo>
                    <a:pt x="2065557" y="204904"/>
                    <a:pt x="2075188" y="221456"/>
                    <a:pt x="2084835" y="238007"/>
                  </a:cubicBezTo>
                  <a:cubicBezTo>
                    <a:pt x="2123121" y="303722"/>
                    <a:pt x="2161258" y="402451"/>
                    <a:pt x="2252853" y="396669"/>
                  </a:cubicBezTo>
                  <a:cubicBezTo>
                    <a:pt x="2292438" y="394175"/>
                    <a:pt x="2328962" y="374247"/>
                    <a:pt x="2355079" y="344653"/>
                  </a:cubicBezTo>
                  <a:cubicBezTo>
                    <a:pt x="2379389" y="317107"/>
                    <a:pt x="2392395" y="283973"/>
                    <a:pt x="2404356" y="249958"/>
                  </a:cubicBezTo>
                  <a:cubicBezTo>
                    <a:pt x="2408627" y="258697"/>
                    <a:pt x="2412912" y="267436"/>
                    <a:pt x="2417183" y="276175"/>
                  </a:cubicBezTo>
                  <a:cubicBezTo>
                    <a:pt x="2420602" y="283181"/>
                    <a:pt x="2423977" y="290218"/>
                    <a:pt x="2427471" y="297194"/>
                  </a:cubicBezTo>
                  <a:cubicBezTo>
                    <a:pt x="2427366" y="298299"/>
                    <a:pt x="2427112" y="299375"/>
                    <a:pt x="2427068" y="300495"/>
                  </a:cubicBezTo>
                  <a:cubicBezTo>
                    <a:pt x="2425052" y="352750"/>
                    <a:pt x="2486498" y="388543"/>
                    <a:pt x="2529294" y="355678"/>
                  </a:cubicBezTo>
                  <a:cubicBezTo>
                    <a:pt x="2575510" y="320154"/>
                    <a:pt x="2549094" y="266943"/>
                    <a:pt x="2528756" y="225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157;p3"/>
            <p:cNvGrpSpPr/>
            <p:nvPr/>
          </p:nvGrpSpPr>
          <p:grpSpPr>
            <a:xfrm rot="-155436">
              <a:off x="1653772" y="2616171"/>
              <a:ext cx="1365211" cy="296952"/>
              <a:chOff x="3273395" y="5250595"/>
              <a:chExt cx="2730362" cy="593891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5648593" y="5602523"/>
                <a:ext cx="298" cy="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89" extrusionOk="0">
                    <a:moveTo>
                      <a:pt x="298" y="90"/>
                    </a:moveTo>
                    <a:cubicBezTo>
                      <a:pt x="164" y="45"/>
                      <a:pt x="134" y="4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30"/>
                      <a:pt x="194" y="60"/>
                      <a:pt x="298" y="90"/>
                    </a:cubicBezTo>
                    <a:cubicBezTo>
                      <a:pt x="298" y="90"/>
                      <a:pt x="298" y="90"/>
                      <a:pt x="298" y="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3863693" y="5449523"/>
                <a:ext cx="1567" cy="47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478" extrusionOk="0">
                    <a:moveTo>
                      <a:pt x="0" y="478"/>
                    </a:moveTo>
                    <a:cubicBezTo>
                      <a:pt x="314" y="388"/>
                      <a:pt x="836" y="224"/>
                      <a:pt x="1568" y="0"/>
                    </a:cubicBezTo>
                    <a:cubicBezTo>
                      <a:pt x="1030" y="134"/>
                      <a:pt x="552" y="269"/>
                      <a:pt x="194" y="374"/>
                    </a:cubicBezTo>
                    <a:cubicBezTo>
                      <a:pt x="119" y="403"/>
                      <a:pt x="60" y="434"/>
                      <a:pt x="0" y="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3273395" y="5250595"/>
                <a:ext cx="2730362" cy="593891"/>
              </a:xfrm>
              <a:custGeom>
                <a:avLst/>
                <a:gdLst/>
                <a:ahLst/>
                <a:cxnLst/>
                <a:rect l="l" t="t" r="r" b="b"/>
                <a:pathLst>
                  <a:path w="2730362" h="593891" extrusionOk="0">
                    <a:moveTo>
                      <a:pt x="2729855" y="235632"/>
                    </a:moveTo>
                    <a:cubicBezTo>
                      <a:pt x="2728526" y="223562"/>
                      <a:pt x="2727182" y="211491"/>
                      <a:pt x="2725853" y="199421"/>
                    </a:cubicBezTo>
                    <a:cubicBezTo>
                      <a:pt x="2723135" y="174832"/>
                      <a:pt x="2695675" y="158534"/>
                      <a:pt x="2672709" y="158624"/>
                    </a:cubicBezTo>
                    <a:cubicBezTo>
                      <a:pt x="2657881" y="142341"/>
                      <a:pt x="2642710" y="126342"/>
                      <a:pt x="2627823" y="110119"/>
                    </a:cubicBezTo>
                    <a:cubicBezTo>
                      <a:pt x="2592433" y="71548"/>
                      <a:pt x="2548427" y="25298"/>
                      <a:pt x="2491103" y="53756"/>
                    </a:cubicBezTo>
                    <a:cubicBezTo>
                      <a:pt x="2451278" y="73519"/>
                      <a:pt x="2436226" y="122443"/>
                      <a:pt x="2424863" y="162299"/>
                    </a:cubicBezTo>
                    <a:cubicBezTo>
                      <a:pt x="2413425" y="202394"/>
                      <a:pt x="2406914" y="243714"/>
                      <a:pt x="2395177" y="283719"/>
                    </a:cubicBezTo>
                    <a:cubicBezTo>
                      <a:pt x="2390101" y="301033"/>
                      <a:pt x="2384008" y="319019"/>
                      <a:pt x="2375989" y="333554"/>
                    </a:cubicBezTo>
                    <a:cubicBezTo>
                      <a:pt x="2374914" y="335511"/>
                      <a:pt x="2371659" y="340680"/>
                      <a:pt x="2368957" y="344862"/>
                    </a:cubicBezTo>
                    <a:cubicBezTo>
                      <a:pt x="2366926" y="342397"/>
                      <a:pt x="2365029" y="340127"/>
                      <a:pt x="2364970" y="340247"/>
                    </a:cubicBezTo>
                    <a:cubicBezTo>
                      <a:pt x="2353487" y="323710"/>
                      <a:pt x="2345319" y="304424"/>
                      <a:pt x="2336180" y="286587"/>
                    </a:cubicBezTo>
                    <a:cubicBezTo>
                      <a:pt x="2292563" y="201393"/>
                      <a:pt x="2248946" y="116198"/>
                      <a:pt x="2205329" y="31004"/>
                    </a:cubicBezTo>
                    <a:cubicBezTo>
                      <a:pt x="2182184" y="-14185"/>
                      <a:pt x="2105372" y="-9554"/>
                      <a:pt x="2092874" y="42134"/>
                    </a:cubicBezTo>
                    <a:cubicBezTo>
                      <a:pt x="2071879" y="128986"/>
                      <a:pt x="2050899" y="215854"/>
                      <a:pt x="2029904" y="302706"/>
                    </a:cubicBezTo>
                    <a:cubicBezTo>
                      <a:pt x="2028082" y="310250"/>
                      <a:pt x="2026306" y="317809"/>
                      <a:pt x="2024245" y="325278"/>
                    </a:cubicBezTo>
                    <a:cubicBezTo>
                      <a:pt x="2021228" y="321618"/>
                      <a:pt x="2016734" y="316136"/>
                      <a:pt x="2016390" y="315867"/>
                    </a:cubicBezTo>
                    <a:cubicBezTo>
                      <a:pt x="2005609" y="301242"/>
                      <a:pt x="1996605" y="285019"/>
                      <a:pt x="1988183" y="268960"/>
                    </a:cubicBezTo>
                    <a:cubicBezTo>
                      <a:pt x="1956049" y="207742"/>
                      <a:pt x="1934830" y="140996"/>
                      <a:pt x="1897276" y="82602"/>
                    </a:cubicBezTo>
                    <a:cubicBezTo>
                      <a:pt x="1870099" y="40341"/>
                      <a:pt x="1831917" y="-949"/>
                      <a:pt x="1776817" y="20129"/>
                    </a:cubicBezTo>
                    <a:cubicBezTo>
                      <a:pt x="1733468" y="36711"/>
                      <a:pt x="1716237" y="82826"/>
                      <a:pt x="1700797" y="122846"/>
                    </a:cubicBezTo>
                    <a:cubicBezTo>
                      <a:pt x="1674844" y="190114"/>
                      <a:pt x="1661361" y="264404"/>
                      <a:pt x="1623880" y="324651"/>
                    </a:cubicBezTo>
                    <a:cubicBezTo>
                      <a:pt x="1621686" y="321917"/>
                      <a:pt x="1620162" y="319826"/>
                      <a:pt x="1617908" y="316016"/>
                    </a:cubicBezTo>
                    <a:cubicBezTo>
                      <a:pt x="1595434" y="278312"/>
                      <a:pt x="1575455" y="238889"/>
                      <a:pt x="1554341" y="200407"/>
                    </a:cubicBezTo>
                    <a:cubicBezTo>
                      <a:pt x="1533958" y="163270"/>
                      <a:pt x="1515233" y="124385"/>
                      <a:pt x="1492417" y="88682"/>
                    </a:cubicBezTo>
                    <a:cubicBezTo>
                      <a:pt x="1467868" y="50275"/>
                      <a:pt x="1433882" y="16992"/>
                      <a:pt x="1385964" y="13736"/>
                    </a:cubicBezTo>
                    <a:cubicBezTo>
                      <a:pt x="1306779" y="8342"/>
                      <a:pt x="1263356" y="82916"/>
                      <a:pt x="1245377" y="149347"/>
                    </a:cubicBezTo>
                    <a:cubicBezTo>
                      <a:pt x="1233551" y="193042"/>
                      <a:pt x="1222307" y="236020"/>
                      <a:pt x="1204806" y="277938"/>
                    </a:cubicBezTo>
                    <a:cubicBezTo>
                      <a:pt x="1200730" y="287708"/>
                      <a:pt x="1196444" y="297493"/>
                      <a:pt x="1191546" y="306934"/>
                    </a:cubicBezTo>
                    <a:cubicBezTo>
                      <a:pt x="1183438" y="295312"/>
                      <a:pt x="1172717" y="280074"/>
                      <a:pt x="1164653" y="268303"/>
                    </a:cubicBezTo>
                    <a:cubicBezTo>
                      <a:pt x="1150064" y="247015"/>
                      <a:pt x="1135460" y="225713"/>
                      <a:pt x="1120872" y="204425"/>
                    </a:cubicBezTo>
                    <a:cubicBezTo>
                      <a:pt x="1091679" y="161836"/>
                      <a:pt x="1062487" y="119261"/>
                      <a:pt x="1033309" y="76671"/>
                    </a:cubicBezTo>
                    <a:cubicBezTo>
                      <a:pt x="1007192" y="38563"/>
                      <a:pt x="955945" y="33260"/>
                      <a:pt x="928051" y="73370"/>
                    </a:cubicBezTo>
                    <a:cubicBezTo>
                      <a:pt x="889660" y="128568"/>
                      <a:pt x="878207" y="194954"/>
                      <a:pt x="872832" y="260639"/>
                    </a:cubicBezTo>
                    <a:cubicBezTo>
                      <a:pt x="870368" y="290651"/>
                      <a:pt x="869054" y="320767"/>
                      <a:pt x="865709" y="350703"/>
                    </a:cubicBezTo>
                    <a:cubicBezTo>
                      <a:pt x="857869" y="338648"/>
                      <a:pt x="850030" y="326593"/>
                      <a:pt x="842176" y="314522"/>
                    </a:cubicBezTo>
                    <a:cubicBezTo>
                      <a:pt x="817776" y="277012"/>
                      <a:pt x="793690" y="239277"/>
                      <a:pt x="768978" y="201976"/>
                    </a:cubicBezTo>
                    <a:cubicBezTo>
                      <a:pt x="724390" y="134692"/>
                      <a:pt x="657269" y="60314"/>
                      <a:pt x="567317" y="79151"/>
                    </a:cubicBezTo>
                    <a:cubicBezTo>
                      <a:pt x="483428" y="96734"/>
                      <a:pt x="442543" y="188411"/>
                      <a:pt x="415381" y="260535"/>
                    </a:cubicBezTo>
                    <a:cubicBezTo>
                      <a:pt x="406168" y="285004"/>
                      <a:pt x="397955" y="309862"/>
                      <a:pt x="388817" y="334376"/>
                    </a:cubicBezTo>
                    <a:cubicBezTo>
                      <a:pt x="372466" y="286766"/>
                      <a:pt x="356145" y="239158"/>
                      <a:pt x="339719" y="191564"/>
                    </a:cubicBezTo>
                    <a:cubicBezTo>
                      <a:pt x="325414" y="150109"/>
                      <a:pt x="313080" y="106862"/>
                      <a:pt x="285067" y="72219"/>
                    </a:cubicBezTo>
                    <a:cubicBezTo>
                      <a:pt x="255516" y="35665"/>
                      <a:pt x="206180" y="16753"/>
                      <a:pt x="159935" y="28435"/>
                    </a:cubicBezTo>
                    <a:cubicBezTo>
                      <a:pt x="111017" y="40789"/>
                      <a:pt x="75060" y="76985"/>
                      <a:pt x="55259" y="122219"/>
                    </a:cubicBezTo>
                    <a:cubicBezTo>
                      <a:pt x="36699" y="164629"/>
                      <a:pt x="33503" y="212238"/>
                      <a:pt x="27246" y="257651"/>
                    </a:cubicBezTo>
                    <a:cubicBezTo>
                      <a:pt x="20602" y="305993"/>
                      <a:pt x="13539" y="354513"/>
                      <a:pt x="9104" y="403108"/>
                    </a:cubicBezTo>
                    <a:cubicBezTo>
                      <a:pt x="4684" y="451583"/>
                      <a:pt x="3624" y="500253"/>
                      <a:pt x="115" y="548848"/>
                    </a:cubicBezTo>
                    <a:cubicBezTo>
                      <a:pt x="-3424" y="597921"/>
                      <a:pt x="76165" y="612875"/>
                      <a:pt x="86901" y="563383"/>
                    </a:cubicBezTo>
                    <a:cubicBezTo>
                      <a:pt x="95890" y="521973"/>
                      <a:pt x="107761" y="481012"/>
                      <a:pt x="115765" y="439468"/>
                    </a:cubicBezTo>
                    <a:cubicBezTo>
                      <a:pt x="123679" y="398387"/>
                      <a:pt x="130324" y="357187"/>
                      <a:pt x="136894" y="315867"/>
                    </a:cubicBezTo>
                    <a:cubicBezTo>
                      <a:pt x="142509" y="280642"/>
                      <a:pt x="146839" y="244087"/>
                      <a:pt x="153499" y="209729"/>
                    </a:cubicBezTo>
                    <a:cubicBezTo>
                      <a:pt x="156530" y="194118"/>
                      <a:pt x="160637" y="178955"/>
                      <a:pt x="167057" y="165062"/>
                    </a:cubicBezTo>
                    <a:cubicBezTo>
                      <a:pt x="171179" y="156159"/>
                      <a:pt x="168222" y="160820"/>
                      <a:pt x="174509" y="154546"/>
                    </a:cubicBezTo>
                    <a:cubicBezTo>
                      <a:pt x="177839" y="151229"/>
                      <a:pt x="181691" y="148675"/>
                      <a:pt x="183125" y="147794"/>
                    </a:cubicBezTo>
                    <a:cubicBezTo>
                      <a:pt x="179974" y="148481"/>
                      <a:pt x="181631" y="148018"/>
                      <a:pt x="187858" y="146449"/>
                    </a:cubicBezTo>
                    <a:cubicBezTo>
                      <a:pt x="188246" y="146464"/>
                      <a:pt x="188859" y="146464"/>
                      <a:pt x="189336" y="146479"/>
                    </a:cubicBezTo>
                    <a:cubicBezTo>
                      <a:pt x="189874" y="147151"/>
                      <a:pt x="190695" y="148152"/>
                      <a:pt x="191367" y="148959"/>
                    </a:cubicBezTo>
                    <a:cubicBezTo>
                      <a:pt x="196265" y="155517"/>
                      <a:pt x="199565" y="163464"/>
                      <a:pt x="203149" y="170739"/>
                    </a:cubicBezTo>
                    <a:cubicBezTo>
                      <a:pt x="206479" y="177462"/>
                      <a:pt x="210227" y="189636"/>
                      <a:pt x="214900" y="203350"/>
                    </a:cubicBezTo>
                    <a:cubicBezTo>
                      <a:pt x="221680" y="223233"/>
                      <a:pt x="228534" y="243101"/>
                      <a:pt x="235373" y="262970"/>
                    </a:cubicBezTo>
                    <a:cubicBezTo>
                      <a:pt x="261743" y="339619"/>
                      <a:pt x="288113" y="416253"/>
                      <a:pt x="314484" y="492903"/>
                    </a:cubicBezTo>
                    <a:cubicBezTo>
                      <a:pt x="328625" y="533999"/>
                      <a:pt x="380768" y="558423"/>
                      <a:pt x="415799" y="523094"/>
                    </a:cubicBezTo>
                    <a:cubicBezTo>
                      <a:pt x="476350" y="462025"/>
                      <a:pt x="500689" y="381865"/>
                      <a:pt x="529718" y="303244"/>
                    </a:cubicBezTo>
                    <a:cubicBezTo>
                      <a:pt x="541873" y="270304"/>
                      <a:pt x="553774" y="238590"/>
                      <a:pt x="574141" y="213927"/>
                    </a:cubicBezTo>
                    <a:cubicBezTo>
                      <a:pt x="577068" y="210386"/>
                      <a:pt x="580682" y="206696"/>
                      <a:pt x="584101" y="203738"/>
                    </a:cubicBezTo>
                    <a:cubicBezTo>
                      <a:pt x="600601" y="189502"/>
                      <a:pt x="589133" y="200048"/>
                      <a:pt x="588432" y="200452"/>
                    </a:cubicBezTo>
                    <a:cubicBezTo>
                      <a:pt x="589193" y="200004"/>
                      <a:pt x="589626" y="199764"/>
                      <a:pt x="590268" y="199391"/>
                    </a:cubicBezTo>
                    <a:cubicBezTo>
                      <a:pt x="589566" y="199585"/>
                      <a:pt x="589731" y="199496"/>
                      <a:pt x="590462" y="199287"/>
                    </a:cubicBezTo>
                    <a:cubicBezTo>
                      <a:pt x="602542" y="192355"/>
                      <a:pt x="594225" y="198152"/>
                      <a:pt x="592866" y="198585"/>
                    </a:cubicBezTo>
                    <a:cubicBezTo>
                      <a:pt x="592418" y="198734"/>
                      <a:pt x="592179" y="198808"/>
                      <a:pt x="591836" y="198913"/>
                    </a:cubicBezTo>
                    <a:cubicBezTo>
                      <a:pt x="592986" y="198629"/>
                      <a:pt x="594359" y="198346"/>
                      <a:pt x="595435" y="198331"/>
                    </a:cubicBezTo>
                    <a:cubicBezTo>
                      <a:pt x="607575" y="198181"/>
                      <a:pt x="600601" y="198868"/>
                      <a:pt x="597585" y="198540"/>
                    </a:cubicBezTo>
                    <a:cubicBezTo>
                      <a:pt x="599108" y="198704"/>
                      <a:pt x="600273" y="198928"/>
                      <a:pt x="601213" y="199137"/>
                    </a:cubicBezTo>
                    <a:cubicBezTo>
                      <a:pt x="610770" y="203425"/>
                      <a:pt x="616489" y="208115"/>
                      <a:pt x="621596" y="212627"/>
                    </a:cubicBezTo>
                    <a:cubicBezTo>
                      <a:pt x="654104" y="241354"/>
                      <a:pt x="671634" y="275697"/>
                      <a:pt x="695780" y="312804"/>
                    </a:cubicBezTo>
                    <a:cubicBezTo>
                      <a:pt x="723449" y="355305"/>
                      <a:pt x="751134" y="397820"/>
                      <a:pt x="778803" y="440320"/>
                    </a:cubicBezTo>
                    <a:cubicBezTo>
                      <a:pt x="807563" y="484478"/>
                      <a:pt x="843953" y="535762"/>
                      <a:pt x="904876" y="519957"/>
                    </a:cubicBezTo>
                    <a:cubicBezTo>
                      <a:pt x="960902" y="505422"/>
                      <a:pt x="973968" y="441351"/>
                      <a:pt x="982166" y="392247"/>
                    </a:cubicBezTo>
                    <a:cubicBezTo>
                      <a:pt x="990035" y="345101"/>
                      <a:pt x="991319" y="297508"/>
                      <a:pt x="995918" y="250033"/>
                    </a:cubicBezTo>
                    <a:cubicBezTo>
                      <a:pt x="996277" y="246373"/>
                      <a:pt x="996710" y="242773"/>
                      <a:pt x="997143" y="239158"/>
                    </a:cubicBezTo>
                    <a:cubicBezTo>
                      <a:pt x="1028172" y="284720"/>
                      <a:pt x="1059276" y="330238"/>
                      <a:pt x="1090843" y="375427"/>
                    </a:cubicBezTo>
                    <a:cubicBezTo>
                      <a:pt x="1118020" y="414342"/>
                      <a:pt x="1152349" y="449059"/>
                      <a:pt x="1204074" y="443083"/>
                    </a:cubicBezTo>
                    <a:cubicBezTo>
                      <a:pt x="1249887" y="437795"/>
                      <a:pt x="1280498" y="402002"/>
                      <a:pt x="1299492" y="362669"/>
                    </a:cubicBezTo>
                    <a:cubicBezTo>
                      <a:pt x="1319919" y="320364"/>
                      <a:pt x="1337479" y="276773"/>
                      <a:pt x="1350246" y="231524"/>
                    </a:cubicBezTo>
                    <a:cubicBezTo>
                      <a:pt x="1355085" y="214404"/>
                      <a:pt x="1358668" y="196956"/>
                      <a:pt x="1363611" y="179867"/>
                    </a:cubicBezTo>
                    <a:cubicBezTo>
                      <a:pt x="1365821" y="172233"/>
                      <a:pt x="1368344" y="164749"/>
                      <a:pt x="1371047" y="157279"/>
                    </a:cubicBezTo>
                    <a:cubicBezTo>
                      <a:pt x="1371301" y="156592"/>
                      <a:pt x="1372660" y="153381"/>
                      <a:pt x="1373571" y="151155"/>
                    </a:cubicBezTo>
                    <a:cubicBezTo>
                      <a:pt x="1374959" y="148735"/>
                      <a:pt x="1378200" y="142565"/>
                      <a:pt x="1378110" y="142714"/>
                    </a:cubicBezTo>
                    <a:cubicBezTo>
                      <a:pt x="1378633" y="141863"/>
                      <a:pt x="1379245" y="141056"/>
                      <a:pt x="1379768" y="140205"/>
                    </a:cubicBezTo>
                    <a:cubicBezTo>
                      <a:pt x="1381097" y="141579"/>
                      <a:pt x="1382127" y="142625"/>
                      <a:pt x="1381754" y="142147"/>
                    </a:cubicBezTo>
                    <a:cubicBezTo>
                      <a:pt x="1404973" y="171860"/>
                      <a:pt x="1424983" y="218811"/>
                      <a:pt x="1444738" y="254828"/>
                    </a:cubicBezTo>
                    <a:cubicBezTo>
                      <a:pt x="1466554" y="294610"/>
                      <a:pt x="1487101" y="335466"/>
                      <a:pt x="1510425" y="374381"/>
                    </a:cubicBezTo>
                    <a:cubicBezTo>
                      <a:pt x="1534197" y="414043"/>
                      <a:pt x="1570274" y="453182"/>
                      <a:pt x="1619147" y="457305"/>
                    </a:cubicBezTo>
                    <a:cubicBezTo>
                      <a:pt x="1714893" y="465372"/>
                      <a:pt x="1756987" y="340844"/>
                      <a:pt x="1781102" y="268512"/>
                    </a:cubicBezTo>
                    <a:cubicBezTo>
                      <a:pt x="1791152" y="238381"/>
                      <a:pt x="1800141" y="207891"/>
                      <a:pt x="1810758" y="177954"/>
                    </a:cubicBezTo>
                    <a:cubicBezTo>
                      <a:pt x="1843609" y="241010"/>
                      <a:pt x="1865231" y="309936"/>
                      <a:pt x="1905175" y="369197"/>
                    </a:cubicBezTo>
                    <a:cubicBezTo>
                      <a:pt x="1932471" y="409711"/>
                      <a:pt x="1967413" y="456617"/>
                      <a:pt x="2019332" y="463459"/>
                    </a:cubicBezTo>
                    <a:cubicBezTo>
                      <a:pt x="2076373" y="470974"/>
                      <a:pt x="2116257" y="429071"/>
                      <a:pt x="2135460" y="379639"/>
                    </a:cubicBezTo>
                    <a:cubicBezTo>
                      <a:pt x="2153170" y="334047"/>
                      <a:pt x="2160621" y="282674"/>
                      <a:pt x="2172089" y="235169"/>
                    </a:cubicBezTo>
                    <a:cubicBezTo>
                      <a:pt x="2190859" y="271828"/>
                      <a:pt x="2209614" y="308487"/>
                      <a:pt x="2228384" y="345146"/>
                    </a:cubicBezTo>
                    <a:cubicBezTo>
                      <a:pt x="2248557" y="384554"/>
                      <a:pt x="2268253" y="425814"/>
                      <a:pt x="2305255" y="452375"/>
                    </a:cubicBezTo>
                    <a:cubicBezTo>
                      <a:pt x="2347200" y="482476"/>
                      <a:pt x="2401195" y="478980"/>
                      <a:pt x="2440915" y="446952"/>
                    </a:cubicBezTo>
                    <a:cubicBezTo>
                      <a:pt x="2508260" y="392636"/>
                      <a:pt x="2517846" y="291696"/>
                      <a:pt x="2537945" y="213687"/>
                    </a:cubicBezTo>
                    <a:cubicBezTo>
                      <a:pt x="2539214" y="208743"/>
                      <a:pt x="2540797" y="203798"/>
                      <a:pt x="2542514" y="198868"/>
                    </a:cubicBezTo>
                    <a:cubicBezTo>
                      <a:pt x="2570408" y="230075"/>
                      <a:pt x="2597749" y="263059"/>
                      <a:pt x="2629510" y="289904"/>
                    </a:cubicBezTo>
                    <a:cubicBezTo>
                      <a:pt x="2676293" y="329431"/>
                      <a:pt x="2736515" y="295700"/>
                      <a:pt x="2729855" y="2356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3"/>
            <p:cNvGrpSpPr/>
            <p:nvPr/>
          </p:nvGrpSpPr>
          <p:grpSpPr>
            <a:xfrm rot="-155436">
              <a:off x="1707227" y="3156865"/>
              <a:ext cx="1267463" cy="281065"/>
              <a:chOff x="3332136" y="6331286"/>
              <a:chExt cx="2534871" cy="562117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3332136" y="6331286"/>
                <a:ext cx="2534871" cy="562117"/>
              </a:xfrm>
              <a:custGeom>
                <a:avLst/>
                <a:gdLst/>
                <a:ahLst/>
                <a:cxnLst/>
                <a:rect l="l" t="t" r="r" b="b"/>
                <a:pathLst>
                  <a:path w="2534871" h="562117" extrusionOk="0">
                    <a:moveTo>
                      <a:pt x="2513324" y="179290"/>
                    </a:moveTo>
                    <a:cubicBezTo>
                      <a:pt x="2496466" y="168698"/>
                      <a:pt x="2469722" y="169535"/>
                      <a:pt x="2455686" y="184892"/>
                    </a:cubicBezTo>
                    <a:cubicBezTo>
                      <a:pt x="2436274" y="206119"/>
                      <a:pt x="2417220" y="225510"/>
                      <a:pt x="2400466" y="249038"/>
                    </a:cubicBezTo>
                    <a:cubicBezTo>
                      <a:pt x="2386564" y="268563"/>
                      <a:pt x="2372170" y="287938"/>
                      <a:pt x="2356162" y="305774"/>
                    </a:cubicBezTo>
                    <a:cubicBezTo>
                      <a:pt x="2354296" y="307851"/>
                      <a:pt x="2346815" y="315275"/>
                      <a:pt x="2341514" y="320579"/>
                    </a:cubicBezTo>
                    <a:cubicBezTo>
                      <a:pt x="2337691" y="317247"/>
                      <a:pt x="2333256" y="313617"/>
                      <a:pt x="2328075" y="307910"/>
                    </a:cubicBezTo>
                    <a:cubicBezTo>
                      <a:pt x="2320026" y="299067"/>
                      <a:pt x="2316965" y="295198"/>
                      <a:pt x="2312814" y="289073"/>
                    </a:cubicBezTo>
                    <a:cubicBezTo>
                      <a:pt x="2287324" y="251443"/>
                      <a:pt x="2270690" y="208480"/>
                      <a:pt x="2252039" y="167280"/>
                    </a:cubicBezTo>
                    <a:cubicBezTo>
                      <a:pt x="2232747" y="124660"/>
                      <a:pt x="2209931" y="69342"/>
                      <a:pt x="2168852" y="43588"/>
                    </a:cubicBezTo>
                    <a:cubicBezTo>
                      <a:pt x="2138375" y="24482"/>
                      <a:pt x="2097057" y="26095"/>
                      <a:pt x="2069925" y="50654"/>
                    </a:cubicBezTo>
                    <a:cubicBezTo>
                      <a:pt x="2049886" y="68790"/>
                      <a:pt x="2040673" y="93229"/>
                      <a:pt x="2035163" y="118998"/>
                    </a:cubicBezTo>
                    <a:cubicBezTo>
                      <a:pt x="2023202" y="174793"/>
                      <a:pt x="2009629" y="230200"/>
                      <a:pt x="1993950" y="285069"/>
                    </a:cubicBezTo>
                    <a:cubicBezTo>
                      <a:pt x="1986320" y="311794"/>
                      <a:pt x="1978226" y="338385"/>
                      <a:pt x="1969685" y="364841"/>
                    </a:cubicBezTo>
                    <a:cubicBezTo>
                      <a:pt x="1969103" y="366679"/>
                      <a:pt x="1968535" y="368576"/>
                      <a:pt x="1967968" y="370443"/>
                    </a:cubicBezTo>
                    <a:cubicBezTo>
                      <a:pt x="1966430" y="367993"/>
                      <a:pt x="1964832" y="365573"/>
                      <a:pt x="1963339" y="363093"/>
                    </a:cubicBezTo>
                    <a:cubicBezTo>
                      <a:pt x="1951184" y="342717"/>
                      <a:pt x="1941090" y="321176"/>
                      <a:pt x="1932190" y="299186"/>
                    </a:cubicBezTo>
                    <a:cubicBezTo>
                      <a:pt x="1926337" y="284726"/>
                      <a:pt x="1917153" y="257478"/>
                      <a:pt x="1910090" y="236370"/>
                    </a:cubicBezTo>
                    <a:cubicBezTo>
                      <a:pt x="1902445" y="213529"/>
                      <a:pt x="1894829" y="190673"/>
                      <a:pt x="1886333" y="168131"/>
                    </a:cubicBezTo>
                    <a:cubicBezTo>
                      <a:pt x="1865995" y="114143"/>
                      <a:pt x="1841865" y="64398"/>
                      <a:pt x="1804922" y="19612"/>
                    </a:cubicBezTo>
                    <a:cubicBezTo>
                      <a:pt x="1774251" y="-17555"/>
                      <a:pt x="1715896" y="2433"/>
                      <a:pt x="1701636" y="43454"/>
                    </a:cubicBezTo>
                    <a:cubicBezTo>
                      <a:pt x="1679820" y="106270"/>
                      <a:pt x="1658004" y="169087"/>
                      <a:pt x="1636187" y="231903"/>
                    </a:cubicBezTo>
                    <a:cubicBezTo>
                      <a:pt x="1625615" y="262318"/>
                      <a:pt x="1615551" y="292972"/>
                      <a:pt x="1604441" y="323193"/>
                    </a:cubicBezTo>
                    <a:cubicBezTo>
                      <a:pt x="1602679" y="327988"/>
                      <a:pt x="1600858" y="332753"/>
                      <a:pt x="1598901" y="337474"/>
                    </a:cubicBezTo>
                    <a:cubicBezTo>
                      <a:pt x="1598304" y="338908"/>
                      <a:pt x="1598050" y="339640"/>
                      <a:pt x="1597946" y="340028"/>
                    </a:cubicBezTo>
                    <a:cubicBezTo>
                      <a:pt x="1597453" y="340880"/>
                      <a:pt x="1597080" y="341522"/>
                      <a:pt x="1596378" y="342762"/>
                    </a:cubicBezTo>
                    <a:cubicBezTo>
                      <a:pt x="1593362" y="348125"/>
                      <a:pt x="1590136" y="353294"/>
                      <a:pt x="1587015" y="358567"/>
                    </a:cubicBezTo>
                    <a:cubicBezTo>
                      <a:pt x="1586134" y="360061"/>
                      <a:pt x="1585567" y="361092"/>
                      <a:pt x="1585179" y="361854"/>
                    </a:cubicBezTo>
                    <a:cubicBezTo>
                      <a:pt x="1584537" y="362302"/>
                      <a:pt x="1583626" y="363004"/>
                      <a:pt x="1582028" y="364468"/>
                    </a:cubicBezTo>
                    <a:cubicBezTo>
                      <a:pt x="1581505" y="364946"/>
                      <a:pt x="1580968" y="365409"/>
                      <a:pt x="1580445" y="365887"/>
                    </a:cubicBezTo>
                    <a:cubicBezTo>
                      <a:pt x="1580221" y="366006"/>
                      <a:pt x="1580072" y="366066"/>
                      <a:pt x="1579758" y="366245"/>
                    </a:cubicBezTo>
                    <a:cubicBezTo>
                      <a:pt x="1579818" y="366275"/>
                      <a:pt x="1579878" y="366320"/>
                      <a:pt x="1579938" y="366350"/>
                    </a:cubicBezTo>
                    <a:cubicBezTo>
                      <a:pt x="1579908" y="366380"/>
                      <a:pt x="1579863" y="366410"/>
                      <a:pt x="1579833" y="366439"/>
                    </a:cubicBezTo>
                    <a:cubicBezTo>
                      <a:pt x="1579594" y="366500"/>
                      <a:pt x="1579385" y="366544"/>
                      <a:pt x="1579146" y="366589"/>
                    </a:cubicBezTo>
                    <a:cubicBezTo>
                      <a:pt x="1579116" y="366604"/>
                      <a:pt x="1579072" y="366634"/>
                      <a:pt x="1579041" y="366649"/>
                    </a:cubicBezTo>
                    <a:cubicBezTo>
                      <a:pt x="1579027" y="366634"/>
                      <a:pt x="1579012" y="366634"/>
                      <a:pt x="1578997" y="366619"/>
                    </a:cubicBezTo>
                    <a:cubicBezTo>
                      <a:pt x="1574875" y="367545"/>
                      <a:pt x="1574189" y="367650"/>
                      <a:pt x="1577384" y="366798"/>
                    </a:cubicBezTo>
                    <a:cubicBezTo>
                      <a:pt x="1577205" y="366126"/>
                      <a:pt x="1577339" y="365812"/>
                      <a:pt x="1577608" y="365663"/>
                    </a:cubicBezTo>
                    <a:cubicBezTo>
                      <a:pt x="1576996" y="365229"/>
                      <a:pt x="1576682" y="365035"/>
                      <a:pt x="1575966" y="364512"/>
                    </a:cubicBezTo>
                    <a:cubicBezTo>
                      <a:pt x="1576876" y="365170"/>
                      <a:pt x="1577369" y="365498"/>
                      <a:pt x="1577608" y="365648"/>
                    </a:cubicBezTo>
                    <a:cubicBezTo>
                      <a:pt x="1577638" y="365633"/>
                      <a:pt x="1577653" y="365603"/>
                      <a:pt x="1577683" y="365588"/>
                    </a:cubicBezTo>
                    <a:cubicBezTo>
                      <a:pt x="1576847" y="364752"/>
                      <a:pt x="1572217" y="361077"/>
                      <a:pt x="1572427" y="361495"/>
                    </a:cubicBezTo>
                    <a:cubicBezTo>
                      <a:pt x="1554194" y="344600"/>
                      <a:pt x="1540680" y="326061"/>
                      <a:pt x="1527794" y="305102"/>
                    </a:cubicBezTo>
                    <a:cubicBezTo>
                      <a:pt x="1498138" y="256896"/>
                      <a:pt x="1476442" y="204432"/>
                      <a:pt x="1451699" y="153670"/>
                    </a:cubicBezTo>
                    <a:cubicBezTo>
                      <a:pt x="1424985" y="98846"/>
                      <a:pt x="1387983" y="14817"/>
                      <a:pt x="1311978" y="35746"/>
                    </a:cubicBezTo>
                    <a:cubicBezTo>
                      <a:pt x="1244529" y="54329"/>
                      <a:pt x="1229104" y="139001"/>
                      <a:pt x="1209393" y="195842"/>
                    </a:cubicBezTo>
                    <a:cubicBezTo>
                      <a:pt x="1198955" y="225913"/>
                      <a:pt x="1188533" y="255984"/>
                      <a:pt x="1178095" y="286071"/>
                    </a:cubicBezTo>
                    <a:cubicBezTo>
                      <a:pt x="1168703" y="313154"/>
                      <a:pt x="1161386" y="343644"/>
                      <a:pt x="1146902" y="367500"/>
                    </a:cubicBezTo>
                    <a:cubicBezTo>
                      <a:pt x="1141048" y="377135"/>
                      <a:pt x="1145319" y="371444"/>
                      <a:pt x="1140973" y="376493"/>
                    </a:cubicBezTo>
                    <a:cubicBezTo>
                      <a:pt x="1139883" y="377763"/>
                      <a:pt x="1130013" y="387279"/>
                      <a:pt x="1135628" y="381946"/>
                    </a:cubicBezTo>
                    <a:cubicBezTo>
                      <a:pt x="1131178" y="386173"/>
                      <a:pt x="1132253" y="385860"/>
                      <a:pt x="1128923" y="386009"/>
                    </a:cubicBezTo>
                    <a:cubicBezTo>
                      <a:pt x="1128893" y="385994"/>
                      <a:pt x="1128863" y="385964"/>
                      <a:pt x="1128833" y="385949"/>
                    </a:cubicBezTo>
                    <a:cubicBezTo>
                      <a:pt x="1128639" y="385964"/>
                      <a:pt x="1128430" y="385979"/>
                      <a:pt x="1128191" y="385994"/>
                    </a:cubicBezTo>
                    <a:cubicBezTo>
                      <a:pt x="1128370" y="385979"/>
                      <a:pt x="1128669" y="385949"/>
                      <a:pt x="1128803" y="385935"/>
                    </a:cubicBezTo>
                    <a:cubicBezTo>
                      <a:pt x="1127952" y="385352"/>
                      <a:pt x="1126683" y="384530"/>
                      <a:pt x="1124563" y="383290"/>
                    </a:cubicBezTo>
                    <a:cubicBezTo>
                      <a:pt x="1123338" y="381617"/>
                      <a:pt x="1121561" y="379212"/>
                      <a:pt x="1120158" y="377300"/>
                    </a:cubicBezTo>
                    <a:cubicBezTo>
                      <a:pt x="1119949" y="376971"/>
                      <a:pt x="1118859" y="375358"/>
                      <a:pt x="1115872" y="370921"/>
                    </a:cubicBezTo>
                    <a:cubicBezTo>
                      <a:pt x="1109839" y="361943"/>
                      <a:pt x="1104404" y="352487"/>
                      <a:pt x="1099044" y="343091"/>
                    </a:cubicBezTo>
                    <a:cubicBezTo>
                      <a:pt x="1069448" y="291135"/>
                      <a:pt x="1047064" y="235548"/>
                      <a:pt x="1020948" y="181844"/>
                    </a:cubicBezTo>
                    <a:cubicBezTo>
                      <a:pt x="996100" y="130740"/>
                      <a:pt x="965638" y="58228"/>
                      <a:pt x="905357" y="41901"/>
                    </a:cubicBezTo>
                    <a:cubicBezTo>
                      <a:pt x="828411" y="21061"/>
                      <a:pt x="787765" y="93588"/>
                      <a:pt x="762619" y="152132"/>
                    </a:cubicBezTo>
                    <a:cubicBezTo>
                      <a:pt x="741968" y="200174"/>
                      <a:pt x="727782" y="250696"/>
                      <a:pt x="707579" y="298917"/>
                    </a:cubicBezTo>
                    <a:cubicBezTo>
                      <a:pt x="700411" y="316037"/>
                      <a:pt x="688839" y="338116"/>
                      <a:pt x="675803" y="356924"/>
                    </a:cubicBezTo>
                    <a:cubicBezTo>
                      <a:pt x="669337" y="366275"/>
                      <a:pt x="666903" y="369890"/>
                      <a:pt x="658855" y="377748"/>
                    </a:cubicBezTo>
                    <a:cubicBezTo>
                      <a:pt x="658392" y="378196"/>
                      <a:pt x="657167" y="379705"/>
                      <a:pt x="655809" y="381229"/>
                    </a:cubicBezTo>
                    <a:cubicBezTo>
                      <a:pt x="654868" y="380900"/>
                      <a:pt x="653882" y="380721"/>
                      <a:pt x="652942" y="380333"/>
                    </a:cubicBezTo>
                    <a:cubicBezTo>
                      <a:pt x="651852" y="379929"/>
                      <a:pt x="651284" y="379750"/>
                      <a:pt x="650732" y="379585"/>
                    </a:cubicBezTo>
                    <a:cubicBezTo>
                      <a:pt x="649776" y="379003"/>
                      <a:pt x="648432" y="378211"/>
                      <a:pt x="646506" y="377135"/>
                    </a:cubicBezTo>
                    <a:cubicBezTo>
                      <a:pt x="641294" y="374208"/>
                      <a:pt x="636232" y="371041"/>
                      <a:pt x="631305" y="367664"/>
                    </a:cubicBezTo>
                    <a:cubicBezTo>
                      <a:pt x="629095" y="366141"/>
                      <a:pt x="626945" y="364512"/>
                      <a:pt x="624779" y="362899"/>
                    </a:cubicBezTo>
                    <a:cubicBezTo>
                      <a:pt x="624526" y="362451"/>
                      <a:pt x="616133" y="355460"/>
                      <a:pt x="615820" y="355176"/>
                    </a:cubicBezTo>
                    <a:cubicBezTo>
                      <a:pt x="599678" y="339939"/>
                      <a:pt x="585702" y="322715"/>
                      <a:pt x="572352" y="305042"/>
                    </a:cubicBezTo>
                    <a:cubicBezTo>
                      <a:pt x="571202" y="303533"/>
                      <a:pt x="570560" y="302682"/>
                      <a:pt x="569903" y="301846"/>
                    </a:cubicBezTo>
                    <a:cubicBezTo>
                      <a:pt x="569291" y="300919"/>
                      <a:pt x="568440" y="299665"/>
                      <a:pt x="567111" y="297737"/>
                    </a:cubicBezTo>
                    <a:cubicBezTo>
                      <a:pt x="563587" y="292629"/>
                      <a:pt x="560018" y="287549"/>
                      <a:pt x="556509" y="282425"/>
                    </a:cubicBezTo>
                    <a:cubicBezTo>
                      <a:pt x="550626" y="273881"/>
                      <a:pt x="544802" y="265291"/>
                      <a:pt x="538889" y="256761"/>
                    </a:cubicBezTo>
                    <a:cubicBezTo>
                      <a:pt x="524181" y="235548"/>
                      <a:pt x="509293" y="214336"/>
                      <a:pt x="492793" y="194467"/>
                    </a:cubicBezTo>
                    <a:cubicBezTo>
                      <a:pt x="457986" y="152550"/>
                      <a:pt x="402587" y="98652"/>
                      <a:pt x="343231" y="110573"/>
                    </a:cubicBezTo>
                    <a:cubicBezTo>
                      <a:pt x="304124" y="118430"/>
                      <a:pt x="281561" y="150249"/>
                      <a:pt x="264239" y="183248"/>
                    </a:cubicBezTo>
                    <a:cubicBezTo>
                      <a:pt x="248247" y="213723"/>
                      <a:pt x="234360" y="245333"/>
                      <a:pt x="220742" y="276928"/>
                    </a:cubicBezTo>
                    <a:cubicBezTo>
                      <a:pt x="199896" y="325239"/>
                      <a:pt x="180589" y="372116"/>
                      <a:pt x="151307" y="416050"/>
                    </a:cubicBezTo>
                    <a:cubicBezTo>
                      <a:pt x="142034" y="389923"/>
                      <a:pt x="135060" y="362496"/>
                      <a:pt x="128714" y="335846"/>
                    </a:cubicBezTo>
                    <a:cubicBezTo>
                      <a:pt x="112348" y="267143"/>
                      <a:pt x="100686" y="197411"/>
                      <a:pt x="87068" y="128170"/>
                    </a:cubicBezTo>
                    <a:cubicBezTo>
                      <a:pt x="79841" y="91436"/>
                      <a:pt x="19320" y="87418"/>
                      <a:pt x="11197" y="125795"/>
                    </a:cubicBezTo>
                    <a:cubicBezTo>
                      <a:pt x="-3392" y="194692"/>
                      <a:pt x="-2839" y="260391"/>
                      <a:pt x="7748" y="329960"/>
                    </a:cubicBezTo>
                    <a:cubicBezTo>
                      <a:pt x="12675" y="362377"/>
                      <a:pt x="20589" y="394404"/>
                      <a:pt x="29758" y="425865"/>
                    </a:cubicBezTo>
                    <a:cubicBezTo>
                      <a:pt x="38269" y="455055"/>
                      <a:pt x="46437" y="486919"/>
                      <a:pt x="63221" y="512568"/>
                    </a:cubicBezTo>
                    <a:cubicBezTo>
                      <a:pt x="83917" y="544178"/>
                      <a:pt x="116335" y="565958"/>
                      <a:pt x="155294" y="561551"/>
                    </a:cubicBezTo>
                    <a:cubicBezTo>
                      <a:pt x="193864" y="557189"/>
                      <a:pt x="217800" y="530375"/>
                      <a:pt x="240094" y="501215"/>
                    </a:cubicBezTo>
                    <a:cubicBezTo>
                      <a:pt x="276977" y="452993"/>
                      <a:pt x="301406" y="396436"/>
                      <a:pt x="325387" y="341089"/>
                    </a:cubicBezTo>
                    <a:cubicBezTo>
                      <a:pt x="336198" y="316127"/>
                      <a:pt x="346307" y="291747"/>
                      <a:pt x="357596" y="268622"/>
                    </a:cubicBezTo>
                    <a:cubicBezTo>
                      <a:pt x="361658" y="260302"/>
                      <a:pt x="365884" y="252025"/>
                      <a:pt x="370273" y="243839"/>
                    </a:cubicBezTo>
                    <a:cubicBezTo>
                      <a:pt x="373126" y="246409"/>
                      <a:pt x="376023" y="248918"/>
                      <a:pt x="378740" y="251563"/>
                    </a:cubicBezTo>
                    <a:cubicBezTo>
                      <a:pt x="386729" y="259346"/>
                      <a:pt x="394225" y="267592"/>
                      <a:pt x="401407" y="276106"/>
                    </a:cubicBezTo>
                    <a:cubicBezTo>
                      <a:pt x="408231" y="284188"/>
                      <a:pt x="414697" y="292583"/>
                      <a:pt x="420983" y="301083"/>
                    </a:cubicBezTo>
                    <a:cubicBezTo>
                      <a:pt x="422760" y="303608"/>
                      <a:pt x="427584" y="310301"/>
                      <a:pt x="427524" y="310211"/>
                    </a:cubicBezTo>
                    <a:cubicBezTo>
                      <a:pt x="431093" y="315320"/>
                      <a:pt x="434617" y="320444"/>
                      <a:pt x="438141" y="325583"/>
                    </a:cubicBezTo>
                    <a:cubicBezTo>
                      <a:pt x="466184" y="366454"/>
                      <a:pt x="493674" y="409761"/>
                      <a:pt x="530751" y="443193"/>
                    </a:cubicBezTo>
                    <a:cubicBezTo>
                      <a:pt x="577280" y="485171"/>
                      <a:pt x="645864" y="526237"/>
                      <a:pt x="708609" y="492655"/>
                    </a:cubicBezTo>
                    <a:cubicBezTo>
                      <a:pt x="763455" y="463316"/>
                      <a:pt x="796501" y="399857"/>
                      <a:pt x="820422" y="345167"/>
                    </a:cubicBezTo>
                    <a:cubicBezTo>
                      <a:pt x="842835" y="293943"/>
                      <a:pt x="857365" y="239686"/>
                      <a:pt x="879718" y="188447"/>
                    </a:cubicBezTo>
                    <a:cubicBezTo>
                      <a:pt x="880465" y="186714"/>
                      <a:pt x="881540" y="184623"/>
                      <a:pt x="882406" y="182741"/>
                    </a:cubicBezTo>
                    <a:cubicBezTo>
                      <a:pt x="889290" y="194527"/>
                      <a:pt x="895979" y="206433"/>
                      <a:pt x="902221" y="218563"/>
                    </a:cubicBezTo>
                    <a:cubicBezTo>
                      <a:pt x="930772" y="274119"/>
                      <a:pt x="953633" y="332454"/>
                      <a:pt x="983333" y="387443"/>
                    </a:cubicBezTo>
                    <a:cubicBezTo>
                      <a:pt x="1014258" y="444687"/>
                      <a:pt x="1053201" y="506876"/>
                      <a:pt x="1125832" y="508684"/>
                    </a:cubicBezTo>
                    <a:cubicBezTo>
                      <a:pt x="1201553" y="510566"/>
                      <a:pt x="1249382" y="446510"/>
                      <a:pt x="1273856" y="383126"/>
                    </a:cubicBezTo>
                    <a:cubicBezTo>
                      <a:pt x="1296941" y="323342"/>
                      <a:pt x="1316472" y="261915"/>
                      <a:pt x="1337288" y="201265"/>
                    </a:cubicBezTo>
                    <a:cubicBezTo>
                      <a:pt x="1341977" y="209540"/>
                      <a:pt x="1346561" y="217831"/>
                      <a:pt x="1350548" y="226197"/>
                    </a:cubicBezTo>
                    <a:cubicBezTo>
                      <a:pt x="1380517" y="289103"/>
                      <a:pt x="1408590" y="351964"/>
                      <a:pt x="1450415" y="408148"/>
                    </a:cubicBezTo>
                    <a:cubicBezTo>
                      <a:pt x="1494525" y="467409"/>
                      <a:pt x="1566887" y="513838"/>
                      <a:pt x="1639905" y="473280"/>
                    </a:cubicBezTo>
                    <a:cubicBezTo>
                      <a:pt x="1700904" y="439399"/>
                      <a:pt x="1720196" y="363422"/>
                      <a:pt x="1741370" y="302458"/>
                    </a:cubicBezTo>
                    <a:cubicBezTo>
                      <a:pt x="1751808" y="272417"/>
                      <a:pt x="1762246" y="242375"/>
                      <a:pt x="1772668" y="212319"/>
                    </a:cubicBezTo>
                    <a:cubicBezTo>
                      <a:pt x="1772758" y="212558"/>
                      <a:pt x="1772863" y="212827"/>
                      <a:pt x="1772952" y="213066"/>
                    </a:cubicBezTo>
                    <a:cubicBezTo>
                      <a:pt x="1790288" y="261258"/>
                      <a:pt x="1805072" y="310226"/>
                      <a:pt x="1824319" y="357731"/>
                    </a:cubicBezTo>
                    <a:cubicBezTo>
                      <a:pt x="1842790" y="403323"/>
                      <a:pt x="1867712" y="452949"/>
                      <a:pt x="1904849" y="486142"/>
                    </a:cubicBezTo>
                    <a:cubicBezTo>
                      <a:pt x="1931488" y="509954"/>
                      <a:pt x="1965817" y="522562"/>
                      <a:pt x="2001416" y="513166"/>
                    </a:cubicBezTo>
                    <a:cubicBezTo>
                      <a:pt x="2036343" y="503949"/>
                      <a:pt x="2058413" y="474475"/>
                      <a:pt x="2071986" y="442910"/>
                    </a:cubicBezTo>
                    <a:cubicBezTo>
                      <a:pt x="2094907" y="389639"/>
                      <a:pt x="2109003" y="330796"/>
                      <a:pt x="2123801" y="274822"/>
                    </a:cubicBezTo>
                    <a:cubicBezTo>
                      <a:pt x="2129117" y="254715"/>
                      <a:pt x="2133865" y="234458"/>
                      <a:pt x="2138659" y="214216"/>
                    </a:cubicBezTo>
                    <a:cubicBezTo>
                      <a:pt x="2147230" y="232695"/>
                      <a:pt x="2155383" y="251353"/>
                      <a:pt x="2163775" y="269907"/>
                    </a:cubicBezTo>
                    <a:cubicBezTo>
                      <a:pt x="2184307" y="315305"/>
                      <a:pt x="2208168" y="360643"/>
                      <a:pt x="2243140" y="396765"/>
                    </a:cubicBezTo>
                    <a:cubicBezTo>
                      <a:pt x="2267017" y="421428"/>
                      <a:pt x="2295746" y="443522"/>
                      <a:pt x="2330927" y="447137"/>
                    </a:cubicBezTo>
                    <a:cubicBezTo>
                      <a:pt x="2369258" y="451081"/>
                      <a:pt x="2403274" y="432931"/>
                      <a:pt x="2429778" y="406281"/>
                    </a:cubicBezTo>
                    <a:cubicBezTo>
                      <a:pt x="2453580" y="382349"/>
                      <a:pt x="2475606" y="354907"/>
                      <a:pt x="2494346" y="326852"/>
                    </a:cubicBezTo>
                    <a:cubicBezTo>
                      <a:pt x="2514235" y="297065"/>
                      <a:pt x="2525464" y="268294"/>
                      <a:pt x="2533304" y="233502"/>
                    </a:cubicBezTo>
                    <a:cubicBezTo>
                      <a:pt x="2538082" y="212752"/>
                      <a:pt x="2532080" y="191076"/>
                      <a:pt x="2513324" y="1792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460955" y="6717103"/>
                <a:ext cx="1198" cy="117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7" extrusionOk="0">
                    <a:moveTo>
                      <a:pt x="0" y="102"/>
                    </a:moveTo>
                    <a:cubicBezTo>
                      <a:pt x="15" y="102"/>
                      <a:pt x="15" y="117"/>
                      <a:pt x="30" y="117"/>
                    </a:cubicBezTo>
                    <a:cubicBezTo>
                      <a:pt x="1314" y="13"/>
                      <a:pt x="1851" y="-77"/>
                      <a:pt x="0" y="1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909744" y="6696834"/>
                <a:ext cx="2150" cy="1056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56" extrusionOk="0">
                    <a:moveTo>
                      <a:pt x="0" y="85"/>
                    </a:moveTo>
                    <a:cubicBezTo>
                      <a:pt x="0" y="100"/>
                      <a:pt x="0" y="100"/>
                      <a:pt x="0" y="85"/>
                    </a:cubicBezTo>
                    <a:cubicBezTo>
                      <a:pt x="508" y="459"/>
                      <a:pt x="941" y="758"/>
                      <a:pt x="1389" y="1056"/>
                    </a:cubicBezTo>
                    <a:cubicBezTo>
                      <a:pt x="1433" y="1041"/>
                      <a:pt x="1493" y="1026"/>
                      <a:pt x="1538" y="1026"/>
                    </a:cubicBezTo>
                    <a:cubicBezTo>
                      <a:pt x="1717" y="922"/>
                      <a:pt x="2001" y="758"/>
                      <a:pt x="2150" y="683"/>
                    </a:cubicBezTo>
                    <a:cubicBezTo>
                      <a:pt x="1299" y="220"/>
                      <a:pt x="523" y="-94"/>
                      <a:pt x="90" y="26"/>
                    </a:cubicBezTo>
                    <a:cubicBezTo>
                      <a:pt x="239" y="205"/>
                      <a:pt x="224" y="220"/>
                      <a:pt x="0" y="8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 rot="-155436">
              <a:off x="929372" y="773103"/>
              <a:ext cx="2152333" cy="142517"/>
              <a:chOff x="1998890" y="1538560"/>
              <a:chExt cx="4304572" cy="285027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6141836" y="1661893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4" y="161694"/>
                    </a:cubicBezTo>
                    <a:cubicBezTo>
                      <a:pt x="36182" y="161694"/>
                      <a:pt x="0" y="125498"/>
                      <a:pt x="0" y="80847"/>
                    </a:cubicBezTo>
                    <a:cubicBezTo>
                      <a:pt x="0" y="36197"/>
                      <a:pt x="36182" y="0"/>
                      <a:pt x="80814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796602" y="1651615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4" y="161694"/>
                    </a:cubicBezTo>
                    <a:cubicBezTo>
                      <a:pt x="36182" y="161694"/>
                      <a:pt x="0" y="125498"/>
                      <a:pt x="0" y="80847"/>
                    </a:cubicBezTo>
                    <a:cubicBezTo>
                      <a:pt x="0" y="36197"/>
                      <a:pt x="36182" y="0"/>
                      <a:pt x="80814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5451353" y="1641337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4" y="161694"/>
                    </a:cubicBezTo>
                    <a:cubicBezTo>
                      <a:pt x="36182" y="161694"/>
                      <a:pt x="0" y="125498"/>
                      <a:pt x="0" y="80847"/>
                    </a:cubicBezTo>
                    <a:cubicBezTo>
                      <a:pt x="0" y="36197"/>
                      <a:pt x="36182" y="0"/>
                      <a:pt x="80814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5106104" y="1631060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4760854" y="1620782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4415620" y="1610504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4070371" y="1600226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3725122" y="1589949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379872" y="1579671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4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4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034623" y="1569393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5"/>
                      <a:pt x="80813" y="161695"/>
                    </a:cubicBezTo>
                    <a:cubicBezTo>
                      <a:pt x="36181" y="161695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2689389" y="1559116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2344140" y="1548838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4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4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998890" y="1538560"/>
                <a:ext cx="161626" cy="161694"/>
              </a:xfrm>
              <a:custGeom>
                <a:avLst/>
                <a:gdLst/>
                <a:ahLst/>
                <a:cxnLst/>
                <a:rect l="l" t="t" r="r" b="b"/>
                <a:pathLst>
                  <a:path w="161626" h="161694" extrusionOk="0">
                    <a:moveTo>
                      <a:pt x="161627" y="80847"/>
                    </a:moveTo>
                    <a:cubicBezTo>
                      <a:pt x="161627" y="125498"/>
                      <a:pt x="125446" y="161694"/>
                      <a:pt x="80813" y="161694"/>
                    </a:cubicBezTo>
                    <a:cubicBezTo>
                      <a:pt x="36181" y="161694"/>
                      <a:pt x="0" y="125498"/>
                      <a:pt x="0" y="80847"/>
                    </a:cubicBezTo>
                    <a:cubicBezTo>
                      <a:pt x="0" y="36197"/>
                      <a:pt x="36181" y="0"/>
                      <a:pt x="80813" y="0"/>
                    </a:cubicBezTo>
                    <a:cubicBezTo>
                      <a:pt x="125446" y="0"/>
                      <a:pt x="161627" y="36197"/>
                      <a:pt x="161627" y="808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 rot="-155436">
              <a:off x="825267" y="534187"/>
              <a:ext cx="2308507" cy="352843"/>
              <a:chOff x="1802829" y="1058660"/>
              <a:chExt cx="4616912" cy="70567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5947216" y="1177128"/>
                <a:ext cx="472525" cy="587202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2" extrusionOk="0">
                    <a:moveTo>
                      <a:pt x="376168" y="37730"/>
                    </a:moveTo>
                    <a:cubicBezTo>
                      <a:pt x="307001" y="-8953"/>
                      <a:pt x="214495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0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2" y="499390"/>
                      <a:pt x="60245" y="384318"/>
                      <a:pt x="77836" y="260478"/>
                    </a:cubicBezTo>
                    <a:cubicBezTo>
                      <a:pt x="93260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51"/>
                      <a:pt x="448260" y="86384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5601847" y="1167254"/>
                <a:ext cx="472525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1" extrusionOk="0">
                    <a:moveTo>
                      <a:pt x="376167" y="37730"/>
                    </a:moveTo>
                    <a:cubicBezTo>
                      <a:pt x="307001" y="-8953"/>
                      <a:pt x="214495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0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2" y="499390"/>
                      <a:pt x="60245" y="384318"/>
                      <a:pt x="77836" y="260478"/>
                    </a:cubicBezTo>
                    <a:cubicBezTo>
                      <a:pt x="93260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51"/>
                      <a:pt x="448260" y="86399"/>
                      <a:pt x="376167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5256478" y="1157379"/>
                <a:ext cx="472526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26" h="587201" extrusionOk="0">
                    <a:moveTo>
                      <a:pt x="376167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1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0" y="280944"/>
                      <a:pt x="461789" y="291565"/>
                      <a:pt x="468673" y="255638"/>
                    </a:cubicBezTo>
                    <a:cubicBezTo>
                      <a:pt x="485054" y="169965"/>
                      <a:pt x="448275" y="86399"/>
                      <a:pt x="376167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4911109" y="1147505"/>
                <a:ext cx="472531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31" h="587201" extrusionOk="0">
                    <a:moveTo>
                      <a:pt x="376168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5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69" y="169965"/>
                      <a:pt x="448275" y="86399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4565756" y="1137630"/>
                <a:ext cx="472525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1" extrusionOk="0">
                    <a:moveTo>
                      <a:pt x="376168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6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65"/>
                      <a:pt x="448261" y="86399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4220387" y="1127756"/>
                <a:ext cx="472525" cy="587202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2" extrusionOk="0">
                    <a:moveTo>
                      <a:pt x="376168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65"/>
                      <a:pt x="448261" y="86399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3875018" y="1117897"/>
                <a:ext cx="472525" cy="587202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2" extrusionOk="0">
                    <a:moveTo>
                      <a:pt x="376168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51"/>
                      <a:pt x="448261" y="86384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529650" y="1108022"/>
                <a:ext cx="472531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31" h="587201" extrusionOk="0">
                    <a:moveTo>
                      <a:pt x="376168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1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69" y="169951"/>
                      <a:pt x="448275" y="86399"/>
                      <a:pt x="376168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184292" y="1098148"/>
                <a:ext cx="472521" cy="587216"/>
              </a:xfrm>
              <a:custGeom>
                <a:avLst/>
                <a:gdLst/>
                <a:ahLst/>
                <a:cxnLst/>
                <a:rect l="l" t="t" r="r" b="b"/>
                <a:pathLst>
                  <a:path w="472521" h="587216" extrusionOk="0">
                    <a:moveTo>
                      <a:pt x="376157" y="37730"/>
                    </a:moveTo>
                    <a:cubicBezTo>
                      <a:pt x="306991" y="-8953"/>
                      <a:pt x="214485" y="-12060"/>
                      <a:pt x="141466" y="26989"/>
                    </a:cubicBezTo>
                    <a:cubicBezTo>
                      <a:pt x="-8021" y="106955"/>
                      <a:pt x="-40304" y="318888"/>
                      <a:pt x="50663" y="454320"/>
                    </a:cubicBezTo>
                    <a:cubicBezTo>
                      <a:pt x="101343" y="529775"/>
                      <a:pt x="185681" y="580521"/>
                      <a:pt x="276648" y="587138"/>
                    </a:cubicBezTo>
                    <a:cubicBezTo>
                      <a:pt x="297210" y="588632"/>
                      <a:pt x="314770" y="568540"/>
                      <a:pt x="314770" y="549000"/>
                    </a:cubicBezTo>
                    <a:cubicBezTo>
                      <a:pt x="314770" y="526787"/>
                      <a:pt x="297240" y="512775"/>
                      <a:pt x="276648" y="510862"/>
                    </a:cubicBezTo>
                    <a:cubicBezTo>
                      <a:pt x="153412" y="499405"/>
                      <a:pt x="60235" y="384333"/>
                      <a:pt x="77825" y="260493"/>
                    </a:cubicBezTo>
                    <a:cubicBezTo>
                      <a:pt x="93250" y="151890"/>
                      <a:pt x="192580" y="47290"/>
                      <a:pt x="308409" y="93077"/>
                    </a:cubicBezTo>
                    <a:cubicBezTo>
                      <a:pt x="369930" y="117397"/>
                      <a:pt x="405394" y="183291"/>
                      <a:pt x="407455" y="247362"/>
                    </a:cubicBezTo>
                    <a:cubicBezTo>
                      <a:pt x="408530" y="280959"/>
                      <a:pt x="461779" y="291580"/>
                      <a:pt x="468662" y="255653"/>
                    </a:cubicBezTo>
                    <a:cubicBezTo>
                      <a:pt x="485058" y="169965"/>
                      <a:pt x="448265" y="86399"/>
                      <a:pt x="376157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838927" y="1088276"/>
                <a:ext cx="472525" cy="587214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14" extrusionOk="0">
                    <a:moveTo>
                      <a:pt x="376167" y="37727"/>
                    </a:moveTo>
                    <a:cubicBezTo>
                      <a:pt x="307001" y="-8955"/>
                      <a:pt x="214496" y="-12063"/>
                      <a:pt x="141477" y="27002"/>
                    </a:cubicBezTo>
                    <a:cubicBezTo>
                      <a:pt x="-8025" y="106967"/>
                      <a:pt x="-40309" y="318900"/>
                      <a:pt x="50674" y="454318"/>
                    </a:cubicBezTo>
                    <a:cubicBezTo>
                      <a:pt x="101354" y="529772"/>
                      <a:pt x="185691" y="580518"/>
                      <a:pt x="276659" y="587136"/>
                    </a:cubicBezTo>
                    <a:cubicBezTo>
                      <a:pt x="297220" y="588630"/>
                      <a:pt x="314781" y="568538"/>
                      <a:pt x="314781" y="548998"/>
                    </a:cubicBezTo>
                    <a:cubicBezTo>
                      <a:pt x="314781" y="526784"/>
                      <a:pt x="297250" y="512772"/>
                      <a:pt x="276659" y="510860"/>
                    </a:cubicBezTo>
                    <a:cubicBezTo>
                      <a:pt x="153423" y="499402"/>
                      <a:pt x="60245" y="384331"/>
                      <a:pt x="77835" y="260491"/>
                    </a:cubicBezTo>
                    <a:cubicBezTo>
                      <a:pt x="93261" y="151888"/>
                      <a:pt x="192590" y="47288"/>
                      <a:pt x="308420" y="93075"/>
                    </a:cubicBezTo>
                    <a:cubicBezTo>
                      <a:pt x="369941" y="117394"/>
                      <a:pt x="405405" y="183288"/>
                      <a:pt x="407466" y="247360"/>
                    </a:cubicBezTo>
                    <a:cubicBezTo>
                      <a:pt x="408541" y="280956"/>
                      <a:pt x="461789" y="291578"/>
                      <a:pt x="468673" y="255650"/>
                    </a:cubicBezTo>
                    <a:cubicBezTo>
                      <a:pt x="485054" y="169963"/>
                      <a:pt x="448260" y="86397"/>
                      <a:pt x="376167" y="3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493559" y="1078399"/>
                <a:ext cx="472525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1" extrusionOk="0">
                    <a:moveTo>
                      <a:pt x="376167" y="37730"/>
                    </a:moveTo>
                    <a:cubicBezTo>
                      <a:pt x="307001" y="-8953"/>
                      <a:pt x="214496" y="-12060"/>
                      <a:pt x="141477" y="26989"/>
                    </a:cubicBezTo>
                    <a:cubicBezTo>
                      <a:pt x="-8025" y="106955"/>
                      <a:pt x="-40309" y="318888"/>
                      <a:pt x="50674" y="454305"/>
                    </a:cubicBezTo>
                    <a:cubicBezTo>
                      <a:pt x="101354" y="529760"/>
                      <a:pt x="185691" y="580506"/>
                      <a:pt x="276659" y="587124"/>
                    </a:cubicBezTo>
                    <a:cubicBezTo>
                      <a:pt x="297221" y="588617"/>
                      <a:pt x="314781" y="568525"/>
                      <a:pt x="314781" y="548986"/>
                    </a:cubicBezTo>
                    <a:cubicBezTo>
                      <a:pt x="314781" y="526772"/>
                      <a:pt x="297250" y="512760"/>
                      <a:pt x="276659" y="510847"/>
                    </a:cubicBezTo>
                    <a:cubicBezTo>
                      <a:pt x="153423" y="499390"/>
                      <a:pt x="60245" y="384318"/>
                      <a:pt x="77835" y="260478"/>
                    </a:cubicBezTo>
                    <a:cubicBezTo>
                      <a:pt x="93260" y="151875"/>
                      <a:pt x="192590" y="47275"/>
                      <a:pt x="308420" y="93062"/>
                    </a:cubicBezTo>
                    <a:cubicBezTo>
                      <a:pt x="369941" y="117382"/>
                      <a:pt x="405405" y="183276"/>
                      <a:pt x="407465" y="247347"/>
                    </a:cubicBezTo>
                    <a:cubicBezTo>
                      <a:pt x="408541" y="280944"/>
                      <a:pt x="461789" y="291565"/>
                      <a:pt x="468673" y="255638"/>
                    </a:cubicBezTo>
                    <a:cubicBezTo>
                      <a:pt x="485054" y="169965"/>
                      <a:pt x="448260" y="86399"/>
                      <a:pt x="376167" y="37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148205" y="1068533"/>
                <a:ext cx="472525" cy="587208"/>
              </a:xfrm>
              <a:custGeom>
                <a:avLst/>
                <a:gdLst/>
                <a:ahLst/>
                <a:cxnLst/>
                <a:rect l="l" t="t" r="r" b="b"/>
                <a:pathLst>
                  <a:path w="472525" h="587208" extrusionOk="0">
                    <a:moveTo>
                      <a:pt x="376152" y="37721"/>
                    </a:moveTo>
                    <a:cubicBezTo>
                      <a:pt x="306986" y="-8961"/>
                      <a:pt x="214496" y="-12054"/>
                      <a:pt x="141477" y="26996"/>
                    </a:cubicBezTo>
                    <a:cubicBezTo>
                      <a:pt x="-8025" y="106961"/>
                      <a:pt x="-40309" y="318894"/>
                      <a:pt x="50674" y="454312"/>
                    </a:cubicBezTo>
                    <a:cubicBezTo>
                      <a:pt x="101354" y="529766"/>
                      <a:pt x="185691" y="580512"/>
                      <a:pt x="276659" y="587130"/>
                    </a:cubicBezTo>
                    <a:cubicBezTo>
                      <a:pt x="297220" y="588624"/>
                      <a:pt x="314781" y="568532"/>
                      <a:pt x="314781" y="548992"/>
                    </a:cubicBezTo>
                    <a:cubicBezTo>
                      <a:pt x="314781" y="526779"/>
                      <a:pt x="297250" y="512766"/>
                      <a:pt x="276659" y="510854"/>
                    </a:cubicBezTo>
                    <a:cubicBezTo>
                      <a:pt x="153423" y="499396"/>
                      <a:pt x="60245" y="384325"/>
                      <a:pt x="77835" y="260485"/>
                    </a:cubicBezTo>
                    <a:cubicBezTo>
                      <a:pt x="93260" y="151882"/>
                      <a:pt x="192590" y="47282"/>
                      <a:pt x="308420" y="93069"/>
                    </a:cubicBezTo>
                    <a:cubicBezTo>
                      <a:pt x="369941" y="117388"/>
                      <a:pt x="405405" y="183282"/>
                      <a:pt x="407465" y="247354"/>
                    </a:cubicBezTo>
                    <a:cubicBezTo>
                      <a:pt x="408541" y="280950"/>
                      <a:pt x="461789" y="291572"/>
                      <a:pt x="468673" y="255644"/>
                    </a:cubicBezTo>
                    <a:cubicBezTo>
                      <a:pt x="485054" y="169957"/>
                      <a:pt x="448261" y="86391"/>
                      <a:pt x="376152" y="377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1802829" y="1058660"/>
                <a:ext cx="472524" cy="587207"/>
              </a:xfrm>
              <a:custGeom>
                <a:avLst/>
                <a:gdLst/>
                <a:ahLst/>
                <a:cxnLst/>
                <a:rect l="l" t="t" r="r" b="b"/>
                <a:pathLst>
                  <a:path w="472524" h="587207" extrusionOk="0">
                    <a:moveTo>
                      <a:pt x="376160" y="37735"/>
                    </a:moveTo>
                    <a:cubicBezTo>
                      <a:pt x="306994" y="-8963"/>
                      <a:pt x="214503" y="-12055"/>
                      <a:pt x="141484" y="26994"/>
                    </a:cubicBezTo>
                    <a:cubicBezTo>
                      <a:pt x="-8033" y="106960"/>
                      <a:pt x="-40301" y="318893"/>
                      <a:pt x="50666" y="454310"/>
                    </a:cubicBezTo>
                    <a:cubicBezTo>
                      <a:pt x="101346" y="529765"/>
                      <a:pt x="185684" y="580511"/>
                      <a:pt x="276651" y="587129"/>
                    </a:cubicBezTo>
                    <a:cubicBezTo>
                      <a:pt x="297213" y="588623"/>
                      <a:pt x="314774" y="568530"/>
                      <a:pt x="314774" y="548991"/>
                    </a:cubicBezTo>
                    <a:cubicBezTo>
                      <a:pt x="314774" y="526777"/>
                      <a:pt x="297243" y="512765"/>
                      <a:pt x="276651" y="510853"/>
                    </a:cubicBezTo>
                    <a:cubicBezTo>
                      <a:pt x="153415" y="499395"/>
                      <a:pt x="60238" y="384323"/>
                      <a:pt x="77828" y="260483"/>
                    </a:cubicBezTo>
                    <a:cubicBezTo>
                      <a:pt x="93253" y="151880"/>
                      <a:pt x="192583" y="47281"/>
                      <a:pt x="308412" y="93067"/>
                    </a:cubicBezTo>
                    <a:cubicBezTo>
                      <a:pt x="369933" y="117387"/>
                      <a:pt x="405398" y="183281"/>
                      <a:pt x="407458" y="247352"/>
                    </a:cubicBezTo>
                    <a:cubicBezTo>
                      <a:pt x="408533" y="280949"/>
                      <a:pt x="461782" y="291570"/>
                      <a:pt x="468666" y="255643"/>
                    </a:cubicBezTo>
                    <a:cubicBezTo>
                      <a:pt x="485061" y="169956"/>
                      <a:pt x="448268" y="86390"/>
                      <a:pt x="376160" y="377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3" name="Google Shape;193;p3"/>
          <p:cNvSpPr>
            <a:spLocks noGrp="1"/>
          </p:cNvSpPr>
          <p:nvPr>
            <p:ph type="pic" idx="2"/>
          </p:nvPr>
        </p:nvSpPr>
        <p:spPr>
          <a:xfrm rot="136249">
            <a:off x="1161413" y="955713"/>
            <a:ext cx="2430409" cy="365447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4" name="Google Shape;194;p3"/>
          <p:cNvGrpSpPr/>
          <p:nvPr/>
        </p:nvGrpSpPr>
        <p:grpSpPr>
          <a:xfrm>
            <a:off x="388428" y="1197146"/>
            <a:ext cx="1193443" cy="605413"/>
            <a:chOff x="388428" y="1273346"/>
            <a:chExt cx="1193443" cy="605413"/>
          </a:xfrm>
        </p:grpSpPr>
        <p:sp>
          <p:nvSpPr>
            <p:cNvPr id="195" name="Google Shape;195;p3"/>
            <p:cNvSpPr/>
            <p:nvPr/>
          </p:nvSpPr>
          <p:spPr>
            <a:xfrm rot="-692077">
              <a:off x="416160" y="1385914"/>
              <a:ext cx="1137979" cy="383130"/>
            </a:xfrm>
            <a:custGeom>
              <a:avLst/>
              <a:gdLst/>
              <a:ahLst/>
              <a:cxnLst/>
              <a:rect l="l" t="t" r="r" b="b"/>
              <a:pathLst>
                <a:path w="2275502" h="765332" extrusionOk="0">
                  <a:moveTo>
                    <a:pt x="2183074" y="627793"/>
                  </a:moveTo>
                  <a:cubicBezTo>
                    <a:pt x="2281316" y="571323"/>
                    <a:pt x="2271868" y="579086"/>
                    <a:pt x="2243543" y="537508"/>
                  </a:cubicBezTo>
                  <a:cubicBezTo>
                    <a:pt x="2219823" y="504710"/>
                    <a:pt x="2191489" y="476040"/>
                    <a:pt x="2162931" y="447552"/>
                  </a:cubicBezTo>
                  <a:cubicBezTo>
                    <a:pt x="2277917" y="364041"/>
                    <a:pt x="2264660" y="394981"/>
                    <a:pt x="2169161" y="259761"/>
                  </a:cubicBezTo>
                  <a:cubicBezTo>
                    <a:pt x="2223605" y="227701"/>
                    <a:pt x="2264814" y="213217"/>
                    <a:pt x="2242187" y="188246"/>
                  </a:cubicBezTo>
                  <a:cubicBezTo>
                    <a:pt x="2180698" y="99729"/>
                    <a:pt x="2202347" y="126322"/>
                    <a:pt x="2212614" y="91396"/>
                  </a:cubicBezTo>
                  <a:cubicBezTo>
                    <a:pt x="2217639" y="80626"/>
                    <a:pt x="2223432" y="71063"/>
                    <a:pt x="2229408" y="60639"/>
                  </a:cubicBezTo>
                  <a:cubicBezTo>
                    <a:pt x="2241313" y="43085"/>
                    <a:pt x="2254065" y="656"/>
                    <a:pt x="2221361" y="0"/>
                  </a:cubicBezTo>
                  <a:cubicBezTo>
                    <a:pt x="1896019" y="17923"/>
                    <a:pt x="264042" y="57856"/>
                    <a:pt x="263737" y="57847"/>
                  </a:cubicBezTo>
                  <a:cubicBezTo>
                    <a:pt x="207263" y="61013"/>
                    <a:pt x="91249" y="35741"/>
                    <a:pt x="49057" y="72936"/>
                  </a:cubicBezTo>
                  <a:cubicBezTo>
                    <a:pt x="35531" y="84995"/>
                    <a:pt x="45248" y="99269"/>
                    <a:pt x="61335" y="137890"/>
                  </a:cubicBezTo>
                  <a:cubicBezTo>
                    <a:pt x="72272" y="171143"/>
                    <a:pt x="57563" y="163412"/>
                    <a:pt x="22643" y="177968"/>
                  </a:cubicBezTo>
                  <a:cubicBezTo>
                    <a:pt x="-28410" y="195240"/>
                    <a:pt x="46790" y="232544"/>
                    <a:pt x="79594" y="285142"/>
                  </a:cubicBezTo>
                  <a:cubicBezTo>
                    <a:pt x="-7171" y="396143"/>
                    <a:pt x="-33039" y="349230"/>
                    <a:pt x="97125" y="483662"/>
                  </a:cubicBezTo>
                  <a:cubicBezTo>
                    <a:pt x="-18157" y="619023"/>
                    <a:pt x="-43825" y="558366"/>
                    <a:pt x="91695" y="651616"/>
                  </a:cubicBezTo>
                  <a:cubicBezTo>
                    <a:pt x="46622" y="713208"/>
                    <a:pt x="16240" y="750316"/>
                    <a:pt x="29183" y="765332"/>
                  </a:cubicBezTo>
                  <a:cubicBezTo>
                    <a:pt x="267714" y="686820"/>
                    <a:pt x="1672301" y="739026"/>
                    <a:pt x="2228857" y="740147"/>
                  </a:cubicBezTo>
                  <a:cubicBezTo>
                    <a:pt x="2321001" y="717736"/>
                    <a:pt x="2261087" y="682000"/>
                    <a:pt x="2183074" y="6277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3"/>
            <p:cNvGrpSpPr/>
            <p:nvPr/>
          </p:nvGrpSpPr>
          <p:grpSpPr>
            <a:xfrm rot="-701246">
              <a:off x="415571" y="1384634"/>
              <a:ext cx="1137910" cy="382727"/>
              <a:chOff x="830772" y="2616762"/>
              <a:chExt cx="2275511" cy="765350"/>
            </a:xfrm>
          </p:grpSpPr>
          <p:sp>
            <p:nvSpPr>
              <p:cNvPr id="197" name="Google Shape;197;p3"/>
              <p:cNvSpPr/>
              <p:nvPr/>
            </p:nvSpPr>
            <p:spPr>
              <a:xfrm>
                <a:off x="1103578" y="2669985"/>
                <a:ext cx="219828" cy="677726"/>
              </a:xfrm>
              <a:custGeom>
                <a:avLst/>
                <a:gdLst/>
                <a:ahLst/>
                <a:cxnLst/>
                <a:rect l="l" t="t" r="r" b="b"/>
                <a:pathLst>
                  <a:path w="219828" h="677726" extrusionOk="0">
                    <a:moveTo>
                      <a:pt x="218891" y="614148"/>
                    </a:moveTo>
                    <a:cubicBezTo>
                      <a:pt x="213162" y="608918"/>
                      <a:pt x="203354" y="595647"/>
                      <a:pt x="160452" y="558238"/>
                    </a:cubicBezTo>
                    <a:cubicBezTo>
                      <a:pt x="154053" y="552661"/>
                      <a:pt x="136969" y="543577"/>
                      <a:pt x="142840" y="529116"/>
                    </a:cubicBezTo>
                    <a:cubicBezTo>
                      <a:pt x="154363" y="500728"/>
                      <a:pt x="161990" y="502168"/>
                      <a:pt x="202836" y="442859"/>
                    </a:cubicBezTo>
                    <a:cubicBezTo>
                      <a:pt x="204588" y="440326"/>
                      <a:pt x="203900" y="443028"/>
                      <a:pt x="212861" y="434772"/>
                    </a:cubicBezTo>
                    <a:cubicBezTo>
                      <a:pt x="156538" y="387359"/>
                      <a:pt x="171743" y="385910"/>
                      <a:pt x="148128" y="374493"/>
                    </a:cubicBezTo>
                    <a:cubicBezTo>
                      <a:pt x="144310" y="372648"/>
                      <a:pt x="134939" y="359189"/>
                      <a:pt x="134156" y="349558"/>
                    </a:cubicBezTo>
                    <a:cubicBezTo>
                      <a:pt x="133160" y="337321"/>
                      <a:pt x="137724" y="337125"/>
                      <a:pt x="140996" y="332423"/>
                    </a:cubicBezTo>
                    <a:cubicBezTo>
                      <a:pt x="143886" y="319184"/>
                      <a:pt x="161044" y="303425"/>
                      <a:pt x="164826" y="292732"/>
                    </a:cubicBezTo>
                    <a:cubicBezTo>
                      <a:pt x="166951" y="286718"/>
                      <a:pt x="173277" y="287374"/>
                      <a:pt x="191221" y="265911"/>
                    </a:cubicBezTo>
                    <a:cubicBezTo>
                      <a:pt x="196359" y="259765"/>
                      <a:pt x="201179" y="253264"/>
                      <a:pt x="206645" y="247341"/>
                    </a:cubicBezTo>
                    <a:cubicBezTo>
                      <a:pt x="183630" y="225979"/>
                      <a:pt x="202289" y="250125"/>
                      <a:pt x="182834" y="223828"/>
                    </a:cubicBezTo>
                    <a:cubicBezTo>
                      <a:pt x="179430" y="219231"/>
                      <a:pt x="174023" y="216170"/>
                      <a:pt x="170209" y="211814"/>
                    </a:cubicBezTo>
                    <a:cubicBezTo>
                      <a:pt x="166591" y="207687"/>
                      <a:pt x="156015" y="184602"/>
                      <a:pt x="151755" y="181750"/>
                    </a:cubicBezTo>
                    <a:cubicBezTo>
                      <a:pt x="141078" y="174606"/>
                      <a:pt x="139322" y="166045"/>
                      <a:pt x="130820" y="157066"/>
                    </a:cubicBezTo>
                    <a:cubicBezTo>
                      <a:pt x="127193" y="153239"/>
                      <a:pt x="124572" y="147972"/>
                      <a:pt x="127139" y="141904"/>
                    </a:cubicBezTo>
                    <a:cubicBezTo>
                      <a:pt x="127562" y="140901"/>
                      <a:pt x="126260" y="128919"/>
                      <a:pt x="135408" y="124960"/>
                    </a:cubicBezTo>
                    <a:cubicBezTo>
                      <a:pt x="139367" y="123247"/>
                      <a:pt x="142516" y="118832"/>
                      <a:pt x="147145" y="112509"/>
                    </a:cubicBezTo>
                    <a:cubicBezTo>
                      <a:pt x="151687" y="106313"/>
                      <a:pt x="168307" y="99734"/>
                      <a:pt x="172876" y="93561"/>
                    </a:cubicBezTo>
                    <a:cubicBezTo>
                      <a:pt x="220216" y="29577"/>
                      <a:pt x="241865" y="64840"/>
                      <a:pt x="189082" y="15467"/>
                    </a:cubicBezTo>
                    <a:cubicBezTo>
                      <a:pt x="182274" y="9103"/>
                      <a:pt x="182242" y="6082"/>
                      <a:pt x="176649" y="0"/>
                    </a:cubicBezTo>
                    <a:cubicBezTo>
                      <a:pt x="110345" y="1672"/>
                      <a:pt x="58760" y="2957"/>
                      <a:pt x="26971" y="3740"/>
                    </a:cubicBezTo>
                    <a:cubicBezTo>
                      <a:pt x="46513" y="20688"/>
                      <a:pt x="74206" y="37545"/>
                      <a:pt x="75152" y="45473"/>
                    </a:cubicBezTo>
                    <a:cubicBezTo>
                      <a:pt x="67821" y="63387"/>
                      <a:pt x="39077" y="79483"/>
                      <a:pt x="17264" y="110331"/>
                    </a:cubicBezTo>
                    <a:cubicBezTo>
                      <a:pt x="34872" y="146769"/>
                      <a:pt x="49048" y="136655"/>
                      <a:pt x="58764" y="149758"/>
                    </a:cubicBezTo>
                    <a:cubicBezTo>
                      <a:pt x="84992" y="185135"/>
                      <a:pt x="100524" y="183394"/>
                      <a:pt x="63834" y="224954"/>
                    </a:cubicBezTo>
                    <a:cubicBezTo>
                      <a:pt x="-7626" y="305894"/>
                      <a:pt x="-1882" y="283648"/>
                      <a:pt x="20841" y="309871"/>
                    </a:cubicBezTo>
                    <a:cubicBezTo>
                      <a:pt x="21865" y="311051"/>
                      <a:pt x="22729" y="312518"/>
                      <a:pt x="24008" y="313293"/>
                    </a:cubicBezTo>
                    <a:cubicBezTo>
                      <a:pt x="39718" y="322838"/>
                      <a:pt x="57704" y="348273"/>
                      <a:pt x="62765" y="350337"/>
                    </a:cubicBezTo>
                    <a:cubicBezTo>
                      <a:pt x="64703" y="351130"/>
                      <a:pt x="67020" y="352843"/>
                      <a:pt x="67662" y="354670"/>
                    </a:cubicBezTo>
                    <a:cubicBezTo>
                      <a:pt x="70674" y="363212"/>
                      <a:pt x="86940" y="370146"/>
                      <a:pt x="89884" y="376215"/>
                    </a:cubicBezTo>
                    <a:cubicBezTo>
                      <a:pt x="102085" y="401377"/>
                      <a:pt x="93088" y="402976"/>
                      <a:pt x="86484" y="408216"/>
                    </a:cubicBezTo>
                    <a:cubicBezTo>
                      <a:pt x="86293" y="408849"/>
                      <a:pt x="71316" y="431970"/>
                      <a:pt x="61936" y="438836"/>
                    </a:cubicBezTo>
                    <a:cubicBezTo>
                      <a:pt x="41816" y="453565"/>
                      <a:pt x="2568" y="504688"/>
                      <a:pt x="2314" y="504988"/>
                    </a:cubicBezTo>
                    <a:cubicBezTo>
                      <a:pt x="-3070" y="511417"/>
                      <a:pt x="-1869" y="510032"/>
                      <a:pt x="37302" y="550452"/>
                    </a:cubicBezTo>
                    <a:cubicBezTo>
                      <a:pt x="39304" y="552511"/>
                      <a:pt x="38321" y="558438"/>
                      <a:pt x="74925" y="590799"/>
                    </a:cubicBezTo>
                    <a:cubicBezTo>
                      <a:pt x="76095" y="591833"/>
                      <a:pt x="77323" y="593045"/>
                      <a:pt x="78739" y="593515"/>
                    </a:cubicBezTo>
                    <a:cubicBezTo>
                      <a:pt x="114605" y="605419"/>
                      <a:pt x="99063" y="650865"/>
                      <a:pt x="60216" y="669125"/>
                    </a:cubicBezTo>
                    <a:cubicBezTo>
                      <a:pt x="56270" y="670979"/>
                      <a:pt x="57795" y="673813"/>
                      <a:pt x="53271" y="677726"/>
                    </a:cubicBezTo>
                    <a:cubicBezTo>
                      <a:pt x="87595" y="676104"/>
                      <a:pt x="123967" y="674742"/>
                      <a:pt x="162095" y="673608"/>
                    </a:cubicBezTo>
                    <a:cubicBezTo>
                      <a:pt x="171033" y="658828"/>
                      <a:pt x="219169" y="614403"/>
                      <a:pt x="218891" y="61414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124343" y="2644262"/>
                <a:ext cx="191309" cy="700597"/>
              </a:xfrm>
              <a:custGeom>
                <a:avLst/>
                <a:gdLst/>
                <a:ahLst/>
                <a:cxnLst/>
                <a:rect l="l" t="t" r="r" b="b"/>
                <a:pathLst>
                  <a:path w="191309" h="700597" extrusionOk="0">
                    <a:moveTo>
                      <a:pt x="141950" y="687895"/>
                    </a:moveTo>
                    <a:cubicBezTo>
                      <a:pt x="173456" y="654026"/>
                      <a:pt x="160846" y="664746"/>
                      <a:pt x="190245" y="640596"/>
                    </a:cubicBezTo>
                    <a:cubicBezTo>
                      <a:pt x="182231" y="633566"/>
                      <a:pt x="178426" y="626499"/>
                      <a:pt x="149705" y="600449"/>
                    </a:cubicBezTo>
                    <a:cubicBezTo>
                      <a:pt x="117902" y="571610"/>
                      <a:pt x="107858" y="568320"/>
                      <a:pt x="113324" y="554844"/>
                    </a:cubicBezTo>
                    <a:cubicBezTo>
                      <a:pt x="123664" y="529353"/>
                      <a:pt x="134823" y="522843"/>
                      <a:pt x="159075" y="489106"/>
                    </a:cubicBezTo>
                    <a:cubicBezTo>
                      <a:pt x="185248" y="452650"/>
                      <a:pt x="165319" y="477101"/>
                      <a:pt x="183346" y="460495"/>
                    </a:cubicBezTo>
                    <a:cubicBezTo>
                      <a:pt x="177179" y="455306"/>
                      <a:pt x="146155" y="427706"/>
                      <a:pt x="142064" y="421100"/>
                    </a:cubicBezTo>
                    <a:cubicBezTo>
                      <a:pt x="131574" y="404179"/>
                      <a:pt x="117274" y="400293"/>
                      <a:pt x="116300" y="398876"/>
                    </a:cubicBezTo>
                    <a:cubicBezTo>
                      <a:pt x="108222" y="387117"/>
                      <a:pt x="98069" y="369864"/>
                      <a:pt x="109105" y="360898"/>
                    </a:cubicBezTo>
                    <a:cubicBezTo>
                      <a:pt x="113520" y="357312"/>
                      <a:pt x="111044" y="351959"/>
                      <a:pt x="117374" y="347034"/>
                    </a:cubicBezTo>
                    <a:cubicBezTo>
                      <a:pt x="121083" y="336132"/>
                      <a:pt x="131419" y="329435"/>
                      <a:pt x="135305" y="318455"/>
                    </a:cubicBezTo>
                    <a:cubicBezTo>
                      <a:pt x="136507" y="315052"/>
                      <a:pt x="140498" y="312395"/>
                      <a:pt x="143647" y="309972"/>
                    </a:cubicBezTo>
                    <a:cubicBezTo>
                      <a:pt x="156809" y="299848"/>
                      <a:pt x="167126" y="283903"/>
                      <a:pt x="177120" y="273064"/>
                    </a:cubicBezTo>
                    <a:cubicBezTo>
                      <a:pt x="154115" y="251711"/>
                      <a:pt x="172769" y="275848"/>
                      <a:pt x="153309" y="249551"/>
                    </a:cubicBezTo>
                    <a:cubicBezTo>
                      <a:pt x="149905" y="244954"/>
                      <a:pt x="144498" y="241892"/>
                      <a:pt x="140685" y="237537"/>
                    </a:cubicBezTo>
                    <a:cubicBezTo>
                      <a:pt x="137067" y="233409"/>
                      <a:pt x="126495" y="210324"/>
                      <a:pt x="122230" y="207472"/>
                    </a:cubicBezTo>
                    <a:cubicBezTo>
                      <a:pt x="111554" y="200329"/>
                      <a:pt x="109797" y="191768"/>
                      <a:pt x="101296" y="182788"/>
                    </a:cubicBezTo>
                    <a:cubicBezTo>
                      <a:pt x="97669" y="178961"/>
                      <a:pt x="95047" y="173695"/>
                      <a:pt x="97614" y="167626"/>
                    </a:cubicBezTo>
                    <a:cubicBezTo>
                      <a:pt x="98278" y="166054"/>
                      <a:pt x="97564" y="163945"/>
                      <a:pt x="98001" y="162218"/>
                    </a:cubicBezTo>
                    <a:cubicBezTo>
                      <a:pt x="100895" y="150888"/>
                      <a:pt x="103790" y="152929"/>
                      <a:pt x="110184" y="147799"/>
                    </a:cubicBezTo>
                    <a:cubicBezTo>
                      <a:pt x="127400" y="125252"/>
                      <a:pt x="137135" y="127675"/>
                      <a:pt x="143342" y="119288"/>
                    </a:cubicBezTo>
                    <a:cubicBezTo>
                      <a:pt x="165838" y="88882"/>
                      <a:pt x="168286" y="96394"/>
                      <a:pt x="191310" y="70380"/>
                    </a:cubicBezTo>
                    <a:cubicBezTo>
                      <a:pt x="189235" y="68553"/>
                      <a:pt x="157109" y="40129"/>
                      <a:pt x="153018" y="33527"/>
                    </a:cubicBezTo>
                    <a:cubicBezTo>
                      <a:pt x="138828" y="10634"/>
                      <a:pt x="131273" y="21203"/>
                      <a:pt x="119732" y="0"/>
                    </a:cubicBezTo>
                    <a:cubicBezTo>
                      <a:pt x="80675" y="1116"/>
                      <a:pt x="41332" y="2228"/>
                      <a:pt x="1933" y="3330"/>
                    </a:cubicBezTo>
                    <a:cubicBezTo>
                      <a:pt x="9088" y="10679"/>
                      <a:pt x="22381" y="23458"/>
                      <a:pt x="46706" y="45878"/>
                    </a:cubicBezTo>
                    <a:cubicBezTo>
                      <a:pt x="78076" y="74827"/>
                      <a:pt x="96972" y="57213"/>
                      <a:pt x="24925" y="123926"/>
                    </a:cubicBezTo>
                    <a:cubicBezTo>
                      <a:pt x="23232" y="137056"/>
                      <a:pt x="7135" y="128550"/>
                      <a:pt x="31283" y="157485"/>
                    </a:cubicBezTo>
                    <a:cubicBezTo>
                      <a:pt x="36180" y="163348"/>
                      <a:pt x="54361" y="169348"/>
                      <a:pt x="58912" y="175490"/>
                    </a:cubicBezTo>
                    <a:cubicBezTo>
                      <a:pt x="90696" y="218357"/>
                      <a:pt x="104140" y="207682"/>
                      <a:pt x="43006" y="273766"/>
                    </a:cubicBezTo>
                    <a:cubicBezTo>
                      <a:pt x="9971" y="309484"/>
                      <a:pt x="10895" y="307999"/>
                      <a:pt x="4974" y="319876"/>
                    </a:cubicBezTo>
                    <a:cubicBezTo>
                      <a:pt x="23892" y="336997"/>
                      <a:pt x="22136" y="337795"/>
                      <a:pt x="24152" y="339025"/>
                    </a:cubicBezTo>
                    <a:cubicBezTo>
                      <a:pt x="39862" y="348570"/>
                      <a:pt x="57847" y="374005"/>
                      <a:pt x="62908" y="376069"/>
                    </a:cubicBezTo>
                    <a:cubicBezTo>
                      <a:pt x="64851" y="376862"/>
                      <a:pt x="67163" y="378575"/>
                      <a:pt x="67809" y="380402"/>
                    </a:cubicBezTo>
                    <a:cubicBezTo>
                      <a:pt x="72579" y="393892"/>
                      <a:pt x="99443" y="394539"/>
                      <a:pt x="95593" y="427209"/>
                    </a:cubicBezTo>
                    <a:cubicBezTo>
                      <a:pt x="77471" y="440782"/>
                      <a:pt x="76211" y="454222"/>
                      <a:pt x="62084" y="464563"/>
                    </a:cubicBezTo>
                    <a:cubicBezTo>
                      <a:pt x="49578" y="473716"/>
                      <a:pt x="11372" y="516164"/>
                      <a:pt x="6366" y="526620"/>
                    </a:cubicBezTo>
                    <a:cubicBezTo>
                      <a:pt x="500" y="538866"/>
                      <a:pt x="-13777" y="523308"/>
                      <a:pt x="37454" y="576179"/>
                    </a:cubicBezTo>
                    <a:cubicBezTo>
                      <a:pt x="39252" y="578043"/>
                      <a:pt x="39802" y="581100"/>
                      <a:pt x="41559" y="583022"/>
                    </a:cubicBezTo>
                    <a:cubicBezTo>
                      <a:pt x="45418" y="587241"/>
                      <a:pt x="73903" y="617593"/>
                      <a:pt x="78896" y="619251"/>
                    </a:cubicBezTo>
                    <a:cubicBezTo>
                      <a:pt x="84612" y="621151"/>
                      <a:pt x="99016" y="630768"/>
                      <a:pt x="97154" y="636040"/>
                    </a:cubicBezTo>
                    <a:cubicBezTo>
                      <a:pt x="106479" y="660081"/>
                      <a:pt x="89905" y="669831"/>
                      <a:pt x="84038" y="676642"/>
                    </a:cubicBezTo>
                    <a:cubicBezTo>
                      <a:pt x="70153" y="692775"/>
                      <a:pt x="58452" y="694374"/>
                      <a:pt x="57738" y="696952"/>
                    </a:cubicBezTo>
                    <a:cubicBezTo>
                      <a:pt x="57479" y="697882"/>
                      <a:pt x="57151" y="698684"/>
                      <a:pt x="56778" y="699412"/>
                    </a:cubicBezTo>
                    <a:cubicBezTo>
                      <a:pt x="81895" y="699795"/>
                      <a:pt x="106930" y="700192"/>
                      <a:pt x="131865" y="700597"/>
                    </a:cubicBezTo>
                    <a:cubicBezTo>
                      <a:pt x="131501" y="698565"/>
                      <a:pt x="135501" y="694829"/>
                      <a:pt x="141950" y="687895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440914" y="2634681"/>
                <a:ext cx="221439" cy="716037"/>
              </a:xfrm>
              <a:custGeom>
                <a:avLst/>
                <a:gdLst/>
                <a:ahLst/>
                <a:cxnLst/>
                <a:rect l="l" t="t" r="r" b="b"/>
                <a:pathLst>
                  <a:path w="221439" h="716037" extrusionOk="0">
                    <a:moveTo>
                      <a:pt x="197324" y="670009"/>
                    </a:moveTo>
                    <a:cubicBezTo>
                      <a:pt x="198380" y="668163"/>
                      <a:pt x="202826" y="668432"/>
                      <a:pt x="203481" y="667576"/>
                    </a:cubicBezTo>
                    <a:cubicBezTo>
                      <a:pt x="208670" y="660783"/>
                      <a:pt x="215883" y="655990"/>
                      <a:pt x="221367" y="649511"/>
                    </a:cubicBezTo>
                    <a:cubicBezTo>
                      <a:pt x="210718" y="635839"/>
                      <a:pt x="210499" y="642167"/>
                      <a:pt x="209771" y="639684"/>
                    </a:cubicBezTo>
                    <a:cubicBezTo>
                      <a:pt x="206299" y="627930"/>
                      <a:pt x="187553" y="619347"/>
                      <a:pt x="186461" y="615488"/>
                    </a:cubicBezTo>
                    <a:cubicBezTo>
                      <a:pt x="182656" y="602048"/>
                      <a:pt x="161781" y="586061"/>
                      <a:pt x="156775" y="579327"/>
                    </a:cubicBezTo>
                    <a:cubicBezTo>
                      <a:pt x="152683" y="573819"/>
                      <a:pt x="149789" y="567181"/>
                      <a:pt x="143131" y="563933"/>
                    </a:cubicBezTo>
                    <a:cubicBezTo>
                      <a:pt x="124667" y="524670"/>
                      <a:pt x="125386" y="545026"/>
                      <a:pt x="171156" y="480796"/>
                    </a:cubicBezTo>
                    <a:cubicBezTo>
                      <a:pt x="175215" y="475097"/>
                      <a:pt x="181031" y="470673"/>
                      <a:pt x="185828" y="465456"/>
                    </a:cubicBezTo>
                    <a:cubicBezTo>
                      <a:pt x="195854" y="454559"/>
                      <a:pt x="197775" y="445342"/>
                      <a:pt x="209621" y="437743"/>
                    </a:cubicBezTo>
                    <a:cubicBezTo>
                      <a:pt x="213867" y="435014"/>
                      <a:pt x="212083" y="431524"/>
                      <a:pt x="221440" y="424485"/>
                    </a:cubicBezTo>
                    <a:cubicBezTo>
                      <a:pt x="184872" y="387737"/>
                      <a:pt x="113417" y="333294"/>
                      <a:pt x="143003" y="310418"/>
                    </a:cubicBezTo>
                    <a:cubicBezTo>
                      <a:pt x="143294" y="310190"/>
                      <a:pt x="185346" y="256221"/>
                      <a:pt x="187244" y="255829"/>
                    </a:cubicBezTo>
                    <a:cubicBezTo>
                      <a:pt x="195804" y="254057"/>
                      <a:pt x="196773" y="243774"/>
                      <a:pt x="204169" y="240703"/>
                    </a:cubicBezTo>
                    <a:cubicBezTo>
                      <a:pt x="209876" y="238330"/>
                      <a:pt x="207668" y="232202"/>
                      <a:pt x="210162" y="232289"/>
                    </a:cubicBezTo>
                    <a:cubicBezTo>
                      <a:pt x="214053" y="232421"/>
                      <a:pt x="214108" y="229427"/>
                      <a:pt x="214572" y="227159"/>
                    </a:cubicBezTo>
                    <a:cubicBezTo>
                      <a:pt x="203600" y="217213"/>
                      <a:pt x="204214" y="217413"/>
                      <a:pt x="196432" y="208721"/>
                    </a:cubicBezTo>
                    <a:cubicBezTo>
                      <a:pt x="195613" y="207805"/>
                      <a:pt x="160675" y="188497"/>
                      <a:pt x="155473" y="181599"/>
                    </a:cubicBezTo>
                    <a:cubicBezTo>
                      <a:pt x="147245" y="170683"/>
                      <a:pt x="147522" y="157057"/>
                      <a:pt x="156738" y="144683"/>
                    </a:cubicBezTo>
                    <a:cubicBezTo>
                      <a:pt x="161799" y="137885"/>
                      <a:pt x="159510" y="131685"/>
                      <a:pt x="165826" y="130350"/>
                    </a:cubicBezTo>
                    <a:cubicBezTo>
                      <a:pt x="166354" y="130240"/>
                      <a:pt x="164147" y="132751"/>
                      <a:pt x="178219" y="109493"/>
                    </a:cubicBezTo>
                    <a:cubicBezTo>
                      <a:pt x="180599" y="105561"/>
                      <a:pt x="179652" y="112509"/>
                      <a:pt x="197424" y="89875"/>
                    </a:cubicBezTo>
                    <a:cubicBezTo>
                      <a:pt x="203996" y="81506"/>
                      <a:pt x="115492" y="36384"/>
                      <a:pt x="126333" y="0"/>
                    </a:cubicBezTo>
                    <a:cubicBezTo>
                      <a:pt x="93511" y="1021"/>
                      <a:pt x="59834" y="2046"/>
                      <a:pt x="25510" y="3080"/>
                    </a:cubicBezTo>
                    <a:cubicBezTo>
                      <a:pt x="43131" y="17955"/>
                      <a:pt x="37101" y="20597"/>
                      <a:pt x="72044" y="47076"/>
                    </a:cubicBezTo>
                    <a:cubicBezTo>
                      <a:pt x="145402" y="102668"/>
                      <a:pt x="69755" y="121680"/>
                      <a:pt x="61162" y="134960"/>
                    </a:cubicBezTo>
                    <a:cubicBezTo>
                      <a:pt x="53262" y="147166"/>
                      <a:pt x="40765" y="156018"/>
                      <a:pt x="35531" y="170191"/>
                    </a:cubicBezTo>
                    <a:cubicBezTo>
                      <a:pt x="35431" y="170460"/>
                      <a:pt x="35144" y="170692"/>
                      <a:pt x="34962" y="170948"/>
                    </a:cubicBezTo>
                    <a:cubicBezTo>
                      <a:pt x="38011" y="173604"/>
                      <a:pt x="34507" y="187381"/>
                      <a:pt x="40173" y="195208"/>
                    </a:cubicBezTo>
                    <a:cubicBezTo>
                      <a:pt x="40915" y="196238"/>
                      <a:pt x="42148" y="197053"/>
                      <a:pt x="42512" y="198174"/>
                    </a:cubicBezTo>
                    <a:cubicBezTo>
                      <a:pt x="48734" y="217195"/>
                      <a:pt x="69218" y="223919"/>
                      <a:pt x="75016" y="258276"/>
                    </a:cubicBezTo>
                    <a:cubicBezTo>
                      <a:pt x="75371" y="260371"/>
                      <a:pt x="75990" y="264148"/>
                      <a:pt x="75357" y="264408"/>
                    </a:cubicBezTo>
                    <a:cubicBezTo>
                      <a:pt x="68034" y="267406"/>
                      <a:pt x="80245" y="266043"/>
                      <a:pt x="54504" y="287648"/>
                    </a:cubicBezTo>
                    <a:cubicBezTo>
                      <a:pt x="56721" y="298591"/>
                      <a:pt x="43090" y="299129"/>
                      <a:pt x="14801" y="338136"/>
                    </a:cubicBezTo>
                    <a:cubicBezTo>
                      <a:pt x="20058" y="342460"/>
                      <a:pt x="21719" y="341526"/>
                      <a:pt x="22447" y="343162"/>
                    </a:cubicBezTo>
                    <a:cubicBezTo>
                      <a:pt x="25710" y="350510"/>
                      <a:pt x="86420" y="414025"/>
                      <a:pt x="94917" y="423610"/>
                    </a:cubicBezTo>
                    <a:cubicBezTo>
                      <a:pt x="106686" y="436886"/>
                      <a:pt x="101357" y="446900"/>
                      <a:pt x="91044" y="450103"/>
                    </a:cubicBezTo>
                    <a:cubicBezTo>
                      <a:pt x="88692" y="457515"/>
                      <a:pt x="86835" y="456140"/>
                      <a:pt x="79753" y="466413"/>
                    </a:cubicBezTo>
                    <a:cubicBezTo>
                      <a:pt x="67725" y="483872"/>
                      <a:pt x="56220" y="486787"/>
                      <a:pt x="55779" y="489434"/>
                    </a:cubicBezTo>
                    <a:cubicBezTo>
                      <a:pt x="54864" y="494952"/>
                      <a:pt x="14501" y="534392"/>
                      <a:pt x="8111" y="545978"/>
                    </a:cubicBezTo>
                    <a:cubicBezTo>
                      <a:pt x="-1077" y="562630"/>
                      <a:pt x="-7116" y="543117"/>
                      <a:pt x="16608" y="570507"/>
                    </a:cubicBezTo>
                    <a:cubicBezTo>
                      <a:pt x="17632" y="571687"/>
                      <a:pt x="18497" y="573154"/>
                      <a:pt x="19776" y="573933"/>
                    </a:cubicBezTo>
                    <a:cubicBezTo>
                      <a:pt x="35486" y="583478"/>
                      <a:pt x="53471" y="608914"/>
                      <a:pt x="58532" y="610977"/>
                    </a:cubicBezTo>
                    <a:cubicBezTo>
                      <a:pt x="60471" y="611770"/>
                      <a:pt x="62787" y="613483"/>
                      <a:pt x="63433" y="615310"/>
                    </a:cubicBezTo>
                    <a:cubicBezTo>
                      <a:pt x="67415" y="626572"/>
                      <a:pt x="81897" y="626012"/>
                      <a:pt x="88491" y="643429"/>
                    </a:cubicBezTo>
                    <a:cubicBezTo>
                      <a:pt x="103605" y="646965"/>
                      <a:pt x="109599" y="665525"/>
                      <a:pt x="95441" y="675403"/>
                    </a:cubicBezTo>
                    <a:cubicBezTo>
                      <a:pt x="93424" y="676806"/>
                      <a:pt x="74834" y="699549"/>
                      <a:pt x="65204" y="708593"/>
                    </a:cubicBezTo>
                    <a:cubicBezTo>
                      <a:pt x="62883" y="710770"/>
                      <a:pt x="61153" y="712693"/>
                      <a:pt x="59806" y="714411"/>
                    </a:cubicBezTo>
                    <a:cubicBezTo>
                      <a:pt x="90571" y="714962"/>
                      <a:pt x="120913" y="715504"/>
                      <a:pt x="150731" y="716037"/>
                    </a:cubicBezTo>
                    <a:cubicBezTo>
                      <a:pt x="159300" y="707057"/>
                      <a:pt x="197278" y="670086"/>
                      <a:pt x="197324" y="67000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941089" y="2616762"/>
                <a:ext cx="138215" cy="433523"/>
              </a:xfrm>
              <a:custGeom>
                <a:avLst/>
                <a:gdLst/>
                <a:ahLst/>
                <a:cxnLst/>
                <a:rect l="l" t="t" r="r" b="b"/>
                <a:pathLst>
                  <a:path w="138215" h="433523" extrusionOk="0">
                    <a:moveTo>
                      <a:pt x="16466" y="11276"/>
                    </a:moveTo>
                    <a:cubicBezTo>
                      <a:pt x="14718" y="13230"/>
                      <a:pt x="12306" y="14397"/>
                      <a:pt x="11273" y="17244"/>
                    </a:cubicBezTo>
                    <a:cubicBezTo>
                      <a:pt x="8306" y="25440"/>
                      <a:pt x="-1211" y="22037"/>
                      <a:pt x="5803" y="27522"/>
                    </a:cubicBezTo>
                    <a:cubicBezTo>
                      <a:pt x="28726" y="45445"/>
                      <a:pt x="18919" y="46188"/>
                      <a:pt x="55577" y="73970"/>
                    </a:cubicBezTo>
                    <a:cubicBezTo>
                      <a:pt x="127196" y="128245"/>
                      <a:pt x="52596" y="147580"/>
                      <a:pt x="45010" y="159298"/>
                    </a:cubicBezTo>
                    <a:cubicBezTo>
                      <a:pt x="37341" y="171148"/>
                      <a:pt x="25203" y="179741"/>
                      <a:pt x="20125" y="193504"/>
                    </a:cubicBezTo>
                    <a:cubicBezTo>
                      <a:pt x="20029" y="193764"/>
                      <a:pt x="19751" y="193991"/>
                      <a:pt x="19569" y="194237"/>
                    </a:cubicBezTo>
                    <a:cubicBezTo>
                      <a:pt x="22528" y="196816"/>
                      <a:pt x="19128" y="210192"/>
                      <a:pt x="24630" y="217792"/>
                    </a:cubicBezTo>
                    <a:cubicBezTo>
                      <a:pt x="25349" y="218789"/>
                      <a:pt x="26546" y="219582"/>
                      <a:pt x="26906" y="220671"/>
                    </a:cubicBezTo>
                    <a:cubicBezTo>
                      <a:pt x="29841" y="229651"/>
                      <a:pt x="36950" y="235933"/>
                      <a:pt x="41678" y="243742"/>
                    </a:cubicBezTo>
                    <a:cubicBezTo>
                      <a:pt x="48345" y="254763"/>
                      <a:pt x="54148" y="252672"/>
                      <a:pt x="54357" y="267866"/>
                    </a:cubicBezTo>
                    <a:cubicBezTo>
                      <a:pt x="56432" y="268932"/>
                      <a:pt x="56633" y="270645"/>
                      <a:pt x="56974" y="275880"/>
                    </a:cubicBezTo>
                    <a:cubicBezTo>
                      <a:pt x="57047" y="276955"/>
                      <a:pt x="58276" y="277921"/>
                      <a:pt x="58467" y="279023"/>
                    </a:cubicBezTo>
                    <a:cubicBezTo>
                      <a:pt x="58808" y="281055"/>
                      <a:pt x="59413" y="284723"/>
                      <a:pt x="58794" y="284973"/>
                    </a:cubicBezTo>
                    <a:cubicBezTo>
                      <a:pt x="51718" y="287871"/>
                      <a:pt x="63546" y="286563"/>
                      <a:pt x="38547" y="307539"/>
                    </a:cubicBezTo>
                    <a:cubicBezTo>
                      <a:pt x="40704" y="318218"/>
                      <a:pt x="27638" y="318446"/>
                      <a:pt x="0" y="356556"/>
                    </a:cubicBezTo>
                    <a:cubicBezTo>
                      <a:pt x="5106" y="360757"/>
                      <a:pt x="6717" y="359850"/>
                      <a:pt x="7423" y="361436"/>
                    </a:cubicBezTo>
                    <a:cubicBezTo>
                      <a:pt x="10062" y="367367"/>
                      <a:pt x="60447" y="421032"/>
                      <a:pt x="72193" y="433524"/>
                    </a:cubicBezTo>
                    <a:cubicBezTo>
                      <a:pt x="165675" y="367208"/>
                      <a:pt x="148540" y="386748"/>
                      <a:pt x="58858" y="259761"/>
                    </a:cubicBezTo>
                    <a:cubicBezTo>
                      <a:pt x="113302" y="227701"/>
                      <a:pt x="154511" y="213217"/>
                      <a:pt x="131884" y="188246"/>
                    </a:cubicBezTo>
                    <a:cubicBezTo>
                      <a:pt x="70395" y="99729"/>
                      <a:pt x="92044" y="126322"/>
                      <a:pt x="102311" y="91396"/>
                    </a:cubicBezTo>
                    <a:cubicBezTo>
                      <a:pt x="107335" y="80626"/>
                      <a:pt x="113129" y="71063"/>
                      <a:pt x="119104" y="60639"/>
                    </a:cubicBezTo>
                    <a:cubicBezTo>
                      <a:pt x="131010" y="43085"/>
                      <a:pt x="143762" y="656"/>
                      <a:pt x="111058" y="0"/>
                    </a:cubicBezTo>
                    <a:cubicBezTo>
                      <a:pt x="88076" y="1267"/>
                      <a:pt x="58567" y="2642"/>
                      <a:pt x="23583" y="4105"/>
                    </a:cubicBezTo>
                    <a:cubicBezTo>
                      <a:pt x="22109" y="5499"/>
                      <a:pt x="19629" y="7727"/>
                      <a:pt x="16466" y="11276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613649" y="2628576"/>
                <a:ext cx="217737" cy="725244"/>
              </a:xfrm>
              <a:custGeom>
                <a:avLst/>
                <a:gdLst/>
                <a:ahLst/>
                <a:cxnLst/>
                <a:rect l="l" t="t" r="r" b="b"/>
                <a:pathLst>
                  <a:path w="217737" h="725244" extrusionOk="0">
                    <a:moveTo>
                      <a:pt x="204577" y="676018"/>
                    </a:moveTo>
                    <a:cubicBezTo>
                      <a:pt x="219386" y="663275"/>
                      <a:pt x="218262" y="665667"/>
                      <a:pt x="216828" y="664359"/>
                    </a:cubicBezTo>
                    <a:cubicBezTo>
                      <a:pt x="210925" y="658974"/>
                      <a:pt x="200827" y="645302"/>
                      <a:pt x="156641" y="606772"/>
                    </a:cubicBezTo>
                    <a:cubicBezTo>
                      <a:pt x="150051" y="601032"/>
                      <a:pt x="132461" y="591669"/>
                      <a:pt x="138501" y="576781"/>
                    </a:cubicBezTo>
                    <a:cubicBezTo>
                      <a:pt x="150360" y="547545"/>
                      <a:pt x="158229" y="549017"/>
                      <a:pt x="200294" y="487940"/>
                    </a:cubicBezTo>
                    <a:cubicBezTo>
                      <a:pt x="202096" y="485334"/>
                      <a:pt x="201391" y="488113"/>
                      <a:pt x="210620" y="479612"/>
                    </a:cubicBezTo>
                    <a:cubicBezTo>
                      <a:pt x="152609" y="430777"/>
                      <a:pt x="168264" y="429282"/>
                      <a:pt x="143944" y="417524"/>
                    </a:cubicBezTo>
                    <a:cubicBezTo>
                      <a:pt x="140012" y="415624"/>
                      <a:pt x="130359" y="401765"/>
                      <a:pt x="129553" y="391842"/>
                    </a:cubicBezTo>
                    <a:cubicBezTo>
                      <a:pt x="128525" y="379236"/>
                      <a:pt x="133221" y="379040"/>
                      <a:pt x="136594" y="374197"/>
                    </a:cubicBezTo>
                    <a:cubicBezTo>
                      <a:pt x="139570" y="360556"/>
                      <a:pt x="157242" y="344333"/>
                      <a:pt x="161137" y="333316"/>
                    </a:cubicBezTo>
                    <a:cubicBezTo>
                      <a:pt x="163326" y="327125"/>
                      <a:pt x="169843" y="327799"/>
                      <a:pt x="188325" y="305689"/>
                    </a:cubicBezTo>
                    <a:cubicBezTo>
                      <a:pt x="193613" y="299361"/>
                      <a:pt x="198578" y="292664"/>
                      <a:pt x="204208" y="286563"/>
                    </a:cubicBezTo>
                    <a:cubicBezTo>
                      <a:pt x="180506" y="264567"/>
                      <a:pt x="199725" y="289429"/>
                      <a:pt x="179678" y="262349"/>
                    </a:cubicBezTo>
                    <a:cubicBezTo>
                      <a:pt x="176174" y="257615"/>
                      <a:pt x="170603" y="254458"/>
                      <a:pt x="166676" y="249975"/>
                    </a:cubicBezTo>
                    <a:cubicBezTo>
                      <a:pt x="162949" y="245719"/>
                      <a:pt x="152058" y="221947"/>
                      <a:pt x="147666" y="219008"/>
                    </a:cubicBezTo>
                    <a:cubicBezTo>
                      <a:pt x="136671" y="211650"/>
                      <a:pt x="134864" y="202835"/>
                      <a:pt x="126104" y="193586"/>
                    </a:cubicBezTo>
                    <a:cubicBezTo>
                      <a:pt x="122367" y="189645"/>
                      <a:pt x="119669" y="184219"/>
                      <a:pt x="122313" y="177973"/>
                    </a:cubicBezTo>
                    <a:cubicBezTo>
                      <a:pt x="122750" y="176939"/>
                      <a:pt x="121412" y="164597"/>
                      <a:pt x="130828" y="160524"/>
                    </a:cubicBezTo>
                    <a:cubicBezTo>
                      <a:pt x="134960" y="158742"/>
                      <a:pt x="138314" y="153981"/>
                      <a:pt x="142915" y="147703"/>
                    </a:cubicBezTo>
                    <a:cubicBezTo>
                      <a:pt x="147593" y="141320"/>
                      <a:pt x="164710" y="134546"/>
                      <a:pt x="169416" y="128190"/>
                    </a:cubicBezTo>
                    <a:cubicBezTo>
                      <a:pt x="217975" y="62557"/>
                      <a:pt x="240525" y="98659"/>
                      <a:pt x="186104" y="47755"/>
                    </a:cubicBezTo>
                    <a:cubicBezTo>
                      <a:pt x="176433" y="38712"/>
                      <a:pt x="175118" y="27964"/>
                      <a:pt x="155226" y="18342"/>
                    </a:cubicBezTo>
                    <a:cubicBezTo>
                      <a:pt x="152395" y="16971"/>
                      <a:pt x="146110" y="9126"/>
                      <a:pt x="142820" y="0"/>
                    </a:cubicBezTo>
                    <a:cubicBezTo>
                      <a:pt x="102520" y="1362"/>
                      <a:pt x="59773" y="2761"/>
                      <a:pt x="15068" y="4178"/>
                    </a:cubicBezTo>
                    <a:cubicBezTo>
                      <a:pt x="7154" y="12492"/>
                      <a:pt x="17307" y="4027"/>
                      <a:pt x="3490" y="16110"/>
                    </a:cubicBezTo>
                    <a:cubicBezTo>
                      <a:pt x="-1889" y="20816"/>
                      <a:pt x="-9202" y="14761"/>
                      <a:pt x="51044" y="70312"/>
                    </a:cubicBezTo>
                    <a:cubicBezTo>
                      <a:pt x="81727" y="98631"/>
                      <a:pt x="99703" y="81446"/>
                      <a:pt x="29895" y="146090"/>
                    </a:cubicBezTo>
                    <a:cubicBezTo>
                      <a:pt x="28252" y="158838"/>
                      <a:pt x="12624" y="150583"/>
                      <a:pt x="36071" y="178674"/>
                    </a:cubicBezTo>
                    <a:cubicBezTo>
                      <a:pt x="40822" y="184365"/>
                      <a:pt x="58476" y="190196"/>
                      <a:pt x="62895" y="196156"/>
                    </a:cubicBezTo>
                    <a:cubicBezTo>
                      <a:pt x="83797" y="224352"/>
                      <a:pt x="87930" y="221445"/>
                      <a:pt x="86833" y="229924"/>
                    </a:cubicBezTo>
                    <a:cubicBezTo>
                      <a:pt x="104113" y="244344"/>
                      <a:pt x="25303" y="306701"/>
                      <a:pt x="10526" y="336341"/>
                    </a:cubicBezTo>
                    <a:cubicBezTo>
                      <a:pt x="28899" y="352966"/>
                      <a:pt x="27187" y="353741"/>
                      <a:pt x="29145" y="354930"/>
                    </a:cubicBezTo>
                    <a:cubicBezTo>
                      <a:pt x="44399" y="364196"/>
                      <a:pt x="61862" y="388894"/>
                      <a:pt x="66772" y="390894"/>
                    </a:cubicBezTo>
                    <a:cubicBezTo>
                      <a:pt x="68656" y="391664"/>
                      <a:pt x="70905" y="393327"/>
                      <a:pt x="71528" y="395104"/>
                    </a:cubicBezTo>
                    <a:cubicBezTo>
                      <a:pt x="76156" y="408202"/>
                      <a:pt x="102243" y="408831"/>
                      <a:pt x="98502" y="440554"/>
                    </a:cubicBezTo>
                    <a:cubicBezTo>
                      <a:pt x="80939" y="453702"/>
                      <a:pt x="79661" y="466796"/>
                      <a:pt x="65971" y="476823"/>
                    </a:cubicBezTo>
                    <a:cubicBezTo>
                      <a:pt x="53829" y="485712"/>
                      <a:pt x="16734" y="526925"/>
                      <a:pt x="11873" y="537076"/>
                    </a:cubicBezTo>
                    <a:cubicBezTo>
                      <a:pt x="6180" y="548967"/>
                      <a:pt x="-7682" y="533859"/>
                      <a:pt x="42056" y="585191"/>
                    </a:cubicBezTo>
                    <a:cubicBezTo>
                      <a:pt x="43803" y="587000"/>
                      <a:pt x="44331" y="589965"/>
                      <a:pt x="46038" y="591833"/>
                    </a:cubicBezTo>
                    <a:cubicBezTo>
                      <a:pt x="49783" y="595929"/>
                      <a:pt x="77440" y="625401"/>
                      <a:pt x="82291" y="627005"/>
                    </a:cubicBezTo>
                    <a:cubicBezTo>
                      <a:pt x="87839" y="628850"/>
                      <a:pt x="101824" y="638185"/>
                      <a:pt x="100017" y="643306"/>
                    </a:cubicBezTo>
                    <a:cubicBezTo>
                      <a:pt x="109092" y="666692"/>
                      <a:pt x="93109" y="675959"/>
                      <a:pt x="87284" y="682747"/>
                    </a:cubicBezTo>
                    <a:cubicBezTo>
                      <a:pt x="73794" y="698410"/>
                      <a:pt x="62444" y="699964"/>
                      <a:pt x="61748" y="702465"/>
                    </a:cubicBezTo>
                    <a:cubicBezTo>
                      <a:pt x="60474" y="707044"/>
                      <a:pt x="56724" y="709786"/>
                      <a:pt x="53242" y="711695"/>
                    </a:cubicBezTo>
                    <a:cubicBezTo>
                      <a:pt x="39653" y="719149"/>
                      <a:pt x="45838" y="722151"/>
                      <a:pt x="40449" y="723249"/>
                    </a:cubicBezTo>
                    <a:cubicBezTo>
                      <a:pt x="81467" y="723964"/>
                      <a:pt x="121293" y="724639"/>
                      <a:pt x="159708" y="725245"/>
                    </a:cubicBezTo>
                    <a:cubicBezTo>
                      <a:pt x="165788" y="715818"/>
                      <a:pt x="178991" y="698023"/>
                      <a:pt x="204577" y="67601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830772" y="2671561"/>
                <a:ext cx="166486" cy="710551"/>
              </a:xfrm>
              <a:custGeom>
                <a:avLst/>
                <a:gdLst/>
                <a:ahLst/>
                <a:cxnLst/>
                <a:rect l="l" t="t" r="r" b="b"/>
                <a:pathLst>
                  <a:path w="166486" h="710551" extrusionOk="0">
                    <a:moveTo>
                      <a:pt x="94512" y="690337"/>
                    </a:moveTo>
                    <a:cubicBezTo>
                      <a:pt x="98972" y="688465"/>
                      <a:pt x="150867" y="626700"/>
                      <a:pt x="162432" y="617383"/>
                    </a:cubicBezTo>
                    <a:cubicBezTo>
                      <a:pt x="161585" y="615725"/>
                      <a:pt x="105426" y="560530"/>
                      <a:pt x="90366" y="547472"/>
                    </a:cubicBezTo>
                    <a:cubicBezTo>
                      <a:pt x="87326" y="544834"/>
                      <a:pt x="79057" y="529467"/>
                      <a:pt x="69031" y="522620"/>
                    </a:cubicBezTo>
                    <a:cubicBezTo>
                      <a:pt x="63816" y="519057"/>
                      <a:pt x="65013" y="516528"/>
                      <a:pt x="67120" y="512091"/>
                    </a:cubicBezTo>
                    <a:cubicBezTo>
                      <a:pt x="65136" y="503954"/>
                      <a:pt x="68572" y="493926"/>
                      <a:pt x="78010" y="489872"/>
                    </a:cubicBezTo>
                    <a:cubicBezTo>
                      <a:pt x="91436" y="466896"/>
                      <a:pt x="125195" y="432472"/>
                      <a:pt x="127830" y="426476"/>
                    </a:cubicBezTo>
                    <a:cubicBezTo>
                      <a:pt x="128677" y="424558"/>
                      <a:pt x="133141" y="424312"/>
                      <a:pt x="133692" y="423401"/>
                    </a:cubicBezTo>
                    <a:cubicBezTo>
                      <a:pt x="135125" y="421036"/>
                      <a:pt x="149247" y="402913"/>
                      <a:pt x="160497" y="392101"/>
                    </a:cubicBezTo>
                    <a:cubicBezTo>
                      <a:pt x="155186" y="387391"/>
                      <a:pt x="127976" y="363185"/>
                      <a:pt x="124130" y="356984"/>
                    </a:cubicBezTo>
                    <a:cubicBezTo>
                      <a:pt x="112129" y="337613"/>
                      <a:pt x="94763" y="334934"/>
                      <a:pt x="91586" y="330214"/>
                    </a:cubicBezTo>
                    <a:cubicBezTo>
                      <a:pt x="85793" y="321603"/>
                      <a:pt x="78233" y="305999"/>
                      <a:pt x="84318" y="297539"/>
                    </a:cubicBezTo>
                    <a:cubicBezTo>
                      <a:pt x="87395" y="293251"/>
                      <a:pt x="85442" y="285976"/>
                      <a:pt x="92323" y="284103"/>
                    </a:cubicBezTo>
                    <a:cubicBezTo>
                      <a:pt x="94085" y="278226"/>
                      <a:pt x="99386" y="274923"/>
                      <a:pt x="102522" y="270062"/>
                    </a:cubicBezTo>
                    <a:cubicBezTo>
                      <a:pt x="119220" y="244180"/>
                      <a:pt x="129045" y="242116"/>
                      <a:pt x="129528" y="238261"/>
                    </a:cubicBezTo>
                    <a:cubicBezTo>
                      <a:pt x="130706" y="228908"/>
                      <a:pt x="141092" y="221874"/>
                      <a:pt x="149525" y="217755"/>
                    </a:cubicBezTo>
                    <a:cubicBezTo>
                      <a:pt x="147918" y="215760"/>
                      <a:pt x="122783" y="172000"/>
                      <a:pt x="115715" y="165198"/>
                    </a:cubicBezTo>
                    <a:cubicBezTo>
                      <a:pt x="105822" y="155672"/>
                      <a:pt x="107806" y="147544"/>
                      <a:pt x="103068" y="135097"/>
                    </a:cubicBezTo>
                    <a:cubicBezTo>
                      <a:pt x="101762" y="131662"/>
                      <a:pt x="103318" y="128568"/>
                      <a:pt x="108279" y="113251"/>
                    </a:cubicBezTo>
                    <a:cubicBezTo>
                      <a:pt x="116967" y="113055"/>
                      <a:pt x="139695" y="88339"/>
                      <a:pt x="144132" y="83925"/>
                    </a:cubicBezTo>
                    <a:cubicBezTo>
                      <a:pt x="166914" y="61259"/>
                      <a:pt x="169895" y="62881"/>
                      <a:pt x="163619" y="60557"/>
                    </a:cubicBezTo>
                    <a:cubicBezTo>
                      <a:pt x="157780" y="58393"/>
                      <a:pt x="165572" y="58334"/>
                      <a:pt x="136309" y="38798"/>
                    </a:cubicBezTo>
                    <a:cubicBezTo>
                      <a:pt x="128267" y="33436"/>
                      <a:pt x="106258" y="6201"/>
                      <a:pt x="96260" y="0"/>
                    </a:cubicBezTo>
                    <a:cubicBezTo>
                      <a:pt x="76950" y="2747"/>
                      <a:pt x="60348" y="8201"/>
                      <a:pt x="49057" y="18155"/>
                    </a:cubicBezTo>
                    <a:cubicBezTo>
                      <a:pt x="35531" y="30215"/>
                      <a:pt x="45248" y="44489"/>
                      <a:pt x="61335" y="83109"/>
                    </a:cubicBezTo>
                    <a:cubicBezTo>
                      <a:pt x="72272" y="116363"/>
                      <a:pt x="57563" y="108632"/>
                      <a:pt x="22643" y="123188"/>
                    </a:cubicBezTo>
                    <a:cubicBezTo>
                      <a:pt x="-28410" y="140459"/>
                      <a:pt x="46790" y="177763"/>
                      <a:pt x="79594" y="230361"/>
                    </a:cubicBezTo>
                    <a:cubicBezTo>
                      <a:pt x="-7171" y="341362"/>
                      <a:pt x="-33039" y="294450"/>
                      <a:pt x="97125" y="428881"/>
                    </a:cubicBezTo>
                    <a:cubicBezTo>
                      <a:pt x="-18157" y="564243"/>
                      <a:pt x="-43825" y="503585"/>
                      <a:pt x="91695" y="596836"/>
                    </a:cubicBezTo>
                    <a:cubicBezTo>
                      <a:pt x="46622" y="658427"/>
                      <a:pt x="16240" y="695535"/>
                      <a:pt x="29183" y="710552"/>
                    </a:cubicBezTo>
                    <a:cubicBezTo>
                      <a:pt x="43050" y="705987"/>
                      <a:pt x="60908" y="701868"/>
                      <a:pt x="82261" y="698155"/>
                    </a:cubicBezTo>
                    <a:cubicBezTo>
                      <a:pt x="85465" y="692169"/>
                      <a:pt x="90157" y="692164"/>
                      <a:pt x="94512" y="69033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782109" y="2623423"/>
                <a:ext cx="197650" cy="732411"/>
              </a:xfrm>
              <a:custGeom>
                <a:avLst/>
                <a:gdLst/>
                <a:ahLst/>
                <a:cxnLst/>
                <a:rect l="l" t="t" r="r" b="b"/>
                <a:pathLst>
                  <a:path w="197650" h="732411" extrusionOk="0">
                    <a:moveTo>
                      <a:pt x="186323" y="671125"/>
                    </a:moveTo>
                    <a:cubicBezTo>
                      <a:pt x="189772" y="666815"/>
                      <a:pt x="188462" y="669626"/>
                      <a:pt x="193572" y="665516"/>
                    </a:cubicBezTo>
                    <a:cubicBezTo>
                      <a:pt x="193427" y="665220"/>
                      <a:pt x="144617" y="615647"/>
                      <a:pt x="121507" y="595606"/>
                    </a:cubicBezTo>
                    <a:cubicBezTo>
                      <a:pt x="118467" y="592968"/>
                      <a:pt x="110193" y="577605"/>
                      <a:pt x="100172" y="570753"/>
                    </a:cubicBezTo>
                    <a:cubicBezTo>
                      <a:pt x="94934" y="567177"/>
                      <a:pt x="96154" y="564653"/>
                      <a:pt x="98261" y="560224"/>
                    </a:cubicBezTo>
                    <a:cubicBezTo>
                      <a:pt x="96277" y="552087"/>
                      <a:pt x="99712" y="542055"/>
                      <a:pt x="109151" y="538005"/>
                    </a:cubicBezTo>
                    <a:cubicBezTo>
                      <a:pt x="121243" y="517307"/>
                      <a:pt x="175218" y="456017"/>
                      <a:pt x="191643" y="440230"/>
                    </a:cubicBezTo>
                    <a:cubicBezTo>
                      <a:pt x="186159" y="435369"/>
                      <a:pt x="159112" y="411296"/>
                      <a:pt x="155276" y="405113"/>
                    </a:cubicBezTo>
                    <a:cubicBezTo>
                      <a:pt x="143275" y="385741"/>
                      <a:pt x="125908" y="383062"/>
                      <a:pt x="122731" y="378343"/>
                    </a:cubicBezTo>
                    <a:cubicBezTo>
                      <a:pt x="116938" y="369732"/>
                      <a:pt x="109379" y="354128"/>
                      <a:pt x="115464" y="345667"/>
                    </a:cubicBezTo>
                    <a:cubicBezTo>
                      <a:pt x="118540" y="341380"/>
                      <a:pt x="116588" y="334104"/>
                      <a:pt x="123469" y="332232"/>
                    </a:cubicBezTo>
                    <a:cubicBezTo>
                      <a:pt x="125230" y="326355"/>
                      <a:pt x="130532" y="323052"/>
                      <a:pt x="133668" y="318191"/>
                    </a:cubicBezTo>
                    <a:cubicBezTo>
                      <a:pt x="150365" y="292304"/>
                      <a:pt x="160191" y="290249"/>
                      <a:pt x="160678" y="286390"/>
                    </a:cubicBezTo>
                    <a:cubicBezTo>
                      <a:pt x="161852" y="277037"/>
                      <a:pt x="172246" y="270003"/>
                      <a:pt x="180675" y="265884"/>
                    </a:cubicBezTo>
                    <a:cubicBezTo>
                      <a:pt x="179050" y="263879"/>
                      <a:pt x="153942" y="220142"/>
                      <a:pt x="146861" y="213327"/>
                    </a:cubicBezTo>
                    <a:cubicBezTo>
                      <a:pt x="136967" y="203800"/>
                      <a:pt x="138951" y="195673"/>
                      <a:pt x="134214" y="183226"/>
                    </a:cubicBezTo>
                    <a:cubicBezTo>
                      <a:pt x="132907" y="179791"/>
                      <a:pt x="134464" y="176697"/>
                      <a:pt x="139425" y="161380"/>
                    </a:cubicBezTo>
                    <a:cubicBezTo>
                      <a:pt x="150547" y="161130"/>
                      <a:pt x="185399" y="119839"/>
                      <a:pt x="193222" y="115074"/>
                    </a:cubicBezTo>
                    <a:cubicBezTo>
                      <a:pt x="200567" y="110595"/>
                      <a:pt x="197077" y="109543"/>
                      <a:pt x="194765" y="108686"/>
                    </a:cubicBezTo>
                    <a:cubicBezTo>
                      <a:pt x="188930" y="106522"/>
                      <a:pt x="196717" y="106463"/>
                      <a:pt x="167454" y="86927"/>
                    </a:cubicBezTo>
                    <a:cubicBezTo>
                      <a:pt x="158903" y="81219"/>
                      <a:pt x="133668" y="49755"/>
                      <a:pt x="125234" y="47026"/>
                    </a:cubicBezTo>
                    <a:cubicBezTo>
                      <a:pt x="122727" y="46215"/>
                      <a:pt x="110599" y="31946"/>
                      <a:pt x="110872" y="25345"/>
                    </a:cubicBezTo>
                    <a:cubicBezTo>
                      <a:pt x="108814" y="20073"/>
                      <a:pt x="109579" y="5321"/>
                      <a:pt x="118718" y="0"/>
                    </a:cubicBezTo>
                    <a:cubicBezTo>
                      <a:pt x="91143" y="1052"/>
                      <a:pt x="61320" y="2137"/>
                      <a:pt x="29586" y="3253"/>
                    </a:cubicBezTo>
                    <a:cubicBezTo>
                      <a:pt x="49023" y="26306"/>
                      <a:pt x="98625" y="72034"/>
                      <a:pt x="101369" y="84977"/>
                    </a:cubicBezTo>
                    <a:cubicBezTo>
                      <a:pt x="103107" y="93032"/>
                      <a:pt x="96923" y="93164"/>
                      <a:pt x="100190" y="97697"/>
                    </a:cubicBezTo>
                    <a:cubicBezTo>
                      <a:pt x="85609" y="106508"/>
                      <a:pt x="79579" y="113547"/>
                      <a:pt x="56929" y="136532"/>
                    </a:cubicBezTo>
                    <a:cubicBezTo>
                      <a:pt x="40677" y="153020"/>
                      <a:pt x="19642" y="159626"/>
                      <a:pt x="4323" y="180752"/>
                    </a:cubicBezTo>
                    <a:cubicBezTo>
                      <a:pt x="2954" y="182643"/>
                      <a:pt x="1556" y="184342"/>
                      <a:pt x="0" y="185691"/>
                    </a:cubicBezTo>
                    <a:cubicBezTo>
                      <a:pt x="2680" y="191568"/>
                      <a:pt x="6167" y="197048"/>
                      <a:pt x="12424" y="200365"/>
                    </a:cubicBezTo>
                    <a:cubicBezTo>
                      <a:pt x="17849" y="203245"/>
                      <a:pt x="51809" y="268996"/>
                      <a:pt x="81049" y="277174"/>
                    </a:cubicBezTo>
                    <a:cubicBezTo>
                      <a:pt x="84230" y="284837"/>
                      <a:pt x="86442" y="286076"/>
                      <a:pt x="84312" y="288869"/>
                    </a:cubicBezTo>
                    <a:cubicBezTo>
                      <a:pt x="79633" y="312373"/>
                      <a:pt x="80676" y="310250"/>
                      <a:pt x="80375" y="310304"/>
                    </a:cubicBezTo>
                    <a:cubicBezTo>
                      <a:pt x="73913" y="311416"/>
                      <a:pt x="74764" y="319594"/>
                      <a:pt x="69330" y="321603"/>
                    </a:cubicBezTo>
                    <a:cubicBezTo>
                      <a:pt x="54867" y="326952"/>
                      <a:pt x="9457" y="379946"/>
                      <a:pt x="3714" y="387536"/>
                    </a:cubicBezTo>
                    <a:cubicBezTo>
                      <a:pt x="8806" y="391641"/>
                      <a:pt x="10390" y="390762"/>
                      <a:pt x="11100" y="392361"/>
                    </a:cubicBezTo>
                    <a:cubicBezTo>
                      <a:pt x="17899" y="407651"/>
                      <a:pt x="33436" y="415168"/>
                      <a:pt x="42902" y="428289"/>
                    </a:cubicBezTo>
                    <a:cubicBezTo>
                      <a:pt x="49611" y="437588"/>
                      <a:pt x="58257" y="445711"/>
                      <a:pt x="66267" y="454053"/>
                    </a:cubicBezTo>
                    <a:cubicBezTo>
                      <a:pt x="99449" y="488614"/>
                      <a:pt x="91166" y="485266"/>
                      <a:pt x="84207" y="499061"/>
                    </a:cubicBezTo>
                    <a:cubicBezTo>
                      <a:pt x="73389" y="520469"/>
                      <a:pt x="69139" y="512998"/>
                      <a:pt x="40313" y="552867"/>
                    </a:cubicBezTo>
                    <a:cubicBezTo>
                      <a:pt x="25932" y="572767"/>
                      <a:pt x="22218" y="568152"/>
                      <a:pt x="17175" y="576544"/>
                    </a:cubicBezTo>
                    <a:cubicBezTo>
                      <a:pt x="41027" y="607820"/>
                      <a:pt x="56837" y="613192"/>
                      <a:pt x="64774" y="630796"/>
                    </a:cubicBezTo>
                    <a:cubicBezTo>
                      <a:pt x="68183" y="638359"/>
                      <a:pt x="81813" y="640263"/>
                      <a:pt x="85932" y="651475"/>
                    </a:cubicBezTo>
                    <a:cubicBezTo>
                      <a:pt x="87575" y="655949"/>
                      <a:pt x="108582" y="656942"/>
                      <a:pt x="97792" y="671384"/>
                    </a:cubicBezTo>
                    <a:cubicBezTo>
                      <a:pt x="96318" y="679631"/>
                      <a:pt x="93632" y="685335"/>
                      <a:pt x="87256" y="692169"/>
                    </a:cubicBezTo>
                    <a:cubicBezTo>
                      <a:pt x="63009" y="711600"/>
                      <a:pt x="50307" y="723705"/>
                      <a:pt x="42001" y="731176"/>
                    </a:cubicBezTo>
                    <a:cubicBezTo>
                      <a:pt x="73854" y="731646"/>
                      <a:pt x="104582" y="732065"/>
                      <a:pt x="133982" y="732411"/>
                    </a:cubicBezTo>
                    <a:cubicBezTo>
                      <a:pt x="132343" y="727545"/>
                      <a:pt x="152846" y="712971"/>
                      <a:pt x="186323" y="671125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275503" y="2666764"/>
                <a:ext cx="199479" cy="675507"/>
              </a:xfrm>
              <a:custGeom>
                <a:avLst/>
                <a:gdLst/>
                <a:ahLst/>
                <a:cxnLst/>
                <a:rect l="l" t="t" r="r" b="b"/>
                <a:pathLst>
                  <a:path w="199479" h="675507" extrusionOk="0">
                    <a:moveTo>
                      <a:pt x="104773" y="537832"/>
                    </a:moveTo>
                    <a:cubicBezTo>
                      <a:pt x="97305" y="532388"/>
                      <a:pt x="92809" y="530725"/>
                      <a:pt x="95735" y="524788"/>
                    </a:cubicBezTo>
                    <a:cubicBezTo>
                      <a:pt x="97546" y="521112"/>
                      <a:pt x="93209" y="510305"/>
                      <a:pt x="103576" y="502291"/>
                    </a:cubicBezTo>
                    <a:cubicBezTo>
                      <a:pt x="105501" y="500797"/>
                      <a:pt x="159130" y="434795"/>
                      <a:pt x="159262" y="434485"/>
                    </a:cubicBezTo>
                    <a:cubicBezTo>
                      <a:pt x="160132" y="432508"/>
                      <a:pt x="164737" y="432253"/>
                      <a:pt x="165302" y="431314"/>
                    </a:cubicBezTo>
                    <a:cubicBezTo>
                      <a:pt x="170321" y="423027"/>
                      <a:pt x="178240" y="417050"/>
                      <a:pt x="183133" y="408690"/>
                    </a:cubicBezTo>
                    <a:cubicBezTo>
                      <a:pt x="191939" y="393637"/>
                      <a:pt x="205614" y="411441"/>
                      <a:pt x="162180" y="370807"/>
                    </a:cubicBezTo>
                    <a:cubicBezTo>
                      <a:pt x="152518" y="361773"/>
                      <a:pt x="151175" y="351007"/>
                      <a:pt x="131301" y="341394"/>
                    </a:cubicBezTo>
                    <a:cubicBezTo>
                      <a:pt x="113484" y="332779"/>
                      <a:pt x="109215" y="308969"/>
                      <a:pt x="114453" y="301685"/>
                    </a:cubicBezTo>
                    <a:cubicBezTo>
                      <a:pt x="117625" y="297270"/>
                      <a:pt x="115614" y="289775"/>
                      <a:pt x="122695" y="287848"/>
                    </a:cubicBezTo>
                    <a:cubicBezTo>
                      <a:pt x="123273" y="285930"/>
                      <a:pt x="144326" y="255519"/>
                      <a:pt x="158175" y="244303"/>
                    </a:cubicBezTo>
                    <a:cubicBezTo>
                      <a:pt x="165789" y="238134"/>
                      <a:pt x="153292" y="239656"/>
                      <a:pt x="178067" y="221500"/>
                    </a:cubicBezTo>
                    <a:cubicBezTo>
                      <a:pt x="182186" y="218484"/>
                      <a:pt x="182040" y="220425"/>
                      <a:pt x="180998" y="218680"/>
                    </a:cubicBezTo>
                    <a:cubicBezTo>
                      <a:pt x="120770" y="118317"/>
                      <a:pt x="156987" y="195331"/>
                      <a:pt x="133768" y="134377"/>
                    </a:cubicBezTo>
                    <a:cubicBezTo>
                      <a:pt x="132421" y="130842"/>
                      <a:pt x="134027" y="127653"/>
                      <a:pt x="139133" y="111880"/>
                    </a:cubicBezTo>
                    <a:cubicBezTo>
                      <a:pt x="148604" y="111661"/>
                      <a:pt x="199298" y="59564"/>
                      <a:pt x="199480" y="59259"/>
                    </a:cubicBezTo>
                    <a:cubicBezTo>
                      <a:pt x="195825" y="57104"/>
                      <a:pt x="194970" y="57751"/>
                      <a:pt x="192439" y="54721"/>
                    </a:cubicBezTo>
                    <a:cubicBezTo>
                      <a:pt x="179774" y="39600"/>
                      <a:pt x="163700" y="36060"/>
                      <a:pt x="155085" y="22843"/>
                    </a:cubicBezTo>
                    <a:cubicBezTo>
                      <a:pt x="150279" y="15472"/>
                      <a:pt x="140631" y="7513"/>
                      <a:pt x="131761" y="0"/>
                    </a:cubicBezTo>
                    <a:cubicBezTo>
                      <a:pt x="105829" y="665"/>
                      <a:pt x="81099" y="1294"/>
                      <a:pt x="57725" y="1886"/>
                    </a:cubicBezTo>
                    <a:cubicBezTo>
                      <a:pt x="70914" y="17226"/>
                      <a:pt x="96167" y="39213"/>
                      <a:pt x="98425" y="49833"/>
                    </a:cubicBezTo>
                    <a:cubicBezTo>
                      <a:pt x="100113" y="57655"/>
                      <a:pt x="94106" y="57783"/>
                      <a:pt x="97282" y="62184"/>
                    </a:cubicBezTo>
                    <a:cubicBezTo>
                      <a:pt x="83129" y="70735"/>
                      <a:pt x="77272" y="77574"/>
                      <a:pt x="55277" y="99889"/>
                    </a:cubicBezTo>
                    <a:cubicBezTo>
                      <a:pt x="39498" y="115894"/>
                      <a:pt x="19073" y="122308"/>
                      <a:pt x="4201" y="142824"/>
                    </a:cubicBezTo>
                    <a:cubicBezTo>
                      <a:pt x="2872" y="144660"/>
                      <a:pt x="1515" y="146309"/>
                      <a:pt x="0" y="147617"/>
                    </a:cubicBezTo>
                    <a:cubicBezTo>
                      <a:pt x="2603" y="153321"/>
                      <a:pt x="5989" y="158642"/>
                      <a:pt x="12060" y="161868"/>
                    </a:cubicBezTo>
                    <a:cubicBezTo>
                      <a:pt x="17285" y="164647"/>
                      <a:pt x="50361" y="228521"/>
                      <a:pt x="78691" y="236439"/>
                    </a:cubicBezTo>
                    <a:cubicBezTo>
                      <a:pt x="81777" y="243879"/>
                      <a:pt x="83930" y="245082"/>
                      <a:pt x="81859" y="247792"/>
                    </a:cubicBezTo>
                    <a:cubicBezTo>
                      <a:pt x="77317" y="270613"/>
                      <a:pt x="78327" y="268554"/>
                      <a:pt x="78036" y="268604"/>
                    </a:cubicBezTo>
                    <a:cubicBezTo>
                      <a:pt x="71760" y="269684"/>
                      <a:pt x="72589" y="277625"/>
                      <a:pt x="67309" y="279575"/>
                    </a:cubicBezTo>
                    <a:cubicBezTo>
                      <a:pt x="53265" y="284773"/>
                      <a:pt x="9202" y="336196"/>
                      <a:pt x="3600" y="343590"/>
                    </a:cubicBezTo>
                    <a:cubicBezTo>
                      <a:pt x="8542" y="347572"/>
                      <a:pt x="10080" y="346720"/>
                      <a:pt x="10772" y="348273"/>
                    </a:cubicBezTo>
                    <a:cubicBezTo>
                      <a:pt x="17371" y="363117"/>
                      <a:pt x="32462" y="370415"/>
                      <a:pt x="41651" y="383158"/>
                    </a:cubicBezTo>
                    <a:cubicBezTo>
                      <a:pt x="48159" y="392188"/>
                      <a:pt x="56555" y="400070"/>
                      <a:pt x="64333" y="408170"/>
                    </a:cubicBezTo>
                    <a:cubicBezTo>
                      <a:pt x="96550" y="441729"/>
                      <a:pt x="88503" y="438476"/>
                      <a:pt x="81750" y="451871"/>
                    </a:cubicBezTo>
                    <a:cubicBezTo>
                      <a:pt x="71251" y="472659"/>
                      <a:pt x="67118" y="465402"/>
                      <a:pt x="39130" y="504114"/>
                    </a:cubicBezTo>
                    <a:cubicBezTo>
                      <a:pt x="25167" y="523435"/>
                      <a:pt x="21563" y="518952"/>
                      <a:pt x="16661" y="527103"/>
                    </a:cubicBezTo>
                    <a:cubicBezTo>
                      <a:pt x="39817" y="557468"/>
                      <a:pt x="55167" y="562685"/>
                      <a:pt x="62872" y="579774"/>
                    </a:cubicBezTo>
                    <a:cubicBezTo>
                      <a:pt x="66185" y="587118"/>
                      <a:pt x="79415" y="588968"/>
                      <a:pt x="83411" y="599852"/>
                    </a:cubicBezTo>
                    <a:cubicBezTo>
                      <a:pt x="85013" y="604198"/>
                      <a:pt x="105406" y="605159"/>
                      <a:pt x="94934" y="619183"/>
                    </a:cubicBezTo>
                    <a:cubicBezTo>
                      <a:pt x="93487" y="627256"/>
                      <a:pt x="90856" y="632773"/>
                      <a:pt x="84703" y="639361"/>
                    </a:cubicBezTo>
                    <a:cubicBezTo>
                      <a:pt x="54680" y="663425"/>
                      <a:pt x="48887" y="672109"/>
                      <a:pt x="40194" y="675508"/>
                    </a:cubicBezTo>
                    <a:cubicBezTo>
                      <a:pt x="77258" y="674628"/>
                      <a:pt x="115741" y="673936"/>
                      <a:pt x="155408" y="673416"/>
                    </a:cubicBezTo>
                    <a:cubicBezTo>
                      <a:pt x="165943" y="661371"/>
                      <a:pt x="189609" y="634395"/>
                      <a:pt x="189845" y="634290"/>
                    </a:cubicBezTo>
                    <a:cubicBezTo>
                      <a:pt x="203658" y="628222"/>
                      <a:pt x="128056" y="574188"/>
                      <a:pt x="104773" y="53783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1628106" y="2657492"/>
                <a:ext cx="182505" cy="681699"/>
              </a:xfrm>
              <a:custGeom>
                <a:avLst/>
                <a:gdLst/>
                <a:ahLst/>
                <a:cxnLst/>
                <a:rect l="l" t="t" r="r" b="b"/>
                <a:pathLst>
                  <a:path w="182505" h="681699" extrusionOk="0">
                    <a:moveTo>
                      <a:pt x="181435" y="635447"/>
                    </a:moveTo>
                    <a:cubicBezTo>
                      <a:pt x="175541" y="630071"/>
                      <a:pt x="165434" y="616394"/>
                      <a:pt x="121248" y="577860"/>
                    </a:cubicBezTo>
                    <a:cubicBezTo>
                      <a:pt x="82810" y="544461"/>
                      <a:pt x="103039" y="548835"/>
                      <a:pt x="164901" y="459028"/>
                    </a:cubicBezTo>
                    <a:cubicBezTo>
                      <a:pt x="174440" y="445192"/>
                      <a:pt x="190136" y="465447"/>
                      <a:pt x="139429" y="418020"/>
                    </a:cubicBezTo>
                    <a:cubicBezTo>
                      <a:pt x="129790" y="408999"/>
                      <a:pt x="128379" y="398193"/>
                      <a:pt x="108551" y="388607"/>
                    </a:cubicBezTo>
                    <a:cubicBezTo>
                      <a:pt x="104618" y="386707"/>
                      <a:pt x="94966" y="372848"/>
                      <a:pt x="94160" y="362925"/>
                    </a:cubicBezTo>
                    <a:cubicBezTo>
                      <a:pt x="93132" y="350319"/>
                      <a:pt x="97837" y="350114"/>
                      <a:pt x="101201" y="345280"/>
                    </a:cubicBezTo>
                    <a:cubicBezTo>
                      <a:pt x="104177" y="331631"/>
                      <a:pt x="121844" y="315430"/>
                      <a:pt x="125744" y="304400"/>
                    </a:cubicBezTo>
                    <a:cubicBezTo>
                      <a:pt x="127933" y="298213"/>
                      <a:pt x="134459" y="298873"/>
                      <a:pt x="152932" y="276773"/>
                    </a:cubicBezTo>
                    <a:cubicBezTo>
                      <a:pt x="158220" y="270445"/>
                      <a:pt x="163185" y="263747"/>
                      <a:pt x="168815" y="257647"/>
                    </a:cubicBezTo>
                    <a:cubicBezTo>
                      <a:pt x="147912" y="238243"/>
                      <a:pt x="163449" y="259319"/>
                      <a:pt x="144290" y="233432"/>
                    </a:cubicBezTo>
                    <a:cubicBezTo>
                      <a:pt x="140785" y="228699"/>
                      <a:pt x="135215" y="225541"/>
                      <a:pt x="131287" y="221058"/>
                    </a:cubicBezTo>
                    <a:cubicBezTo>
                      <a:pt x="127560" y="216803"/>
                      <a:pt x="116670" y="193030"/>
                      <a:pt x="112278" y="190092"/>
                    </a:cubicBezTo>
                    <a:cubicBezTo>
                      <a:pt x="101283" y="182734"/>
                      <a:pt x="99476" y="173918"/>
                      <a:pt x="90715" y="164669"/>
                    </a:cubicBezTo>
                    <a:cubicBezTo>
                      <a:pt x="86979" y="160729"/>
                      <a:pt x="84280" y="155303"/>
                      <a:pt x="86924" y="149056"/>
                    </a:cubicBezTo>
                    <a:cubicBezTo>
                      <a:pt x="87361" y="148022"/>
                      <a:pt x="86018" y="135680"/>
                      <a:pt x="95439" y="131607"/>
                    </a:cubicBezTo>
                    <a:cubicBezTo>
                      <a:pt x="99571" y="129821"/>
                      <a:pt x="102925" y="125065"/>
                      <a:pt x="107527" y="118787"/>
                    </a:cubicBezTo>
                    <a:cubicBezTo>
                      <a:pt x="112205" y="112404"/>
                      <a:pt x="129321" y="105629"/>
                      <a:pt x="134027" y="99274"/>
                    </a:cubicBezTo>
                    <a:cubicBezTo>
                      <a:pt x="182659" y="33536"/>
                      <a:pt x="205451" y="70038"/>
                      <a:pt x="150716" y="18839"/>
                    </a:cubicBezTo>
                    <a:cubicBezTo>
                      <a:pt x="144203" y="12752"/>
                      <a:pt x="141882" y="6529"/>
                      <a:pt x="135137" y="0"/>
                    </a:cubicBezTo>
                    <a:cubicBezTo>
                      <a:pt x="90838" y="1180"/>
                      <a:pt x="47540" y="2319"/>
                      <a:pt x="5620" y="3417"/>
                    </a:cubicBezTo>
                    <a:cubicBezTo>
                      <a:pt x="23019" y="21212"/>
                      <a:pt x="-4424" y="-4492"/>
                      <a:pt x="45355" y="41400"/>
                    </a:cubicBezTo>
                    <a:cubicBezTo>
                      <a:pt x="75811" y="69510"/>
                      <a:pt x="94156" y="52407"/>
                      <a:pt x="24207" y="117178"/>
                    </a:cubicBezTo>
                    <a:cubicBezTo>
                      <a:pt x="22564" y="129921"/>
                      <a:pt x="6936" y="121666"/>
                      <a:pt x="30382" y="149762"/>
                    </a:cubicBezTo>
                    <a:cubicBezTo>
                      <a:pt x="35134" y="155453"/>
                      <a:pt x="52787" y="161284"/>
                      <a:pt x="57206" y="167244"/>
                    </a:cubicBezTo>
                    <a:cubicBezTo>
                      <a:pt x="78109" y="195440"/>
                      <a:pt x="82246" y="192534"/>
                      <a:pt x="81144" y="201012"/>
                    </a:cubicBezTo>
                    <a:cubicBezTo>
                      <a:pt x="98434" y="215423"/>
                      <a:pt x="19619" y="277784"/>
                      <a:pt x="4838" y="307430"/>
                    </a:cubicBezTo>
                    <a:cubicBezTo>
                      <a:pt x="23205" y="324054"/>
                      <a:pt x="21499" y="324829"/>
                      <a:pt x="23456" y="326018"/>
                    </a:cubicBezTo>
                    <a:cubicBezTo>
                      <a:pt x="38711" y="335284"/>
                      <a:pt x="56173" y="359982"/>
                      <a:pt x="61084" y="361982"/>
                    </a:cubicBezTo>
                    <a:cubicBezTo>
                      <a:pt x="62968" y="362752"/>
                      <a:pt x="65211" y="364415"/>
                      <a:pt x="65839" y="366192"/>
                    </a:cubicBezTo>
                    <a:cubicBezTo>
                      <a:pt x="70468" y="379290"/>
                      <a:pt x="96549" y="379919"/>
                      <a:pt x="92813" y="411642"/>
                    </a:cubicBezTo>
                    <a:cubicBezTo>
                      <a:pt x="75251" y="424790"/>
                      <a:pt x="73972" y="437884"/>
                      <a:pt x="60283" y="447912"/>
                    </a:cubicBezTo>
                    <a:cubicBezTo>
                      <a:pt x="48140" y="456800"/>
                      <a:pt x="11045" y="498013"/>
                      <a:pt x="6185" y="508164"/>
                    </a:cubicBezTo>
                    <a:cubicBezTo>
                      <a:pt x="496" y="520050"/>
                      <a:pt x="-13394" y="504929"/>
                      <a:pt x="36367" y="556279"/>
                    </a:cubicBezTo>
                    <a:cubicBezTo>
                      <a:pt x="38115" y="558088"/>
                      <a:pt x="38642" y="561054"/>
                      <a:pt x="40349" y="562921"/>
                    </a:cubicBezTo>
                    <a:cubicBezTo>
                      <a:pt x="44095" y="567017"/>
                      <a:pt x="71751" y="596490"/>
                      <a:pt x="76602" y="598093"/>
                    </a:cubicBezTo>
                    <a:cubicBezTo>
                      <a:pt x="82150" y="599938"/>
                      <a:pt x="96140" y="609273"/>
                      <a:pt x="94329" y="614394"/>
                    </a:cubicBezTo>
                    <a:cubicBezTo>
                      <a:pt x="103403" y="637775"/>
                      <a:pt x="87429" y="647038"/>
                      <a:pt x="81595" y="653830"/>
                    </a:cubicBezTo>
                    <a:cubicBezTo>
                      <a:pt x="68169" y="669425"/>
                      <a:pt x="56756" y="671038"/>
                      <a:pt x="56059" y="673553"/>
                    </a:cubicBezTo>
                    <a:cubicBezTo>
                      <a:pt x="54899" y="677713"/>
                      <a:pt x="53629" y="680086"/>
                      <a:pt x="49119" y="681426"/>
                    </a:cubicBezTo>
                    <a:cubicBezTo>
                      <a:pt x="77535" y="681462"/>
                      <a:pt x="106248" y="681558"/>
                      <a:pt x="135192" y="681699"/>
                    </a:cubicBezTo>
                    <a:cubicBezTo>
                      <a:pt x="181016" y="631657"/>
                      <a:pt x="184416" y="638163"/>
                      <a:pt x="181435" y="635447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1761159" y="2649014"/>
                <a:ext cx="407396" cy="693694"/>
              </a:xfrm>
              <a:custGeom>
                <a:avLst/>
                <a:gdLst/>
                <a:ahLst/>
                <a:cxnLst/>
                <a:rect l="l" t="t" r="r" b="b"/>
                <a:pathLst>
                  <a:path w="407396" h="693694" extrusionOk="0">
                    <a:moveTo>
                      <a:pt x="382635" y="665079"/>
                    </a:moveTo>
                    <a:cubicBezTo>
                      <a:pt x="383723" y="663179"/>
                      <a:pt x="388301" y="663457"/>
                      <a:pt x="388974" y="662573"/>
                    </a:cubicBezTo>
                    <a:cubicBezTo>
                      <a:pt x="394317" y="655575"/>
                      <a:pt x="401745" y="650641"/>
                      <a:pt x="407397" y="643981"/>
                    </a:cubicBezTo>
                    <a:cubicBezTo>
                      <a:pt x="396429" y="629898"/>
                      <a:pt x="396211" y="636418"/>
                      <a:pt x="395455" y="633862"/>
                    </a:cubicBezTo>
                    <a:cubicBezTo>
                      <a:pt x="391914" y="621875"/>
                      <a:pt x="372564" y="612891"/>
                      <a:pt x="371444" y="608941"/>
                    </a:cubicBezTo>
                    <a:cubicBezTo>
                      <a:pt x="367526" y="595100"/>
                      <a:pt x="346027" y="578630"/>
                      <a:pt x="340866" y="571696"/>
                    </a:cubicBezTo>
                    <a:cubicBezTo>
                      <a:pt x="336652" y="566024"/>
                      <a:pt x="333671" y="559186"/>
                      <a:pt x="326812" y="555842"/>
                    </a:cubicBezTo>
                    <a:cubicBezTo>
                      <a:pt x="311193" y="522620"/>
                      <a:pt x="312540" y="529850"/>
                      <a:pt x="322876" y="511749"/>
                    </a:cubicBezTo>
                    <a:cubicBezTo>
                      <a:pt x="328068" y="511494"/>
                      <a:pt x="342149" y="486919"/>
                      <a:pt x="342450" y="486687"/>
                    </a:cubicBezTo>
                    <a:cubicBezTo>
                      <a:pt x="348229" y="482250"/>
                      <a:pt x="351561" y="475994"/>
                      <a:pt x="355679" y="470213"/>
                    </a:cubicBezTo>
                    <a:cubicBezTo>
                      <a:pt x="361705" y="461757"/>
                      <a:pt x="371103" y="456468"/>
                      <a:pt x="378889" y="443966"/>
                    </a:cubicBezTo>
                    <a:cubicBezTo>
                      <a:pt x="389907" y="426280"/>
                      <a:pt x="396097" y="426982"/>
                      <a:pt x="397931" y="423223"/>
                    </a:cubicBezTo>
                    <a:cubicBezTo>
                      <a:pt x="408362" y="401847"/>
                      <a:pt x="418975" y="427838"/>
                      <a:pt x="375189" y="380839"/>
                    </a:cubicBezTo>
                    <a:cubicBezTo>
                      <a:pt x="374907" y="380538"/>
                      <a:pt x="352667" y="359262"/>
                      <a:pt x="343788" y="351563"/>
                    </a:cubicBezTo>
                    <a:cubicBezTo>
                      <a:pt x="338722" y="347171"/>
                      <a:pt x="339446" y="340592"/>
                      <a:pt x="326394" y="333271"/>
                    </a:cubicBezTo>
                    <a:cubicBezTo>
                      <a:pt x="322830" y="323407"/>
                      <a:pt x="326926" y="328965"/>
                      <a:pt x="321615" y="319790"/>
                    </a:cubicBezTo>
                    <a:cubicBezTo>
                      <a:pt x="316955" y="311739"/>
                      <a:pt x="319016" y="299630"/>
                      <a:pt x="328278" y="293725"/>
                    </a:cubicBezTo>
                    <a:cubicBezTo>
                      <a:pt x="330339" y="290140"/>
                      <a:pt x="344102" y="269474"/>
                      <a:pt x="351697" y="262804"/>
                    </a:cubicBezTo>
                    <a:cubicBezTo>
                      <a:pt x="359935" y="255569"/>
                      <a:pt x="371945" y="238576"/>
                      <a:pt x="372245" y="238512"/>
                    </a:cubicBezTo>
                    <a:cubicBezTo>
                      <a:pt x="381065" y="236685"/>
                      <a:pt x="382062" y="226097"/>
                      <a:pt x="389680" y="222931"/>
                    </a:cubicBezTo>
                    <a:cubicBezTo>
                      <a:pt x="392192" y="221883"/>
                      <a:pt x="393762" y="220188"/>
                      <a:pt x="393958" y="217218"/>
                    </a:cubicBezTo>
                    <a:cubicBezTo>
                      <a:pt x="394336" y="211518"/>
                      <a:pt x="398573" y="217855"/>
                      <a:pt x="400388" y="208980"/>
                    </a:cubicBezTo>
                    <a:cubicBezTo>
                      <a:pt x="389116" y="198761"/>
                      <a:pt x="389735" y="198957"/>
                      <a:pt x="381707" y="189991"/>
                    </a:cubicBezTo>
                    <a:cubicBezTo>
                      <a:pt x="374234" y="181649"/>
                      <a:pt x="311084" y="163982"/>
                      <a:pt x="340829" y="124035"/>
                    </a:cubicBezTo>
                    <a:cubicBezTo>
                      <a:pt x="346045" y="117033"/>
                      <a:pt x="343683" y="110645"/>
                      <a:pt x="350191" y="109274"/>
                    </a:cubicBezTo>
                    <a:cubicBezTo>
                      <a:pt x="350496" y="109215"/>
                      <a:pt x="362551" y="87214"/>
                      <a:pt x="364208" y="86380"/>
                    </a:cubicBezTo>
                    <a:cubicBezTo>
                      <a:pt x="374925" y="81004"/>
                      <a:pt x="380041" y="69432"/>
                      <a:pt x="384756" y="65592"/>
                    </a:cubicBezTo>
                    <a:cubicBezTo>
                      <a:pt x="343860" y="32320"/>
                      <a:pt x="325174" y="17481"/>
                      <a:pt x="314575" y="0"/>
                    </a:cubicBezTo>
                    <a:cubicBezTo>
                      <a:pt x="227564" y="2415"/>
                      <a:pt x="140822" y="4770"/>
                      <a:pt x="56924" y="7016"/>
                    </a:cubicBezTo>
                    <a:cubicBezTo>
                      <a:pt x="59645" y="10265"/>
                      <a:pt x="65016" y="16201"/>
                      <a:pt x="77563" y="29272"/>
                    </a:cubicBezTo>
                    <a:cubicBezTo>
                      <a:pt x="83725" y="35691"/>
                      <a:pt x="103071" y="52553"/>
                      <a:pt x="101278" y="59100"/>
                    </a:cubicBezTo>
                    <a:cubicBezTo>
                      <a:pt x="103244" y="67533"/>
                      <a:pt x="96923" y="67578"/>
                      <a:pt x="100195" y="72116"/>
                    </a:cubicBezTo>
                    <a:cubicBezTo>
                      <a:pt x="89841" y="78376"/>
                      <a:pt x="81017" y="85925"/>
                      <a:pt x="73144" y="94745"/>
                    </a:cubicBezTo>
                    <a:cubicBezTo>
                      <a:pt x="45728" y="125479"/>
                      <a:pt x="25517" y="131571"/>
                      <a:pt x="10035" y="147603"/>
                    </a:cubicBezTo>
                    <a:cubicBezTo>
                      <a:pt x="6380" y="151389"/>
                      <a:pt x="4182" y="156492"/>
                      <a:pt x="0" y="160109"/>
                    </a:cubicBezTo>
                    <a:cubicBezTo>
                      <a:pt x="5780" y="172770"/>
                      <a:pt x="11264" y="173362"/>
                      <a:pt x="13048" y="175503"/>
                    </a:cubicBezTo>
                    <a:cubicBezTo>
                      <a:pt x="28972" y="194575"/>
                      <a:pt x="53816" y="243979"/>
                      <a:pt x="81053" y="251592"/>
                    </a:cubicBezTo>
                    <a:cubicBezTo>
                      <a:pt x="86501" y="264704"/>
                      <a:pt x="86069" y="253884"/>
                      <a:pt x="80803" y="281087"/>
                    </a:cubicBezTo>
                    <a:cubicBezTo>
                      <a:pt x="80562" y="282331"/>
                      <a:pt x="80717" y="284668"/>
                      <a:pt x="80384" y="284723"/>
                    </a:cubicBezTo>
                    <a:cubicBezTo>
                      <a:pt x="73922" y="285834"/>
                      <a:pt x="74773" y="294012"/>
                      <a:pt x="69339" y="296021"/>
                    </a:cubicBezTo>
                    <a:cubicBezTo>
                      <a:pt x="59122" y="299798"/>
                      <a:pt x="26610" y="334145"/>
                      <a:pt x="26514" y="334460"/>
                    </a:cubicBezTo>
                    <a:cubicBezTo>
                      <a:pt x="22605" y="347950"/>
                      <a:pt x="-6290" y="359590"/>
                      <a:pt x="9703" y="365550"/>
                    </a:cubicBezTo>
                    <a:cubicBezTo>
                      <a:pt x="10253" y="365759"/>
                      <a:pt x="10881" y="366251"/>
                      <a:pt x="11109" y="366770"/>
                    </a:cubicBezTo>
                    <a:cubicBezTo>
                      <a:pt x="17908" y="382060"/>
                      <a:pt x="33445" y="389577"/>
                      <a:pt x="42911" y="402699"/>
                    </a:cubicBezTo>
                    <a:cubicBezTo>
                      <a:pt x="64010" y="431957"/>
                      <a:pt x="104732" y="455370"/>
                      <a:pt x="85181" y="470860"/>
                    </a:cubicBezTo>
                    <a:cubicBezTo>
                      <a:pt x="83789" y="475903"/>
                      <a:pt x="77458" y="484058"/>
                      <a:pt x="75096" y="487680"/>
                    </a:cubicBezTo>
                    <a:cubicBezTo>
                      <a:pt x="42688" y="516884"/>
                      <a:pt x="39753" y="535085"/>
                      <a:pt x="21749" y="545814"/>
                    </a:cubicBezTo>
                    <a:cubicBezTo>
                      <a:pt x="19879" y="546926"/>
                      <a:pt x="18395" y="548939"/>
                      <a:pt x="17180" y="550958"/>
                    </a:cubicBezTo>
                    <a:cubicBezTo>
                      <a:pt x="27238" y="564147"/>
                      <a:pt x="37582" y="574708"/>
                      <a:pt x="48473" y="584649"/>
                    </a:cubicBezTo>
                    <a:cubicBezTo>
                      <a:pt x="67751" y="602244"/>
                      <a:pt x="60729" y="604194"/>
                      <a:pt x="70440" y="611141"/>
                    </a:cubicBezTo>
                    <a:cubicBezTo>
                      <a:pt x="95512" y="629087"/>
                      <a:pt x="78423" y="624016"/>
                      <a:pt x="92936" y="630135"/>
                    </a:cubicBezTo>
                    <a:cubicBezTo>
                      <a:pt x="105524" y="635447"/>
                      <a:pt x="99603" y="640759"/>
                      <a:pt x="96500" y="651306"/>
                    </a:cubicBezTo>
                    <a:cubicBezTo>
                      <a:pt x="92577" y="664646"/>
                      <a:pt x="83770" y="668815"/>
                      <a:pt x="73217" y="677877"/>
                    </a:cubicBezTo>
                    <a:cubicBezTo>
                      <a:pt x="66986" y="683221"/>
                      <a:pt x="62572" y="687335"/>
                      <a:pt x="59086" y="690492"/>
                    </a:cubicBezTo>
                    <a:cubicBezTo>
                      <a:pt x="97660" y="690756"/>
                      <a:pt x="136553" y="691098"/>
                      <a:pt x="175610" y="691499"/>
                    </a:cubicBezTo>
                    <a:cubicBezTo>
                      <a:pt x="176288" y="690474"/>
                      <a:pt x="178377" y="688925"/>
                      <a:pt x="180138" y="686519"/>
                    </a:cubicBezTo>
                    <a:cubicBezTo>
                      <a:pt x="180352" y="686223"/>
                      <a:pt x="218098" y="643133"/>
                      <a:pt x="218394" y="643006"/>
                    </a:cubicBezTo>
                    <a:cubicBezTo>
                      <a:pt x="231378" y="637297"/>
                      <a:pt x="157415" y="583127"/>
                      <a:pt x="135788" y="549354"/>
                    </a:cubicBezTo>
                    <a:cubicBezTo>
                      <a:pt x="128539" y="544069"/>
                      <a:pt x="124170" y="542452"/>
                      <a:pt x="127009" y="536688"/>
                    </a:cubicBezTo>
                    <a:cubicBezTo>
                      <a:pt x="128766" y="533117"/>
                      <a:pt x="124561" y="522629"/>
                      <a:pt x="134623" y="514843"/>
                    </a:cubicBezTo>
                    <a:cubicBezTo>
                      <a:pt x="136539" y="513357"/>
                      <a:pt x="188562" y="449310"/>
                      <a:pt x="188689" y="449010"/>
                    </a:cubicBezTo>
                    <a:cubicBezTo>
                      <a:pt x="189536" y="447092"/>
                      <a:pt x="194005" y="446845"/>
                      <a:pt x="194551" y="445934"/>
                    </a:cubicBezTo>
                    <a:cubicBezTo>
                      <a:pt x="195989" y="443561"/>
                      <a:pt x="210106" y="425451"/>
                      <a:pt x="221356" y="414635"/>
                    </a:cubicBezTo>
                    <a:cubicBezTo>
                      <a:pt x="167518" y="366907"/>
                      <a:pt x="182782" y="368903"/>
                      <a:pt x="161538" y="358629"/>
                    </a:cubicBezTo>
                    <a:cubicBezTo>
                      <a:pt x="143539" y="349923"/>
                      <a:pt x="140235" y="326956"/>
                      <a:pt x="145182" y="320077"/>
                    </a:cubicBezTo>
                    <a:cubicBezTo>
                      <a:pt x="148258" y="315790"/>
                      <a:pt x="146306" y="308514"/>
                      <a:pt x="153187" y="306641"/>
                    </a:cubicBezTo>
                    <a:cubicBezTo>
                      <a:pt x="153747" y="304778"/>
                      <a:pt x="174190" y="275256"/>
                      <a:pt x="187638" y="264362"/>
                    </a:cubicBezTo>
                    <a:cubicBezTo>
                      <a:pt x="195029" y="258371"/>
                      <a:pt x="182900" y="259852"/>
                      <a:pt x="206952" y="242225"/>
                    </a:cubicBezTo>
                    <a:cubicBezTo>
                      <a:pt x="210944" y="239300"/>
                      <a:pt x="210807" y="241177"/>
                      <a:pt x="209797" y="239487"/>
                    </a:cubicBezTo>
                    <a:cubicBezTo>
                      <a:pt x="157747" y="152742"/>
                      <a:pt x="159490" y="165654"/>
                      <a:pt x="169156" y="135789"/>
                    </a:cubicBezTo>
                    <a:cubicBezTo>
                      <a:pt x="178445" y="135580"/>
                      <a:pt x="227573" y="84995"/>
                      <a:pt x="227746" y="84699"/>
                    </a:cubicBezTo>
                    <a:cubicBezTo>
                      <a:pt x="224196" y="82608"/>
                      <a:pt x="223368" y="83232"/>
                      <a:pt x="220910" y="80294"/>
                    </a:cubicBezTo>
                    <a:cubicBezTo>
                      <a:pt x="208614" y="65614"/>
                      <a:pt x="192995" y="62161"/>
                      <a:pt x="184639" y="49341"/>
                    </a:cubicBezTo>
                    <a:cubicBezTo>
                      <a:pt x="181749" y="44908"/>
                      <a:pt x="159604" y="22944"/>
                      <a:pt x="154962" y="21440"/>
                    </a:cubicBezTo>
                    <a:cubicBezTo>
                      <a:pt x="152541" y="20657"/>
                      <a:pt x="150543" y="16898"/>
                      <a:pt x="144590" y="9991"/>
                    </a:cubicBezTo>
                    <a:cubicBezTo>
                      <a:pt x="139507" y="4100"/>
                      <a:pt x="134710" y="6119"/>
                      <a:pt x="203976" y="3795"/>
                    </a:cubicBezTo>
                    <a:cubicBezTo>
                      <a:pt x="222854" y="22511"/>
                      <a:pt x="217033" y="21080"/>
                      <a:pt x="244280" y="41728"/>
                    </a:cubicBezTo>
                    <a:cubicBezTo>
                      <a:pt x="315503" y="95702"/>
                      <a:pt x="242059" y="114162"/>
                      <a:pt x="233712" y="127056"/>
                    </a:cubicBezTo>
                    <a:cubicBezTo>
                      <a:pt x="226044" y="138906"/>
                      <a:pt x="213906" y="147503"/>
                      <a:pt x="208818" y="161253"/>
                    </a:cubicBezTo>
                    <a:cubicBezTo>
                      <a:pt x="208723" y="161512"/>
                      <a:pt x="208445" y="161740"/>
                      <a:pt x="208263" y="161986"/>
                    </a:cubicBezTo>
                    <a:cubicBezTo>
                      <a:pt x="211226" y="164574"/>
                      <a:pt x="207822" y="177941"/>
                      <a:pt x="213324" y="185540"/>
                    </a:cubicBezTo>
                    <a:cubicBezTo>
                      <a:pt x="214043" y="186538"/>
                      <a:pt x="215240" y="187331"/>
                      <a:pt x="215595" y="188420"/>
                    </a:cubicBezTo>
                    <a:cubicBezTo>
                      <a:pt x="221670" y="206980"/>
                      <a:pt x="241499" y="213377"/>
                      <a:pt x="247151" y="246776"/>
                    </a:cubicBezTo>
                    <a:cubicBezTo>
                      <a:pt x="247493" y="248808"/>
                      <a:pt x="248098" y="252476"/>
                      <a:pt x="247479" y="252726"/>
                    </a:cubicBezTo>
                    <a:cubicBezTo>
                      <a:pt x="240370" y="255638"/>
                      <a:pt x="252226" y="254316"/>
                      <a:pt x="227232" y="275292"/>
                    </a:cubicBezTo>
                    <a:cubicBezTo>
                      <a:pt x="229384" y="285967"/>
                      <a:pt x="216318" y="286213"/>
                      <a:pt x="188685" y="324309"/>
                    </a:cubicBezTo>
                    <a:cubicBezTo>
                      <a:pt x="193791" y="328510"/>
                      <a:pt x="195402" y="327603"/>
                      <a:pt x="196107" y="329189"/>
                    </a:cubicBezTo>
                    <a:cubicBezTo>
                      <a:pt x="202706" y="344032"/>
                      <a:pt x="217797" y="351330"/>
                      <a:pt x="226986" y="364073"/>
                    </a:cubicBezTo>
                    <a:cubicBezTo>
                      <a:pt x="245176" y="389300"/>
                      <a:pt x="294955" y="423004"/>
                      <a:pt x="262711" y="433018"/>
                    </a:cubicBezTo>
                    <a:cubicBezTo>
                      <a:pt x="258652" y="445811"/>
                      <a:pt x="236293" y="461721"/>
                      <a:pt x="174385" y="534178"/>
                    </a:cubicBezTo>
                    <a:cubicBezTo>
                      <a:pt x="198196" y="556124"/>
                      <a:pt x="189376" y="550725"/>
                      <a:pt x="193518" y="553240"/>
                    </a:cubicBezTo>
                    <a:cubicBezTo>
                      <a:pt x="208773" y="562507"/>
                      <a:pt x="226235" y="587205"/>
                      <a:pt x="231146" y="589205"/>
                    </a:cubicBezTo>
                    <a:cubicBezTo>
                      <a:pt x="233030" y="589975"/>
                      <a:pt x="235278" y="591637"/>
                      <a:pt x="235901" y="593414"/>
                    </a:cubicBezTo>
                    <a:cubicBezTo>
                      <a:pt x="239756" y="604312"/>
                      <a:pt x="253860" y="603870"/>
                      <a:pt x="260231" y="620718"/>
                    </a:cubicBezTo>
                    <a:cubicBezTo>
                      <a:pt x="274899" y="624153"/>
                      <a:pt x="280724" y="642172"/>
                      <a:pt x="266976" y="651762"/>
                    </a:cubicBezTo>
                    <a:cubicBezTo>
                      <a:pt x="266703" y="651953"/>
                      <a:pt x="242496" y="678432"/>
                      <a:pt x="231450" y="692114"/>
                    </a:cubicBezTo>
                    <a:cubicBezTo>
                      <a:pt x="272064" y="692588"/>
                      <a:pt x="312763" y="693121"/>
                      <a:pt x="353386" y="693695"/>
                    </a:cubicBezTo>
                    <a:cubicBezTo>
                      <a:pt x="366370" y="681234"/>
                      <a:pt x="381497" y="667065"/>
                      <a:pt x="382635" y="66507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1420052" y="2662217"/>
                <a:ext cx="251065" cy="677329"/>
              </a:xfrm>
              <a:custGeom>
                <a:avLst/>
                <a:gdLst/>
                <a:ahLst/>
                <a:cxnLst/>
                <a:rect l="l" t="t" r="r" b="b"/>
                <a:pathLst>
                  <a:path w="251065" h="677329" extrusionOk="0">
                    <a:moveTo>
                      <a:pt x="226954" y="642473"/>
                    </a:moveTo>
                    <a:cubicBezTo>
                      <a:pt x="228015" y="640627"/>
                      <a:pt x="232456" y="640896"/>
                      <a:pt x="233112" y="640040"/>
                    </a:cubicBezTo>
                    <a:cubicBezTo>
                      <a:pt x="238300" y="633247"/>
                      <a:pt x="245509" y="628454"/>
                      <a:pt x="250997" y="621975"/>
                    </a:cubicBezTo>
                    <a:cubicBezTo>
                      <a:pt x="240348" y="608303"/>
                      <a:pt x="240129" y="614631"/>
                      <a:pt x="239401" y="612148"/>
                    </a:cubicBezTo>
                    <a:cubicBezTo>
                      <a:pt x="235929" y="600394"/>
                      <a:pt x="217183" y="591811"/>
                      <a:pt x="216091" y="587952"/>
                    </a:cubicBezTo>
                    <a:cubicBezTo>
                      <a:pt x="212286" y="574512"/>
                      <a:pt x="191411" y="558525"/>
                      <a:pt x="186405" y="551791"/>
                    </a:cubicBezTo>
                    <a:cubicBezTo>
                      <a:pt x="182313" y="546283"/>
                      <a:pt x="179419" y="539645"/>
                      <a:pt x="172761" y="536397"/>
                    </a:cubicBezTo>
                    <a:cubicBezTo>
                      <a:pt x="171769" y="534297"/>
                      <a:pt x="154675" y="506765"/>
                      <a:pt x="164405" y="501075"/>
                    </a:cubicBezTo>
                    <a:cubicBezTo>
                      <a:pt x="168132" y="498892"/>
                      <a:pt x="166330" y="493776"/>
                      <a:pt x="171127" y="493439"/>
                    </a:cubicBezTo>
                    <a:cubicBezTo>
                      <a:pt x="217019" y="430868"/>
                      <a:pt x="199976" y="454759"/>
                      <a:pt x="215454" y="437925"/>
                    </a:cubicBezTo>
                    <a:cubicBezTo>
                      <a:pt x="225480" y="427027"/>
                      <a:pt x="227400" y="417811"/>
                      <a:pt x="239246" y="410211"/>
                    </a:cubicBezTo>
                    <a:cubicBezTo>
                      <a:pt x="243388" y="407551"/>
                      <a:pt x="241781" y="403938"/>
                      <a:pt x="251065" y="396953"/>
                    </a:cubicBezTo>
                    <a:cubicBezTo>
                      <a:pt x="228529" y="374311"/>
                      <a:pt x="172283" y="325211"/>
                      <a:pt x="170349" y="311735"/>
                    </a:cubicBezTo>
                    <a:cubicBezTo>
                      <a:pt x="159039" y="292454"/>
                      <a:pt x="169930" y="286992"/>
                      <a:pt x="178176" y="275766"/>
                    </a:cubicBezTo>
                    <a:cubicBezTo>
                      <a:pt x="185235" y="266153"/>
                      <a:pt x="222653" y="217801"/>
                      <a:pt x="233803" y="213167"/>
                    </a:cubicBezTo>
                    <a:cubicBezTo>
                      <a:pt x="239510" y="210794"/>
                      <a:pt x="237303" y="204666"/>
                      <a:pt x="239797" y="204753"/>
                    </a:cubicBezTo>
                    <a:cubicBezTo>
                      <a:pt x="243688" y="204885"/>
                      <a:pt x="243743" y="201891"/>
                      <a:pt x="244207" y="199623"/>
                    </a:cubicBezTo>
                    <a:cubicBezTo>
                      <a:pt x="233266" y="189704"/>
                      <a:pt x="233853" y="189882"/>
                      <a:pt x="226067" y="181185"/>
                    </a:cubicBezTo>
                    <a:cubicBezTo>
                      <a:pt x="218963" y="173253"/>
                      <a:pt x="157674" y="155685"/>
                      <a:pt x="186377" y="117147"/>
                    </a:cubicBezTo>
                    <a:cubicBezTo>
                      <a:pt x="191438" y="110349"/>
                      <a:pt x="189149" y="104149"/>
                      <a:pt x="195466" y="102814"/>
                    </a:cubicBezTo>
                    <a:cubicBezTo>
                      <a:pt x="195994" y="102704"/>
                      <a:pt x="193786" y="105215"/>
                      <a:pt x="207858" y="81957"/>
                    </a:cubicBezTo>
                    <a:cubicBezTo>
                      <a:pt x="210257" y="77993"/>
                      <a:pt x="209255" y="85018"/>
                      <a:pt x="227063" y="62339"/>
                    </a:cubicBezTo>
                    <a:cubicBezTo>
                      <a:pt x="231919" y="56161"/>
                      <a:pt x="184552" y="30315"/>
                      <a:pt x="163336" y="0"/>
                    </a:cubicBezTo>
                    <a:cubicBezTo>
                      <a:pt x="124734" y="1007"/>
                      <a:pt x="87534" y="1968"/>
                      <a:pt x="52064" y="2884"/>
                    </a:cubicBezTo>
                    <a:cubicBezTo>
                      <a:pt x="56756" y="7321"/>
                      <a:pt x="63086" y="12802"/>
                      <a:pt x="71983" y="19545"/>
                    </a:cubicBezTo>
                    <a:cubicBezTo>
                      <a:pt x="145751" y="75446"/>
                      <a:pt x="68916" y="95351"/>
                      <a:pt x="61102" y="107429"/>
                    </a:cubicBezTo>
                    <a:cubicBezTo>
                      <a:pt x="53201" y="119634"/>
                      <a:pt x="40704" y="128486"/>
                      <a:pt x="35471" y="142660"/>
                    </a:cubicBezTo>
                    <a:cubicBezTo>
                      <a:pt x="35370" y="142929"/>
                      <a:pt x="35084" y="143161"/>
                      <a:pt x="34902" y="143416"/>
                    </a:cubicBezTo>
                    <a:cubicBezTo>
                      <a:pt x="37965" y="146090"/>
                      <a:pt x="34424" y="159822"/>
                      <a:pt x="40113" y="167676"/>
                    </a:cubicBezTo>
                    <a:cubicBezTo>
                      <a:pt x="40850" y="168706"/>
                      <a:pt x="42088" y="169522"/>
                      <a:pt x="42452" y="170642"/>
                    </a:cubicBezTo>
                    <a:cubicBezTo>
                      <a:pt x="45478" y="179891"/>
                      <a:pt x="52796" y="186360"/>
                      <a:pt x="57666" y="194406"/>
                    </a:cubicBezTo>
                    <a:cubicBezTo>
                      <a:pt x="64533" y="205759"/>
                      <a:pt x="70504" y="203600"/>
                      <a:pt x="70723" y="219254"/>
                    </a:cubicBezTo>
                    <a:cubicBezTo>
                      <a:pt x="72862" y="220352"/>
                      <a:pt x="73071" y="222115"/>
                      <a:pt x="73417" y="227505"/>
                    </a:cubicBezTo>
                    <a:cubicBezTo>
                      <a:pt x="73494" y="228612"/>
                      <a:pt x="74759" y="229610"/>
                      <a:pt x="74951" y="230744"/>
                    </a:cubicBezTo>
                    <a:cubicBezTo>
                      <a:pt x="75306" y="232840"/>
                      <a:pt x="75924" y="236617"/>
                      <a:pt x="75292" y="236876"/>
                    </a:cubicBezTo>
                    <a:cubicBezTo>
                      <a:pt x="68001" y="239861"/>
                      <a:pt x="80180" y="238512"/>
                      <a:pt x="54435" y="260116"/>
                    </a:cubicBezTo>
                    <a:cubicBezTo>
                      <a:pt x="56660" y="271119"/>
                      <a:pt x="43212" y="271337"/>
                      <a:pt x="14732" y="310605"/>
                    </a:cubicBezTo>
                    <a:cubicBezTo>
                      <a:pt x="19988" y="314929"/>
                      <a:pt x="21654" y="313995"/>
                      <a:pt x="22377" y="315630"/>
                    </a:cubicBezTo>
                    <a:cubicBezTo>
                      <a:pt x="29177" y="330920"/>
                      <a:pt x="44714" y="338437"/>
                      <a:pt x="54180" y="351558"/>
                    </a:cubicBezTo>
                    <a:cubicBezTo>
                      <a:pt x="72916" y="377541"/>
                      <a:pt x="124183" y="412257"/>
                      <a:pt x="90975" y="422571"/>
                    </a:cubicBezTo>
                    <a:cubicBezTo>
                      <a:pt x="86788" y="435765"/>
                      <a:pt x="64028" y="451825"/>
                      <a:pt x="0" y="526766"/>
                    </a:cubicBezTo>
                    <a:cubicBezTo>
                      <a:pt x="20739" y="545882"/>
                      <a:pt x="17508" y="545067"/>
                      <a:pt x="19706" y="546397"/>
                    </a:cubicBezTo>
                    <a:cubicBezTo>
                      <a:pt x="35416" y="555942"/>
                      <a:pt x="53402" y="581378"/>
                      <a:pt x="58462" y="583441"/>
                    </a:cubicBezTo>
                    <a:cubicBezTo>
                      <a:pt x="60401" y="584234"/>
                      <a:pt x="62717" y="585947"/>
                      <a:pt x="63364" y="587774"/>
                    </a:cubicBezTo>
                    <a:cubicBezTo>
                      <a:pt x="67346" y="599036"/>
                      <a:pt x="81827" y="598476"/>
                      <a:pt x="88422" y="615893"/>
                    </a:cubicBezTo>
                    <a:cubicBezTo>
                      <a:pt x="103535" y="619429"/>
                      <a:pt x="109529" y="637994"/>
                      <a:pt x="95371" y="647867"/>
                    </a:cubicBezTo>
                    <a:cubicBezTo>
                      <a:pt x="95253" y="647949"/>
                      <a:pt x="79324" y="665512"/>
                      <a:pt x="68784" y="677330"/>
                    </a:cubicBezTo>
                    <a:cubicBezTo>
                      <a:pt x="108874" y="676970"/>
                      <a:pt x="149978" y="676765"/>
                      <a:pt x="191889" y="676692"/>
                    </a:cubicBezTo>
                    <a:cubicBezTo>
                      <a:pt x="204895" y="664049"/>
                      <a:pt x="225684" y="644687"/>
                      <a:pt x="226954" y="64247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266739" y="2639565"/>
                <a:ext cx="228782" cy="708528"/>
              </a:xfrm>
              <a:custGeom>
                <a:avLst/>
                <a:gdLst/>
                <a:ahLst/>
                <a:cxnLst/>
                <a:rect l="l" t="t" r="r" b="b"/>
                <a:pathLst>
                  <a:path w="228782" h="708528" extrusionOk="0">
                    <a:moveTo>
                      <a:pt x="224601" y="658318"/>
                    </a:moveTo>
                    <a:cubicBezTo>
                      <a:pt x="223732" y="656610"/>
                      <a:pt x="165889" y="599761"/>
                      <a:pt x="150379" y="586312"/>
                    </a:cubicBezTo>
                    <a:cubicBezTo>
                      <a:pt x="147248" y="583596"/>
                      <a:pt x="138728" y="567769"/>
                      <a:pt x="128402" y="560712"/>
                    </a:cubicBezTo>
                    <a:cubicBezTo>
                      <a:pt x="123032" y="557044"/>
                      <a:pt x="124261" y="554438"/>
                      <a:pt x="126432" y="549864"/>
                    </a:cubicBezTo>
                    <a:cubicBezTo>
                      <a:pt x="124388" y="541486"/>
                      <a:pt x="127924" y="531158"/>
                      <a:pt x="137650" y="526980"/>
                    </a:cubicBezTo>
                    <a:cubicBezTo>
                      <a:pt x="151476" y="503316"/>
                      <a:pt x="186250" y="467862"/>
                      <a:pt x="188962" y="461684"/>
                    </a:cubicBezTo>
                    <a:cubicBezTo>
                      <a:pt x="189832" y="459707"/>
                      <a:pt x="194433" y="459452"/>
                      <a:pt x="195001" y="458513"/>
                    </a:cubicBezTo>
                    <a:cubicBezTo>
                      <a:pt x="196476" y="456080"/>
                      <a:pt x="211021" y="437410"/>
                      <a:pt x="222613" y="426275"/>
                    </a:cubicBezTo>
                    <a:cubicBezTo>
                      <a:pt x="217142" y="421423"/>
                      <a:pt x="189112" y="396489"/>
                      <a:pt x="185158" y="390106"/>
                    </a:cubicBezTo>
                    <a:cubicBezTo>
                      <a:pt x="172797" y="370151"/>
                      <a:pt x="154912" y="367395"/>
                      <a:pt x="151640" y="362533"/>
                    </a:cubicBezTo>
                    <a:cubicBezTo>
                      <a:pt x="145673" y="353663"/>
                      <a:pt x="137891" y="337590"/>
                      <a:pt x="144153" y="328883"/>
                    </a:cubicBezTo>
                    <a:cubicBezTo>
                      <a:pt x="147325" y="324469"/>
                      <a:pt x="145314" y="316974"/>
                      <a:pt x="152395" y="315047"/>
                    </a:cubicBezTo>
                    <a:cubicBezTo>
                      <a:pt x="154206" y="308992"/>
                      <a:pt x="159667" y="305593"/>
                      <a:pt x="162899" y="300582"/>
                    </a:cubicBezTo>
                    <a:cubicBezTo>
                      <a:pt x="180097" y="273925"/>
                      <a:pt x="190218" y="271798"/>
                      <a:pt x="190714" y="267829"/>
                    </a:cubicBezTo>
                    <a:cubicBezTo>
                      <a:pt x="191930" y="258194"/>
                      <a:pt x="202624" y="250950"/>
                      <a:pt x="211308" y="246708"/>
                    </a:cubicBezTo>
                    <a:cubicBezTo>
                      <a:pt x="209656" y="244653"/>
                      <a:pt x="183765" y="199582"/>
                      <a:pt x="176488" y="192575"/>
                    </a:cubicBezTo>
                    <a:cubicBezTo>
                      <a:pt x="166298" y="182761"/>
                      <a:pt x="168342" y="174392"/>
                      <a:pt x="163463" y="161571"/>
                    </a:cubicBezTo>
                    <a:cubicBezTo>
                      <a:pt x="162116" y="158036"/>
                      <a:pt x="163722" y="154847"/>
                      <a:pt x="168829" y="139074"/>
                    </a:cubicBezTo>
                    <a:cubicBezTo>
                      <a:pt x="177776" y="138869"/>
                      <a:pt x="201186" y="113415"/>
                      <a:pt x="205756" y="108868"/>
                    </a:cubicBezTo>
                    <a:cubicBezTo>
                      <a:pt x="229221" y="85524"/>
                      <a:pt x="232292" y="87196"/>
                      <a:pt x="225830" y="84799"/>
                    </a:cubicBezTo>
                    <a:cubicBezTo>
                      <a:pt x="219814" y="82567"/>
                      <a:pt x="227842" y="82508"/>
                      <a:pt x="197700" y="62389"/>
                    </a:cubicBezTo>
                    <a:cubicBezTo>
                      <a:pt x="190437" y="57546"/>
                      <a:pt x="157224" y="19039"/>
                      <a:pt x="150788" y="18433"/>
                    </a:cubicBezTo>
                    <a:cubicBezTo>
                      <a:pt x="146260" y="12843"/>
                      <a:pt x="140922" y="7599"/>
                      <a:pt x="139024" y="0"/>
                    </a:cubicBezTo>
                    <a:cubicBezTo>
                      <a:pt x="104154" y="1034"/>
                      <a:pt x="68752" y="2068"/>
                      <a:pt x="32999" y="3098"/>
                    </a:cubicBezTo>
                    <a:cubicBezTo>
                      <a:pt x="101233" y="73756"/>
                      <a:pt x="93168" y="65491"/>
                      <a:pt x="98680" y="74981"/>
                    </a:cubicBezTo>
                    <a:cubicBezTo>
                      <a:pt x="98520" y="76512"/>
                      <a:pt x="98274" y="76330"/>
                      <a:pt x="98425" y="77036"/>
                    </a:cubicBezTo>
                    <a:cubicBezTo>
                      <a:pt x="100113" y="84859"/>
                      <a:pt x="94106" y="84986"/>
                      <a:pt x="97282" y="89383"/>
                    </a:cubicBezTo>
                    <a:cubicBezTo>
                      <a:pt x="83129" y="97934"/>
                      <a:pt x="77272" y="104773"/>
                      <a:pt x="55277" y="127088"/>
                    </a:cubicBezTo>
                    <a:cubicBezTo>
                      <a:pt x="39498" y="143093"/>
                      <a:pt x="19073" y="149507"/>
                      <a:pt x="4201" y="170023"/>
                    </a:cubicBezTo>
                    <a:cubicBezTo>
                      <a:pt x="2872" y="171859"/>
                      <a:pt x="1516" y="173508"/>
                      <a:pt x="0" y="174816"/>
                    </a:cubicBezTo>
                    <a:cubicBezTo>
                      <a:pt x="2603" y="180520"/>
                      <a:pt x="5985" y="185841"/>
                      <a:pt x="12060" y="189066"/>
                    </a:cubicBezTo>
                    <a:cubicBezTo>
                      <a:pt x="21335" y="193996"/>
                      <a:pt x="47130" y="254818"/>
                      <a:pt x="78691" y="263638"/>
                    </a:cubicBezTo>
                    <a:cubicBezTo>
                      <a:pt x="79333" y="265182"/>
                      <a:pt x="80498" y="268882"/>
                      <a:pt x="82651" y="271032"/>
                    </a:cubicBezTo>
                    <a:cubicBezTo>
                      <a:pt x="77185" y="298541"/>
                      <a:pt x="78332" y="295753"/>
                      <a:pt x="78041" y="295803"/>
                    </a:cubicBezTo>
                    <a:cubicBezTo>
                      <a:pt x="71765" y="296883"/>
                      <a:pt x="72593" y="304824"/>
                      <a:pt x="67314" y="306773"/>
                    </a:cubicBezTo>
                    <a:cubicBezTo>
                      <a:pt x="60469" y="309302"/>
                      <a:pt x="65453" y="309443"/>
                      <a:pt x="54271" y="316077"/>
                    </a:cubicBezTo>
                    <a:cubicBezTo>
                      <a:pt x="47995" y="319799"/>
                      <a:pt x="10727" y="361376"/>
                      <a:pt x="3609" y="370784"/>
                    </a:cubicBezTo>
                    <a:cubicBezTo>
                      <a:pt x="8551" y="374766"/>
                      <a:pt x="10090" y="373914"/>
                      <a:pt x="10781" y="375468"/>
                    </a:cubicBezTo>
                    <a:cubicBezTo>
                      <a:pt x="17180" y="389869"/>
                      <a:pt x="84380" y="450381"/>
                      <a:pt x="87457" y="464614"/>
                    </a:cubicBezTo>
                    <a:cubicBezTo>
                      <a:pt x="90283" y="477685"/>
                      <a:pt x="59509" y="503134"/>
                      <a:pt x="39139" y="531312"/>
                    </a:cubicBezTo>
                    <a:cubicBezTo>
                      <a:pt x="25176" y="550634"/>
                      <a:pt x="21572" y="546151"/>
                      <a:pt x="16670" y="554302"/>
                    </a:cubicBezTo>
                    <a:cubicBezTo>
                      <a:pt x="39853" y="584708"/>
                      <a:pt x="55167" y="589861"/>
                      <a:pt x="62881" y="606973"/>
                    </a:cubicBezTo>
                    <a:cubicBezTo>
                      <a:pt x="66194" y="614317"/>
                      <a:pt x="79429" y="616167"/>
                      <a:pt x="83420" y="627051"/>
                    </a:cubicBezTo>
                    <a:cubicBezTo>
                      <a:pt x="85022" y="631397"/>
                      <a:pt x="105415" y="632358"/>
                      <a:pt x="94943" y="646382"/>
                    </a:cubicBezTo>
                    <a:cubicBezTo>
                      <a:pt x="91093" y="667931"/>
                      <a:pt x="80480" y="666983"/>
                      <a:pt x="38183" y="706096"/>
                    </a:cubicBezTo>
                    <a:cubicBezTo>
                      <a:pt x="85600" y="706893"/>
                      <a:pt x="132498" y="707713"/>
                      <a:pt x="178591" y="708529"/>
                    </a:cubicBezTo>
                    <a:cubicBezTo>
                      <a:pt x="202365" y="682355"/>
                      <a:pt x="211458" y="668901"/>
                      <a:pt x="224601" y="65831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944222" y="2669702"/>
                <a:ext cx="203512" cy="690414"/>
              </a:xfrm>
              <a:custGeom>
                <a:avLst/>
                <a:gdLst/>
                <a:ahLst/>
                <a:cxnLst/>
                <a:rect l="l" t="t" r="r" b="b"/>
                <a:pathLst>
                  <a:path w="203512" h="690414" extrusionOk="0">
                    <a:moveTo>
                      <a:pt x="178640" y="644391"/>
                    </a:moveTo>
                    <a:cubicBezTo>
                      <a:pt x="179728" y="642491"/>
                      <a:pt x="184306" y="642769"/>
                      <a:pt x="184979" y="641885"/>
                    </a:cubicBezTo>
                    <a:cubicBezTo>
                      <a:pt x="190322" y="634887"/>
                      <a:pt x="197750" y="629953"/>
                      <a:pt x="203397" y="623283"/>
                    </a:cubicBezTo>
                    <a:cubicBezTo>
                      <a:pt x="192429" y="609201"/>
                      <a:pt x="192206" y="615720"/>
                      <a:pt x="191456" y="613164"/>
                    </a:cubicBezTo>
                    <a:cubicBezTo>
                      <a:pt x="187878" y="601059"/>
                      <a:pt x="168569" y="592216"/>
                      <a:pt x="167444" y="588239"/>
                    </a:cubicBezTo>
                    <a:cubicBezTo>
                      <a:pt x="163526" y="574398"/>
                      <a:pt x="142027" y="557928"/>
                      <a:pt x="136866" y="550994"/>
                    </a:cubicBezTo>
                    <a:cubicBezTo>
                      <a:pt x="132647" y="545322"/>
                      <a:pt x="129671" y="538483"/>
                      <a:pt x="122831" y="535149"/>
                    </a:cubicBezTo>
                    <a:cubicBezTo>
                      <a:pt x="105910" y="499166"/>
                      <a:pt x="107635" y="508906"/>
                      <a:pt x="125780" y="484710"/>
                    </a:cubicBezTo>
                    <a:cubicBezTo>
                      <a:pt x="142746" y="462090"/>
                      <a:pt x="135983" y="467903"/>
                      <a:pt x="138468" y="465999"/>
                    </a:cubicBezTo>
                    <a:cubicBezTo>
                      <a:pt x="144248" y="461561"/>
                      <a:pt x="147579" y="455306"/>
                      <a:pt x="151698" y="449524"/>
                    </a:cubicBezTo>
                    <a:cubicBezTo>
                      <a:pt x="157710" y="441091"/>
                      <a:pt x="167117" y="435775"/>
                      <a:pt x="174908" y="423278"/>
                    </a:cubicBezTo>
                    <a:cubicBezTo>
                      <a:pt x="185926" y="405592"/>
                      <a:pt x="192115" y="406293"/>
                      <a:pt x="193950" y="402535"/>
                    </a:cubicBezTo>
                    <a:cubicBezTo>
                      <a:pt x="202200" y="385618"/>
                      <a:pt x="208495" y="396849"/>
                      <a:pt x="198027" y="386584"/>
                    </a:cubicBezTo>
                    <a:cubicBezTo>
                      <a:pt x="183428" y="372270"/>
                      <a:pt x="155439" y="344437"/>
                      <a:pt x="139802" y="330870"/>
                    </a:cubicBezTo>
                    <a:cubicBezTo>
                      <a:pt x="134745" y="326482"/>
                      <a:pt x="135451" y="319890"/>
                      <a:pt x="122408" y="312578"/>
                    </a:cubicBezTo>
                    <a:cubicBezTo>
                      <a:pt x="118817" y="302628"/>
                      <a:pt x="122977" y="308327"/>
                      <a:pt x="117629" y="299097"/>
                    </a:cubicBezTo>
                    <a:cubicBezTo>
                      <a:pt x="112964" y="291046"/>
                      <a:pt x="115031" y="278928"/>
                      <a:pt x="124292" y="273032"/>
                    </a:cubicBezTo>
                    <a:cubicBezTo>
                      <a:pt x="126353" y="269447"/>
                      <a:pt x="140116" y="248786"/>
                      <a:pt x="147711" y="242111"/>
                    </a:cubicBezTo>
                    <a:cubicBezTo>
                      <a:pt x="155949" y="234876"/>
                      <a:pt x="167954" y="217883"/>
                      <a:pt x="168259" y="217819"/>
                    </a:cubicBezTo>
                    <a:cubicBezTo>
                      <a:pt x="177079" y="215992"/>
                      <a:pt x="178076" y="205404"/>
                      <a:pt x="185694" y="202238"/>
                    </a:cubicBezTo>
                    <a:cubicBezTo>
                      <a:pt x="188206" y="201190"/>
                      <a:pt x="189776" y="199495"/>
                      <a:pt x="189972" y="196525"/>
                    </a:cubicBezTo>
                    <a:cubicBezTo>
                      <a:pt x="190350" y="190825"/>
                      <a:pt x="194587" y="197162"/>
                      <a:pt x="196403" y="188287"/>
                    </a:cubicBezTo>
                    <a:cubicBezTo>
                      <a:pt x="185102" y="178046"/>
                      <a:pt x="185735" y="178251"/>
                      <a:pt x="177721" y="169298"/>
                    </a:cubicBezTo>
                    <a:cubicBezTo>
                      <a:pt x="170844" y="161612"/>
                      <a:pt x="107430" y="142837"/>
                      <a:pt x="136843" y="103342"/>
                    </a:cubicBezTo>
                    <a:cubicBezTo>
                      <a:pt x="142059" y="96340"/>
                      <a:pt x="139697" y="89952"/>
                      <a:pt x="146205" y="88581"/>
                    </a:cubicBezTo>
                    <a:cubicBezTo>
                      <a:pt x="146510" y="88522"/>
                      <a:pt x="158565" y="66521"/>
                      <a:pt x="160222" y="65687"/>
                    </a:cubicBezTo>
                    <a:cubicBezTo>
                      <a:pt x="170903" y="60330"/>
                      <a:pt x="176069" y="48726"/>
                      <a:pt x="180770" y="44899"/>
                    </a:cubicBezTo>
                    <a:cubicBezTo>
                      <a:pt x="180483" y="44662"/>
                      <a:pt x="144730" y="14565"/>
                      <a:pt x="133539" y="5144"/>
                    </a:cubicBezTo>
                    <a:cubicBezTo>
                      <a:pt x="108573" y="4674"/>
                      <a:pt x="76866" y="1339"/>
                      <a:pt x="45555" y="0"/>
                    </a:cubicBezTo>
                    <a:cubicBezTo>
                      <a:pt x="64423" y="19499"/>
                      <a:pt x="105455" y="42826"/>
                      <a:pt x="100759" y="62421"/>
                    </a:cubicBezTo>
                    <a:cubicBezTo>
                      <a:pt x="103157" y="81815"/>
                      <a:pt x="61224" y="103538"/>
                      <a:pt x="59394" y="106367"/>
                    </a:cubicBezTo>
                    <a:cubicBezTo>
                      <a:pt x="51721" y="118217"/>
                      <a:pt x="39588" y="126814"/>
                      <a:pt x="34496" y="140578"/>
                    </a:cubicBezTo>
                    <a:cubicBezTo>
                      <a:pt x="34400" y="140837"/>
                      <a:pt x="34123" y="141065"/>
                      <a:pt x="33941" y="141311"/>
                    </a:cubicBezTo>
                    <a:cubicBezTo>
                      <a:pt x="36899" y="143890"/>
                      <a:pt x="33499" y="157266"/>
                      <a:pt x="39001" y="164865"/>
                    </a:cubicBezTo>
                    <a:cubicBezTo>
                      <a:pt x="56960" y="189677"/>
                      <a:pt x="69334" y="205363"/>
                      <a:pt x="72834" y="226097"/>
                    </a:cubicBezTo>
                    <a:cubicBezTo>
                      <a:pt x="73175" y="228129"/>
                      <a:pt x="73780" y="231797"/>
                      <a:pt x="73161" y="232047"/>
                    </a:cubicBezTo>
                    <a:cubicBezTo>
                      <a:pt x="66053" y="234958"/>
                      <a:pt x="77908" y="233637"/>
                      <a:pt x="52914" y="254613"/>
                    </a:cubicBezTo>
                    <a:cubicBezTo>
                      <a:pt x="55062" y="265242"/>
                      <a:pt x="41832" y="265761"/>
                      <a:pt x="14367" y="303630"/>
                    </a:cubicBezTo>
                    <a:cubicBezTo>
                      <a:pt x="19473" y="307830"/>
                      <a:pt x="21080" y="306924"/>
                      <a:pt x="21789" y="308509"/>
                    </a:cubicBezTo>
                    <a:cubicBezTo>
                      <a:pt x="24957" y="315644"/>
                      <a:pt x="83902" y="377313"/>
                      <a:pt x="92153" y="386616"/>
                    </a:cubicBezTo>
                    <a:cubicBezTo>
                      <a:pt x="103576" y="399505"/>
                      <a:pt x="98406" y="409232"/>
                      <a:pt x="88393" y="412339"/>
                    </a:cubicBezTo>
                    <a:cubicBezTo>
                      <a:pt x="86113" y="419537"/>
                      <a:pt x="84307" y="418198"/>
                      <a:pt x="77430" y="428175"/>
                    </a:cubicBezTo>
                    <a:cubicBezTo>
                      <a:pt x="65752" y="445128"/>
                      <a:pt x="54579" y="447957"/>
                      <a:pt x="54156" y="450527"/>
                    </a:cubicBezTo>
                    <a:cubicBezTo>
                      <a:pt x="53273" y="455875"/>
                      <a:pt x="14071" y="494200"/>
                      <a:pt x="7877" y="505426"/>
                    </a:cubicBezTo>
                    <a:cubicBezTo>
                      <a:pt x="-1047" y="521595"/>
                      <a:pt x="-6909" y="502646"/>
                      <a:pt x="16128" y="529239"/>
                    </a:cubicBezTo>
                    <a:cubicBezTo>
                      <a:pt x="17120" y="530383"/>
                      <a:pt x="17962" y="531809"/>
                      <a:pt x="19200" y="532565"/>
                    </a:cubicBezTo>
                    <a:cubicBezTo>
                      <a:pt x="34455" y="541832"/>
                      <a:pt x="51917" y="566530"/>
                      <a:pt x="56828" y="568530"/>
                    </a:cubicBezTo>
                    <a:cubicBezTo>
                      <a:pt x="58712" y="569300"/>
                      <a:pt x="60955" y="570963"/>
                      <a:pt x="61583" y="572739"/>
                    </a:cubicBezTo>
                    <a:cubicBezTo>
                      <a:pt x="65447" y="583674"/>
                      <a:pt x="79510" y="583127"/>
                      <a:pt x="85913" y="600043"/>
                    </a:cubicBezTo>
                    <a:cubicBezTo>
                      <a:pt x="100586" y="603478"/>
                      <a:pt x="106406" y="621497"/>
                      <a:pt x="92658" y="631087"/>
                    </a:cubicBezTo>
                    <a:cubicBezTo>
                      <a:pt x="91506" y="631889"/>
                      <a:pt x="53592" y="675394"/>
                      <a:pt x="39588" y="690415"/>
                    </a:cubicBezTo>
                    <a:cubicBezTo>
                      <a:pt x="69561" y="687207"/>
                      <a:pt x="103207" y="684437"/>
                      <a:pt x="140052" y="682050"/>
                    </a:cubicBezTo>
                    <a:cubicBezTo>
                      <a:pt x="156549" y="665566"/>
                      <a:pt x="176556" y="648017"/>
                      <a:pt x="178640" y="64439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2926938" y="3084506"/>
                <a:ext cx="179345" cy="272412"/>
              </a:xfrm>
              <a:custGeom>
                <a:avLst/>
                <a:gdLst/>
                <a:ahLst/>
                <a:cxnLst/>
                <a:rect l="l" t="t" r="r" b="b"/>
                <a:pathLst>
                  <a:path w="179345" h="272412" extrusionOk="0">
                    <a:moveTo>
                      <a:pt x="86917" y="160059"/>
                    </a:moveTo>
                    <a:cubicBezTo>
                      <a:pt x="185159" y="103588"/>
                      <a:pt x="175711" y="111351"/>
                      <a:pt x="147386" y="69774"/>
                    </a:cubicBezTo>
                    <a:cubicBezTo>
                      <a:pt x="129246" y="44689"/>
                      <a:pt x="108397" y="22023"/>
                      <a:pt x="86821" y="0"/>
                    </a:cubicBezTo>
                    <a:cubicBezTo>
                      <a:pt x="82384" y="6729"/>
                      <a:pt x="71475" y="24146"/>
                      <a:pt x="56261" y="33418"/>
                    </a:cubicBezTo>
                    <a:cubicBezTo>
                      <a:pt x="51774" y="36151"/>
                      <a:pt x="55578" y="39454"/>
                      <a:pt x="46463" y="45810"/>
                    </a:cubicBezTo>
                    <a:cubicBezTo>
                      <a:pt x="44560" y="47140"/>
                      <a:pt x="2168" y="96249"/>
                      <a:pt x="1890" y="96545"/>
                    </a:cubicBezTo>
                    <a:cubicBezTo>
                      <a:pt x="-1382" y="100094"/>
                      <a:pt x="-1414" y="96786"/>
                      <a:pt x="10068" y="107702"/>
                    </a:cubicBezTo>
                    <a:cubicBezTo>
                      <a:pt x="13345" y="110814"/>
                      <a:pt x="17286" y="116732"/>
                      <a:pt x="18970" y="117753"/>
                    </a:cubicBezTo>
                    <a:cubicBezTo>
                      <a:pt x="34225" y="127019"/>
                      <a:pt x="51687" y="151717"/>
                      <a:pt x="56598" y="153717"/>
                    </a:cubicBezTo>
                    <a:cubicBezTo>
                      <a:pt x="58482" y="154487"/>
                      <a:pt x="60730" y="156150"/>
                      <a:pt x="61354" y="157927"/>
                    </a:cubicBezTo>
                    <a:cubicBezTo>
                      <a:pt x="65163" y="168697"/>
                      <a:pt x="79262" y="168269"/>
                      <a:pt x="85683" y="185230"/>
                    </a:cubicBezTo>
                    <a:cubicBezTo>
                      <a:pt x="100356" y="188666"/>
                      <a:pt x="106177" y="206684"/>
                      <a:pt x="92428" y="216270"/>
                    </a:cubicBezTo>
                    <a:cubicBezTo>
                      <a:pt x="91354" y="217017"/>
                      <a:pt x="50864" y="263223"/>
                      <a:pt x="43168" y="271884"/>
                    </a:cubicBezTo>
                    <a:cubicBezTo>
                      <a:pt x="74952" y="272171"/>
                      <a:pt x="104898" y="272358"/>
                      <a:pt x="132700" y="272413"/>
                    </a:cubicBezTo>
                    <a:cubicBezTo>
                      <a:pt x="224844" y="250002"/>
                      <a:pt x="164930" y="214265"/>
                      <a:pt x="86917" y="160059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1713971" y="2656030"/>
                <a:ext cx="148848" cy="683475"/>
              </a:xfrm>
              <a:custGeom>
                <a:avLst/>
                <a:gdLst/>
                <a:ahLst/>
                <a:cxnLst/>
                <a:rect l="l" t="t" r="r" b="b"/>
                <a:pathLst>
                  <a:path w="148848" h="683475" extrusionOk="0">
                    <a:moveTo>
                      <a:pt x="143683" y="644290"/>
                    </a:moveTo>
                    <a:cubicBezTo>
                      <a:pt x="146787" y="633743"/>
                      <a:pt x="152708" y="628431"/>
                      <a:pt x="140120" y="623119"/>
                    </a:cubicBezTo>
                    <a:cubicBezTo>
                      <a:pt x="125611" y="616996"/>
                      <a:pt x="142695" y="622067"/>
                      <a:pt x="117624" y="604125"/>
                    </a:cubicBezTo>
                    <a:cubicBezTo>
                      <a:pt x="107917" y="597177"/>
                      <a:pt x="114934" y="595228"/>
                      <a:pt x="95656" y="577633"/>
                    </a:cubicBezTo>
                    <a:cubicBezTo>
                      <a:pt x="84766" y="567692"/>
                      <a:pt x="74421" y="557131"/>
                      <a:pt x="64363" y="543941"/>
                    </a:cubicBezTo>
                    <a:cubicBezTo>
                      <a:pt x="65579" y="541923"/>
                      <a:pt x="67062" y="539909"/>
                      <a:pt x="68933" y="538798"/>
                    </a:cubicBezTo>
                    <a:cubicBezTo>
                      <a:pt x="86936" y="528069"/>
                      <a:pt x="89872" y="509872"/>
                      <a:pt x="122280" y="480664"/>
                    </a:cubicBezTo>
                    <a:cubicBezTo>
                      <a:pt x="124646" y="477042"/>
                      <a:pt x="130972" y="468883"/>
                      <a:pt x="132365" y="463844"/>
                    </a:cubicBezTo>
                    <a:cubicBezTo>
                      <a:pt x="151916" y="448354"/>
                      <a:pt x="111193" y="424936"/>
                      <a:pt x="90095" y="395682"/>
                    </a:cubicBezTo>
                    <a:cubicBezTo>
                      <a:pt x="80629" y="382557"/>
                      <a:pt x="65092" y="375039"/>
                      <a:pt x="58292" y="359754"/>
                    </a:cubicBezTo>
                    <a:cubicBezTo>
                      <a:pt x="58060" y="359235"/>
                      <a:pt x="57437" y="358738"/>
                      <a:pt x="56886" y="358533"/>
                    </a:cubicBezTo>
                    <a:cubicBezTo>
                      <a:pt x="40894" y="352574"/>
                      <a:pt x="69788" y="340934"/>
                      <a:pt x="73698" y="327444"/>
                    </a:cubicBezTo>
                    <a:cubicBezTo>
                      <a:pt x="73793" y="327129"/>
                      <a:pt x="106306" y="292782"/>
                      <a:pt x="116523" y="289005"/>
                    </a:cubicBezTo>
                    <a:cubicBezTo>
                      <a:pt x="121961" y="286996"/>
                      <a:pt x="121105" y="278818"/>
                      <a:pt x="127568" y="277707"/>
                    </a:cubicBezTo>
                    <a:cubicBezTo>
                      <a:pt x="127900" y="277652"/>
                      <a:pt x="127745" y="275315"/>
                      <a:pt x="127987" y="274071"/>
                    </a:cubicBezTo>
                    <a:cubicBezTo>
                      <a:pt x="133252" y="246872"/>
                      <a:pt x="133680" y="257688"/>
                      <a:pt x="128237" y="244576"/>
                    </a:cubicBezTo>
                    <a:cubicBezTo>
                      <a:pt x="100999" y="236958"/>
                      <a:pt x="76155" y="187558"/>
                      <a:pt x="60231" y="168487"/>
                    </a:cubicBezTo>
                    <a:cubicBezTo>
                      <a:pt x="58447" y="166346"/>
                      <a:pt x="52963" y="165758"/>
                      <a:pt x="47183" y="153093"/>
                    </a:cubicBezTo>
                    <a:cubicBezTo>
                      <a:pt x="51366" y="149475"/>
                      <a:pt x="53559" y="144373"/>
                      <a:pt x="57218" y="140587"/>
                    </a:cubicBezTo>
                    <a:cubicBezTo>
                      <a:pt x="72701" y="124555"/>
                      <a:pt x="92912" y="118459"/>
                      <a:pt x="120327" y="87729"/>
                    </a:cubicBezTo>
                    <a:cubicBezTo>
                      <a:pt x="128200" y="78904"/>
                      <a:pt x="137020" y="71355"/>
                      <a:pt x="147378" y="65100"/>
                    </a:cubicBezTo>
                    <a:cubicBezTo>
                      <a:pt x="144106" y="60562"/>
                      <a:pt x="150428" y="60516"/>
                      <a:pt x="148461" y="52083"/>
                    </a:cubicBezTo>
                    <a:cubicBezTo>
                      <a:pt x="150255" y="45537"/>
                      <a:pt x="130908" y="28675"/>
                      <a:pt x="124746" y="22256"/>
                    </a:cubicBezTo>
                    <a:cubicBezTo>
                      <a:pt x="112199" y="9185"/>
                      <a:pt x="106829" y="3248"/>
                      <a:pt x="104107" y="0"/>
                    </a:cubicBezTo>
                    <a:cubicBezTo>
                      <a:pt x="85685" y="492"/>
                      <a:pt x="67394" y="980"/>
                      <a:pt x="49272" y="1462"/>
                    </a:cubicBezTo>
                    <a:cubicBezTo>
                      <a:pt x="56017" y="7996"/>
                      <a:pt x="58338" y="14215"/>
                      <a:pt x="64850" y="20301"/>
                    </a:cubicBezTo>
                    <a:cubicBezTo>
                      <a:pt x="119585" y="71501"/>
                      <a:pt x="96794" y="34994"/>
                      <a:pt x="48162" y="100736"/>
                    </a:cubicBezTo>
                    <a:cubicBezTo>
                      <a:pt x="43456" y="107092"/>
                      <a:pt x="26335" y="113871"/>
                      <a:pt x="21661" y="120249"/>
                    </a:cubicBezTo>
                    <a:cubicBezTo>
                      <a:pt x="17060" y="126532"/>
                      <a:pt x="13706" y="131284"/>
                      <a:pt x="9574" y="133070"/>
                    </a:cubicBezTo>
                    <a:cubicBezTo>
                      <a:pt x="153" y="137143"/>
                      <a:pt x="1496" y="149485"/>
                      <a:pt x="1059" y="150519"/>
                    </a:cubicBezTo>
                    <a:cubicBezTo>
                      <a:pt x="-1585" y="156770"/>
                      <a:pt x="1114" y="162191"/>
                      <a:pt x="4850" y="166132"/>
                    </a:cubicBezTo>
                    <a:cubicBezTo>
                      <a:pt x="13606" y="175380"/>
                      <a:pt x="15417" y="184196"/>
                      <a:pt x="26413" y="191554"/>
                    </a:cubicBezTo>
                    <a:cubicBezTo>
                      <a:pt x="30804" y="194493"/>
                      <a:pt x="41695" y="218265"/>
                      <a:pt x="45422" y="222521"/>
                    </a:cubicBezTo>
                    <a:cubicBezTo>
                      <a:pt x="49350" y="227004"/>
                      <a:pt x="54920" y="230161"/>
                      <a:pt x="58424" y="234895"/>
                    </a:cubicBezTo>
                    <a:cubicBezTo>
                      <a:pt x="77584" y="260786"/>
                      <a:pt x="62047" y="239706"/>
                      <a:pt x="82950" y="259109"/>
                    </a:cubicBezTo>
                    <a:cubicBezTo>
                      <a:pt x="77320" y="265210"/>
                      <a:pt x="72355" y="271907"/>
                      <a:pt x="67067" y="278235"/>
                    </a:cubicBezTo>
                    <a:cubicBezTo>
                      <a:pt x="48594" y="300331"/>
                      <a:pt x="42073" y="299675"/>
                      <a:pt x="39879" y="305862"/>
                    </a:cubicBezTo>
                    <a:cubicBezTo>
                      <a:pt x="35979" y="316892"/>
                      <a:pt x="18312" y="333098"/>
                      <a:pt x="15335" y="346743"/>
                    </a:cubicBezTo>
                    <a:cubicBezTo>
                      <a:pt x="11972" y="351576"/>
                      <a:pt x="7267" y="351786"/>
                      <a:pt x="8295" y="364388"/>
                    </a:cubicBezTo>
                    <a:cubicBezTo>
                      <a:pt x="9101" y="374311"/>
                      <a:pt x="18753" y="388170"/>
                      <a:pt x="22685" y="390070"/>
                    </a:cubicBezTo>
                    <a:cubicBezTo>
                      <a:pt x="42514" y="399655"/>
                      <a:pt x="43925" y="410462"/>
                      <a:pt x="53564" y="419483"/>
                    </a:cubicBezTo>
                    <a:cubicBezTo>
                      <a:pt x="104271" y="466910"/>
                      <a:pt x="88575" y="446654"/>
                      <a:pt x="79036" y="460491"/>
                    </a:cubicBezTo>
                    <a:cubicBezTo>
                      <a:pt x="17174" y="550297"/>
                      <a:pt x="-3060" y="545928"/>
                      <a:pt x="35383" y="579323"/>
                    </a:cubicBezTo>
                    <a:cubicBezTo>
                      <a:pt x="79568" y="617857"/>
                      <a:pt x="89681" y="631534"/>
                      <a:pt x="95570" y="636910"/>
                    </a:cubicBezTo>
                    <a:cubicBezTo>
                      <a:pt x="98551" y="639625"/>
                      <a:pt x="95151" y="633119"/>
                      <a:pt x="49345" y="683143"/>
                    </a:cubicBezTo>
                    <a:cubicBezTo>
                      <a:pt x="68232" y="683234"/>
                      <a:pt x="87209" y="683344"/>
                      <a:pt x="106269" y="683476"/>
                    </a:cubicBezTo>
                    <a:cubicBezTo>
                      <a:pt x="109755" y="680319"/>
                      <a:pt x="114170" y="676205"/>
                      <a:pt x="120400" y="670861"/>
                    </a:cubicBezTo>
                    <a:cubicBezTo>
                      <a:pt x="130954" y="661799"/>
                      <a:pt x="139760" y="657630"/>
                      <a:pt x="143683" y="6442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1055324" y="2673739"/>
                <a:ext cx="147156" cy="678008"/>
              </a:xfrm>
              <a:custGeom>
                <a:avLst/>
                <a:gdLst/>
                <a:ahLst/>
                <a:cxnLst/>
                <a:rect l="l" t="t" r="r" b="b"/>
                <a:pathLst>
                  <a:path w="147156" h="678008" extrusionOk="0">
                    <a:moveTo>
                      <a:pt x="108460" y="665384"/>
                    </a:moveTo>
                    <a:cubicBezTo>
                      <a:pt x="147308" y="647124"/>
                      <a:pt x="162850" y="601679"/>
                      <a:pt x="126983" y="589774"/>
                    </a:cubicBezTo>
                    <a:cubicBezTo>
                      <a:pt x="125563" y="589300"/>
                      <a:pt x="124334" y="588088"/>
                      <a:pt x="123169" y="587059"/>
                    </a:cubicBezTo>
                    <a:cubicBezTo>
                      <a:pt x="86561" y="554698"/>
                      <a:pt x="87549" y="548771"/>
                      <a:pt x="85546" y="546711"/>
                    </a:cubicBezTo>
                    <a:cubicBezTo>
                      <a:pt x="46376" y="506287"/>
                      <a:pt x="45174" y="507672"/>
                      <a:pt x="50558" y="501248"/>
                    </a:cubicBezTo>
                    <a:cubicBezTo>
                      <a:pt x="50813" y="500947"/>
                      <a:pt x="90061" y="449821"/>
                      <a:pt x="110181" y="435096"/>
                    </a:cubicBezTo>
                    <a:cubicBezTo>
                      <a:pt x="119560" y="428230"/>
                      <a:pt x="134533" y="405109"/>
                      <a:pt x="134729" y="404475"/>
                    </a:cubicBezTo>
                    <a:cubicBezTo>
                      <a:pt x="141332" y="399236"/>
                      <a:pt x="150330" y="397637"/>
                      <a:pt x="138128" y="372475"/>
                    </a:cubicBezTo>
                    <a:cubicBezTo>
                      <a:pt x="135184" y="366406"/>
                      <a:pt x="118923" y="359467"/>
                      <a:pt x="115906" y="350930"/>
                    </a:cubicBezTo>
                    <a:cubicBezTo>
                      <a:pt x="115260" y="349098"/>
                      <a:pt x="112948" y="347390"/>
                      <a:pt x="111009" y="346597"/>
                    </a:cubicBezTo>
                    <a:cubicBezTo>
                      <a:pt x="105948" y="344538"/>
                      <a:pt x="87963" y="319097"/>
                      <a:pt x="72253" y="309553"/>
                    </a:cubicBezTo>
                    <a:cubicBezTo>
                      <a:pt x="70974" y="308774"/>
                      <a:pt x="70109" y="307307"/>
                      <a:pt x="69085" y="306131"/>
                    </a:cubicBezTo>
                    <a:cubicBezTo>
                      <a:pt x="46367" y="279907"/>
                      <a:pt x="40619" y="302154"/>
                      <a:pt x="112079" y="221213"/>
                    </a:cubicBezTo>
                    <a:cubicBezTo>
                      <a:pt x="148769" y="179658"/>
                      <a:pt x="133241" y="181399"/>
                      <a:pt x="107009" y="146018"/>
                    </a:cubicBezTo>
                    <a:cubicBezTo>
                      <a:pt x="97292" y="132910"/>
                      <a:pt x="83116" y="143029"/>
                      <a:pt x="65508" y="106591"/>
                    </a:cubicBezTo>
                    <a:cubicBezTo>
                      <a:pt x="87326" y="75742"/>
                      <a:pt x="116070" y="59651"/>
                      <a:pt x="123397" y="41732"/>
                    </a:cubicBezTo>
                    <a:cubicBezTo>
                      <a:pt x="122450" y="33810"/>
                      <a:pt x="94757" y="16953"/>
                      <a:pt x="75215" y="0"/>
                    </a:cubicBezTo>
                    <a:cubicBezTo>
                      <a:pt x="51923" y="574"/>
                      <a:pt x="39217" y="884"/>
                      <a:pt x="39190" y="884"/>
                    </a:cubicBezTo>
                    <a:cubicBezTo>
                      <a:pt x="34070" y="1171"/>
                      <a:pt x="28445" y="1221"/>
                      <a:pt x="22442" y="1107"/>
                    </a:cubicBezTo>
                    <a:cubicBezTo>
                      <a:pt x="33628" y="10529"/>
                      <a:pt x="69386" y="40625"/>
                      <a:pt x="69672" y="40862"/>
                    </a:cubicBezTo>
                    <a:cubicBezTo>
                      <a:pt x="64971" y="44685"/>
                      <a:pt x="59801" y="56293"/>
                      <a:pt x="49124" y="61651"/>
                    </a:cubicBezTo>
                    <a:cubicBezTo>
                      <a:pt x="47468" y="62485"/>
                      <a:pt x="35412" y="84485"/>
                      <a:pt x="35107" y="84544"/>
                    </a:cubicBezTo>
                    <a:cubicBezTo>
                      <a:pt x="28604" y="85916"/>
                      <a:pt x="30961" y="92303"/>
                      <a:pt x="25746" y="99306"/>
                    </a:cubicBezTo>
                    <a:cubicBezTo>
                      <a:pt x="-3667" y="138801"/>
                      <a:pt x="59742" y="157576"/>
                      <a:pt x="66623" y="165262"/>
                    </a:cubicBezTo>
                    <a:cubicBezTo>
                      <a:pt x="74637" y="174219"/>
                      <a:pt x="74005" y="174009"/>
                      <a:pt x="85305" y="184251"/>
                    </a:cubicBezTo>
                    <a:cubicBezTo>
                      <a:pt x="83494" y="193126"/>
                      <a:pt x="79252" y="186789"/>
                      <a:pt x="78874" y="192488"/>
                    </a:cubicBezTo>
                    <a:cubicBezTo>
                      <a:pt x="78683" y="195454"/>
                      <a:pt x="77109" y="197153"/>
                      <a:pt x="74596" y="198201"/>
                    </a:cubicBezTo>
                    <a:cubicBezTo>
                      <a:pt x="66978" y="201367"/>
                      <a:pt x="65981" y="211955"/>
                      <a:pt x="57162" y="213782"/>
                    </a:cubicBezTo>
                    <a:cubicBezTo>
                      <a:pt x="56857" y="213842"/>
                      <a:pt x="44851" y="230840"/>
                      <a:pt x="36614" y="238075"/>
                    </a:cubicBezTo>
                    <a:cubicBezTo>
                      <a:pt x="29014" y="244749"/>
                      <a:pt x="15256" y="265410"/>
                      <a:pt x="13194" y="268996"/>
                    </a:cubicBezTo>
                    <a:cubicBezTo>
                      <a:pt x="3933" y="274891"/>
                      <a:pt x="1871" y="287010"/>
                      <a:pt x="6532" y="295060"/>
                    </a:cubicBezTo>
                    <a:cubicBezTo>
                      <a:pt x="11879" y="304295"/>
                      <a:pt x="7719" y="298591"/>
                      <a:pt x="11310" y="308541"/>
                    </a:cubicBezTo>
                    <a:cubicBezTo>
                      <a:pt x="24349" y="315853"/>
                      <a:pt x="23648" y="322450"/>
                      <a:pt x="28704" y="326833"/>
                    </a:cubicBezTo>
                    <a:cubicBezTo>
                      <a:pt x="44337" y="340401"/>
                      <a:pt x="72330" y="368233"/>
                      <a:pt x="86930" y="382548"/>
                    </a:cubicBezTo>
                    <a:cubicBezTo>
                      <a:pt x="97397" y="392808"/>
                      <a:pt x="91103" y="381582"/>
                      <a:pt x="82852" y="398498"/>
                    </a:cubicBezTo>
                    <a:cubicBezTo>
                      <a:pt x="81018" y="402257"/>
                      <a:pt x="74829" y="401560"/>
                      <a:pt x="63811" y="419241"/>
                    </a:cubicBezTo>
                    <a:cubicBezTo>
                      <a:pt x="56019" y="431738"/>
                      <a:pt x="46612" y="437059"/>
                      <a:pt x="40600" y="445488"/>
                    </a:cubicBezTo>
                    <a:cubicBezTo>
                      <a:pt x="36482" y="451269"/>
                      <a:pt x="33150" y="457525"/>
                      <a:pt x="27371" y="461962"/>
                    </a:cubicBezTo>
                    <a:cubicBezTo>
                      <a:pt x="24886" y="463866"/>
                      <a:pt x="31653" y="458053"/>
                      <a:pt x="14682" y="480673"/>
                    </a:cubicBezTo>
                    <a:cubicBezTo>
                      <a:pt x="-3462" y="504870"/>
                      <a:pt x="-5187" y="495134"/>
                      <a:pt x="11733" y="531112"/>
                    </a:cubicBezTo>
                    <a:cubicBezTo>
                      <a:pt x="18574" y="534447"/>
                      <a:pt x="21545" y="541285"/>
                      <a:pt x="25769" y="546957"/>
                    </a:cubicBezTo>
                    <a:cubicBezTo>
                      <a:pt x="30925" y="553896"/>
                      <a:pt x="52428" y="570361"/>
                      <a:pt x="56347" y="584202"/>
                    </a:cubicBezTo>
                    <a:cubicBezTo>
                      <a:pt x="57471" y="588180"/>
                      <a:pt x="76781" y="597018"/>
                      <a:pt x="80358" y="609128"/>
                    </a:cubicBezTo>
                    <a:cubicBezTo>
                      <a:pt x="81109" y="611684"/>
                      <a:pt x="81332" y="605169"/>
                      <a:pt x="92300" y="619246"/>
                    </a:cubicBezTo>
                    <a:cubicBezTo>
                      <a:pt x="86652" y="625921"/>
                      <a:pt x="79225" y="630850"/>
                      <a:pt x="73882" y="637848"/>
                    </a:cubicBezTo>
                    <a:cubicBezTo>
                      <a:pt x="73208" y="638732"/>
                      <a:pt x="68630" y="638454"/>
                      <a:pt x="67542" y="640354"/>
                    </a:cubicBezTo>
                    <a:cubicBezTo>
                      <a:pt x="65458" y="643981"/>
                      <a:pt x="45447" y="661530"/>
                      <a:pt x="28959" y="678009"/>
                    </a:cubicBezTo>
                    <a:cubicBezTo>
                      <a:pt x="51946" y="676519"/>
                      <a:pt x="76171" y="675184"/>
                      <a:pt x="101516" y="673986"/>
                    </a:cubicBezTo>
                    <a:cubicBezTo>
                      <a:pt x="106039" y="670072"/>
                      <a:pt x="104515" y="667243"/>
                      <a:pt x="108460" y="6653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734916" y="2626672"/>
                <a:ext cx="148867" cy="727914"/>
              </a:xfrm>
              <a:custGeom>
                <a:avLst/>
                <a:gdLst/>
                <a:ahLst/>
                <a:cxnLst/>
                <a:rect l="l" t="t" r="r" b="b"/>
                <a:pathLst>
                  <a:path w="148867" h="727914" extrusionOk="0">
                    <a:moveTo>
                      <a:pt x="144975" y="668127"/>
                    </a:moveTo>
                    <a:cubicBezTo>
                      <a:pt x="155761" y="653680"/>
                      <a:pt x="134758" y="652691"/>
                      <a:pt x="133115" y="648218"/>
                    </a:cubicBezTo>
                    <a:cubicBezTo>
                      <a:pt x="128997" y="637010"/>
                      <a:pt x="115371" y="635101"/>
                      <a:pt x="111958" y="627538"/>
                    </a:cubicBezTo>
                    <a:cubicBezTo>
                      <a:pt x="104021" y="609934"/>
                      <a:pt x="88211" y="604563"/>
                      <a:pt x="64359" y="573286"/>
                    </a:cubicBezTo>
                    <a:cubicBezTo>
                      <a:pt x="69406" y="564894"/>
                      <a:pt x="73115" y="569509"/>
                      <a:pt x="87496" y="549609"/>
                    </a:cubicBezTo>
                    <a:cubicBezTo>
                      <a:pt x="116322" y="509736"/>
                      <a:pt x="120573" y="517212"/>
                      <a:pt x="131391" y="495804"/>
                    </a:cubicBezTo>
                    <a:cubicBezTo>
                      <a:pt x="138349" y="482008"/>
                      <a:pt x="146637" y="485357"/>
                      <a:pt x="113451" y="450795"/>
                    </a:cubicBezTo>
                    <a:cubicBezTo>
                      <a:pt x="105441" y="442454"/>
                      <a:pt x="96794" y="434330"/>
                      <a:pt x="90086" y="425032"/>
                    </a:cubicBezTo>
                    <a:cubicBezTo>
                      <a:pt x="80624" y="411906"/>
                      <a:pt x="65083" y="404389"/>
                      <a:pt x="58283" y="389104"/>
                    </a:cubicBezTo>
                    <a:cubicBezTo>
                      <a:pt x="57573" y="387505"/>
                      <a:pt x="55990" y="388384"/>
                      <a:pt x="50897" y="384279"/>
                    </a:cubicBezTo>
                    <a:cubicBezTo>
                      <a:pt x="56640" y="376693"/>
                      <a:pt x="102050" y="323694"/>
                      <a:pt x="116513" y="318346"/>
                    </a:cubicBezTo>
                    <a:cubicBezTo>
                      <a:pt x="121947" y="316336"/>
                      <a:pt x="121096" y="308158"/>
                      <a:pt x="127559" y="307047"/>
                    </a:cubicBezTo>
                    <a:cubicBezTo>
                      <a:pt x="127859" y="306997"/>
                      <a:pt x="126817" y="309115"/>
                      <a:pt x="131495" y="285611"/>
                    </a:cubicBezTo>
                    <a:cubicBezTo>
                      <a:pt x="133625" y="282818"/>
                      <a:pt x="131409" y="281579"/>
                      <a:pt x="128232" y="273916"/>
                    </a:cubicBezTo>
                    <a:cubicBezTo>
                      <a:pt x="98992" y="265738"/>
                      <a:pt x="65032" y="199992"/>
                      <a:pt x="59608" y="197108"/>
                    </a:cubicBezTo>
                    <a:cubicBezTo>
                      <a:pt x="53350" y="193786"/>
                      <a:pt x="49864" y="188306"/>
                      <a:pt x="47183" y="182433"/>
                    </a:cubicBezTo>
                    <a:cubicBezTo>
                      <a:pt x="48744" y="181084"/>
                      <a:pt x="50137" y="179385"/>
                      <a:pt x="51507" y="177494"/>
                    </a:cubicBezTo>
                    <a:cubicBezTo>
                      <a:pt x="66826" y="156369"/>
                      <a:pt x="87860" y="149762"/>
                      <a:pt x="104112" y="133275"/>
                    </a:cubicBezTo>
                    <a:cubicBezTo>
                      <a:pt x="126767" y="110290"/>
                      <a:pt x="132797" y="103246"/>
                      <a:pt x="147374" y="94440"/>
                    </a:cubicBezTo>
                    <a:cubicBezTo>
                      <a:pt x="144106" y="89907"/>
                      <a:pt x="150291" y="89775"/>
                      <a:pt x="148552" y="81720"/>
                    </a:cubicBezTo>
                    <a:cubicBezTo>
                      <a:pt x="145817" y="68781"/>
                      <a:pt x="96216" y="23048"/>
                      <a:pt x="76779" y="0"/>
                    </a:cubicBezTo>
                    <a:cubicBezTo>
                      <a:pt x="58961" y="624"/>
                      <a:pt x="40534" y="1257"/>
                      <a:pt x="21566" y="1900"/>
                    </a:cubicBezTo>
                    <a:cubicBezTo>
                      <a:pt x="24856" y="11030"/>
                      <a:pt x="31141" y="18875"/>
                      <a:pt x="33972" y="20242"/>
                    </a:cubicBezTo>
                    <a:cubicBezTo>
                      <a:pt x="53864" y="29864"/>
                      <a:pt x="55179" y="40612"/>
                      <a:pt x="64850" y="49655"/>
                    </a:cubicBezTo>
                    <a:cubicBezTo>
                      <a:pt x="119271" y="100558"/>
                      <a:pt x="96721" y="64453"/>
                      <a:pt x="48162" y="130090"/>
                    </a:cubicBezTo>
                    <a:cubicBezTo>
                      <a:pt x="43456" y="136446"/>
                      <a:pt x="26335" y="143225"/>
                      <a:pt x="21661" y="149603"/>
                    </a:cubicBezTo>
                    <a:cubicBezTo>
                      <a:pt x="17060" y="155886"/>
                      <a:pt x="13706" y="160642"/>
                      <a:pt x="9574" y="162423"/>
                    </a:cubicBezTo>
                    <a:cubicBezTo>
                      <a:pt x="158" y="166496"/>
                      <a:pt x="1496" y="178838"/>
                      <a:pt x="1059" y="179873"/>
                    </a:cubicBezTo>
                    <a:cubicBezTo>
                      <a:pt x="-1585" y="186123"/>
                      <a:pt x="1114" y="191545"/>
                      <a:pt x="4850" y="195486"/>
                    </a:cubicBezTo>
                    <a:cubicBezTo>
                      <a:pt x="13606" y="204734"/>
                      <a:pt x="15417" y="213550"/>
                      <a:pt x="26413" y="220908"/>
                    </a:cubicBezTo>
                    <a:cubicBezTo>
                      <a:pt x="30804" y="223846"/>
                      <a:pt x="41695" y="247619"/>
                      <a:pt x="45422" y="251875"/>
                    </a:cubicBezTo>
                    <a:cubicBezTo>
                      <a:pt x="49350" y="256358"/>
                      <a:pt x="54920" y="259515"/>
                      <a:pt x="58424" y="264248"/>
                    </a:cubicBezTo>
                    <a:cubicBezTo>
                      <a:pt x="78467" y="291333"/>
                      <a:pt x="59253" y="266472"/>
                      <a:pt x="82954" y="288463"/>
                    </a:cubicBezTo>
                    <a:cubicBezTo>
                      <a:pt x="77325" y="294564"/>
                      <a:pt x="72360" y="301261"/>
                      <a:pt x="67071" y="307589"/>
                    </a:cubicBezTo>
                    <a:cubicBezTo>
                      <a:pt x="48590" y="329699"/>
                      <a:pt x="42077" y="329025"/>
                      <a:pt x="39884" y="335216"/>
                    </a:cubicBezTo>
                    <a:cubicBezTo>
                      <a:pt x="35988" y="346232"/>
                      <a:pt x="18316" y="362461"/>
                      <a:pt x="15340" y="376096"/>
                    </a:cubicBezTo>
                    <a:cubicBezTo>
                      <a:pt x="11968" y="380939"/>
                      <a:pt x="7271" y="381140"/>
                      <a:pt x="8300" y="393742"/>
                    </a:cubicBezTo>
                    <a:cubicBezTo>
                      <a:pt x="9105" y="403664"/>
                      <a:pt x="18758" y="417524"/>
                      <a:pt x="22690" y="419423"/>
                    </a:cubicBezTo>
                    <a:cubicBezTo>
                      <a:pt x="47011" y="431187"/>
                      <a:pt x="31355" y="432677"/>
                      <a:pt x="89367" y="481512"/>
                    </a:cubicBezTo>
                    <a:cubicBezTo>
                      <a:pt x="80137" y="490013"/>
                      <a:pt x="80847" y="487234"/>
                      <a:pt x="79040" y="489840"/>
                    </a:cubicBezTo>
                    <a:cubicBezTo>
                      <a:pt x="36975" y="550921"/>
                      <a:pt x="29107" y="549450"/>
                      <a:pt x="17247" y="578680"/>
                    </a:cubicBezTo>
                    <a:cubicBezTo>
                      <a:pt x="11208" y="593569"/>
                      <a:pt x="28797" y="602932"/>
                      <a:pt x="35387" y="608672"/>
                    </a:cubicBezTo>
                    <a:cubicBezTo>
                      <a:pt x="79573" y="647202"/>
                      <a:pt x="89672" y="660874"/>
                      <a:pt x="95574" y="666259"/>
                    </a:cubicBezTo>
                    <a:cubicBezTo>
                      <a:pt x="97008" y="667567"/>
                      <a:pt x="98132" y="665175"/>
                      <a:pt x="83323" y="677918"/>
                    </a:cubicBezTo>
                    <a:cubicBezTo>
                      <a:pt x="57737" y="699918"/>
                      <a:pt x="44535" y="717718"/>
                      <a:pt x="38468" y="727135"/>
                    </a:cubicBezTo>
                    <a:cubicBezTo>
                      <a:pt x="55676" y="727409"/>
                      <a:pt x="72587" y="727668"/>
                      <a:pt x="89194" y="727914"/>
                    </a:cubicBezTo>
                    <a:cubicBezTo>
                      <a:pt x="97499" y="720443"/>
                      <a:pt x="110201" y="708338"/>
                      <a:pt x="134449" y="688907"/>
                    </a:cubicBezTo>
                    <a:cubicBezTo>
                      <a:pt x="140816" y="682077"/>
                      <a:pt x="143501" y="676378"/>
                      <a:pt x="144975" y="668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1370331" y="2665096"/>
                <a:ext cx="153434" cy="675079"/>
              </a:xfrm>
              <a:custGeom>
                <a:avLst/>
                <a:gdLst/>
                <a:ahLst/>
                <a:cxnLst/>
                <a:rect l="l" t="t" r="r" b="b"/>
                <a:pathLst>
                  <a:path w="153434" h="675079" extrusionOk="0">
                    <a:moveTo>
                      <a:pt x="138124" y="613009"/>
                    </a:moveTo>
                    <a:cubicBezTo>
                      <a:pt x="131530" y="595587"/>
                      <a:pt x="117049" y="596152"/>
                      <a:pt x="113066" y="584890"/>
                    </a:cubicBezTo>
                    <a:cubicBezTo>
                      <a:pt x="112420" y="583059"/>
                      <a:pt x="110108" y="581350"/>
                      <a:pt x="108165" y="580557"/>
                    </a:cubicBezTo>
                    <a:cubicBezTo>
                      <a:pt x="103104" y="578498"/>
                      <a:pt x="85119" y="553058"/>
                      <a:pt x="69409" y="543513"/>
                    </a:cubicBezTo>
                    <a:cubicBezTo>
                      <a:pt x="67215" y="542183"/>
                      <a:pt x="70442" y="542998"/>
                      <a:pt x="49703" y="523882"/>
                    </a:cubicBezTo>
                    <a:cubicBezTo>
                      <a:pt x="113731" y="448941"/>
                      <a:pt x="136490" y="432886"/>
                      <a:pt x="140677" y="419688"/>
                    </a:cubicBezTo>
                    <a:cubicBezTo>
                      <a:pt x="173882" y="409373"/>
                      <a:pt x="122614" y="374661"/>
                      <a:pt x="103882" y="348674"/>
                    </a:cubicBezTo>
                    <a:cubicBezTo>
                      <a:pt x="94416" y="335549"/>
                      <a:pt x="78879" y="328031"/>
                      <a:pt x="72080" y="312746"/>
                    </a:cubicBezTo>
                    <a:cubicBezTo>
                      <a:pt x="71356" y="311111"/>
                      <a:pt x="69691" y="312045"/>
                      <a:pt x="64434" y="307721"/>
                    </a:cubicBezTo>
                    <a:cubicBezTo>
                      <a:pt x="92915" y="268454"/>
                      <a:pt x="106358" y="268235"/>
                      <a:pt x="104137" y="257232"/>
                    </a:cubicBezTo>
                    <a:cubicBezTo>
                      <a:pt x="129887" y="235628"/>
                      <a:pt x="117704" y="236977"/>
                      <a:pt x="124995" y="233992"/>
                    </a:cubicBezTo>
                    <a:cubicBezTo>
                      <a:pt x="125632" y="233733"/>
                      <a:pt x="125008" y="229956"/>
                      <a:pt x="124653" y="227860"/>
                    </a:cubicBezTo>
                    <a:cubicBezTo>
                      <a:pt x="124462" y="226726"/>
                      <a:pt x="123192" y="225728"/>
                      <a:pt x="123120" y="224621"/>
                    </a:cubicBezTo>
                    <a:cubicBezTo>
                      <a:pt x="122769" y="219231"/>
                      <a:pt x="122564" y="217468"/>
                      <a:pt x="120425" y="216370"/>
                    </a:cubicBezTo>
                    <a:cubicBezTo>
                      <a:pt x="120202" y="200721"/>
                      <a:pt x="114236" y="202876"/>
                      <a:pt x="107369" y="191522"/>
                    </a:cubicBezTo>
                    <a:cubicBezTo>
                      <a:pt x="102499" y="183476"/>
                      <a:pt x="95176" y="177007"/>
                      <a:pt x="92155" y="167758"/>
                    </a:cubicBezTo>
                    <a:cubicBezTo>
                      <a:pt x="91786" y="166638"/>
                      <a:pt x="90553" y="165822"/>
                      <a:pt x="89815" y="164792"/>
                    </a:cubicBezTo>
                    <a:cubicBezTo>
                      <a:pt x="84131" y="156943"/>
                      <a:pt x="87667" y="143207"/>
                      <a:pt x="84604" y="140532"/>
                    </a:cubicBezTo>
                    <a:cubicBezTo>
                      <a:pt x="84786" y="140277"/>
                      <a:pt x="85078" y="140045"/>
                      <a:pt x="85173" y="139776"/>
                    </a:cubicBezTo>
                    <a:cubicBezTo>
                      <a:pt x="90407" y="125598"/>
                      <a:pt x="102904" y="116750"/>
                      <a:pt x="110805" y="104545"/>
                    </a:cubicBezTo>
                    <a:cubicBezTo>
                      <a:pt x="118619" y="92467"/>
                      <a:pt x="195453" y="72562"/>
                      <a:pt x="121686" y="16661"/>
                    </a:cubicBezTo>
                    <a:cubicBezTo>
                      <a:pt x="112789" y="9918"/>
                      <a:pt x="106463" y="4437"/>
                      <a:pt x="101766" y="0"/>
                    </a:cubicBezTo>
                    <a:cubicBezTo>
                      <a:pt x="79434" y="574"/>
                      <a:pt x="57794" y="1130"/>
                      <a:pt x="36928" y="1663"/>
                    </a:cubicBezTo>
                    <a:cubicBezTo>
                      <a:pt x="45798" y="9176"/>
                      <a:pt x="55446" y="17130"/>
                      <a:pt x="60252" y="24506"/>
                    </a:cubicBezTo>
                    <a:cubicBezTo>
                      <a:pt x="68867" y="37723"/>
                      <a:pt x="84941" y="41268"/>
                      <a:pt x="97607" y="56384"/>
                    </a:cubicBezTo>
                    <a:cubicBezTo>
                      <a:pt x="100142" y="59414"/>
                      <a:pt x="100993" y="58767"/>
                      <a:pt x="104647" y="60922"/>
                    </a:cubicBezTo>
                    <a:cubicBezTo>
                      <a:pt x="104470" y="61223"/>
                      <a:pt x="53771" y="113324"/>
                      <a:pt x="44301" y="113543"/>
                    </a:cubicBezTo>
                    <a:cubicBezTo>
                      <a:pt x="39194" y="129315"/>
                      <a:pt x="37588" y="132505"/>
                      <a:pt x="38935" y="136040"/>
                    </a:cubicBezTo>
                    <a:cubicBezTo>
                      <a:pt x="62154" y="196998"/>
                      <a:pt x="25937" y="119980"/>
                      <a:pt x="86165" y="220343"/>
                    </a:cubicBezTo>
                    <a:cubicBezTo>
                      <a:pt x="87208" y="222088"/>
                      <a:pt x="87353" y="220147"/>
                      <a:pt x="83235" y="223163"/>
                    </a:cubicBezTo>
                    <a:cubicBezTo>
                      <a:pt x="58454" y="241318"/>
                      <a:pt x="70951" y="239797"/>
                      <a:pt x="63342" y="245965"/>
                    </a:cubicBezTo>
                    <a:cubicBezTo>
                      <a:pt x="49493" y="257187"/>
                      <a:pt x="28440" y="287593"/>
                      <a:pt x="27862" y="289511"/>
                    </a:cubicBezTo>
                    <a:cubicBezTo>
                      <a:pt x="20777" y="291438"/>
                      <a:pt x="22788" y="298933"/>
                      <a:pt x="19621" y="303347"/>
                    </a:cubicBezTo>
                    <a:cubicBezTo>
                      <a:pt x="14382" y="310628"/>
                      <a:pt x="18651" y="334437"/>
                      <a:pt x="36468" y="343057"/>
                    </a:cubicBezTo>
                    <a:cubicBezTo>
                      <a:pt x="56343" y="352670"/>
                      <a:pt x="57685" y="363436"/>
                      <a:pt x="67347" y="372470"/>
                    </a:cubicBezTo>
                    <a:cubicBezTo>
                      <a:pt x="110786" y="413100"/>
                      <a:pt x="97106" y="395300"/>
                      <a:pt x="88300" y="410353"/>
                    </a:cubicBezTo>
                    <a:cubicBezTo>
                      <a:pt x="83412" y="418713"/>
                      <a:pt x="75493" y="424695"/>
                      <a:pt x="70469" y="432977"/>
                    </a:cubicBezTo>
                    <a:cubicBezTo>
                      <a:pt x="69905" y="433916"/>
                      <a:pt x="65304" y="434171"/>
                      <a:pt x="64430" y="436148"/>
                    </a:cubicBezTo>
                    <a:cubicBezTo>
                      <a:pt x="64298" y="436453"/>
                      <a:pt x="10669" y="502460"/>
                      <a:pt x="8744" y="503954"/>
                    </a:cubicBezTo>
                    <a:cubicBezTo>
                      <a:pt x="-1624" y="511972"/>
                      <a:pt x="2714" y="522775"/>
                      <a:pt x="902" y="526451"/>
                    </a:cubicBezTo>
                    <a:cubicBezTo>
                      <a:pt x="-2024" y="532388"/>
                      <a:pt x="2477" y="534055"/>
                      <a:pt x="9941" y="539495"/>
                    </a:cubicBezTo>
                    <a:cubicBezTo>
                      <a:pt x="33219" y="575851"/>
                      <a:pt x="108825" y="629885"/>
                      <a:pt x="95022" y="635953"/>
                    </a:cubicBezTo>
                    <a:cubicBezTo>
                      <a:pt x="94785" y="636058"/>
                      <a:pt x="71120" y="663033"/>
                      <a:pt x="60584" y="675079"/>
                    </a:cubicBezTo>
                    <a:cubicBezTo>
                      <a:pt x="79621" y="674829"/>
                      <a:pt x="98926" y="674619"/>
                      <a:pt x="118482" y="674441"/>
                    </a:cubicBezTo>
                    <a:cubicBezTo>
                      <a:pt x="129018" y="662619"/>
                      <a:pt x="144946" y="645060"/>
                      <a:pt x="145069" y="644978"/>
                    </a:cubicBezTo>
                    <a:cubicBezTo>
                      <a:pt x="159236" y="635110"/>
                      <a:pt x="153238" y="616549"/>
                      <a:pt x="138124" y="613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075733" y="2647597"/>
                <a:ext cx="148551" cy="696073"/>
              </a:xfrm>
              <a:custGeom>
                <a:avLst/>
                <a:gdLst/>
                <a:ahLst/>
                <a:cxnLst/>
                <a:rect l="l" t="t" r="r" b="b"/>
                <a:pathLst>
                  <a:path w="148551" h="696073" extrusionOk="0">
                    <a:moveTo>
                      <a:pt x="132648" y="673312"/>
                    </a:moveTo>
                    <a:cubicBezTo>
                      <a:pt x="138514" y="666501"/>
                      <a:pt x="155089" y="656751"/>
                      <a:pt x="145764" y="632709"/>
                    </a:cubicBezTo>
                    <a:cubicBezTo>
                      <a:pt x="147625" y="627438"/>
                      <a:pt x="133222" y="617820"/>
                      <a:pt x="127506" y="615921"/>
                    </a:cubicBezTo>
                    <a:cubicBezTo>
                      <a:pt x="122513" y="614267"/>
                      <a:pt x="94028" y="583915"/>
                      <a:pt x="90169" y="579692"/>
                    </a:cubicBezTo>
                    <a:cubicBezTo>
                      <a:pt x="88412" y="577769"/>
                      <a:pt x="87866" y="574712"/>
                      <a:pt x="86064" y="572849"/>
                    </a:cubicBezTo>
                    <a:cubicBezTo>
                      <a:pt x="34833" y="519982"/>
                      <a:pt x="49114" y="535536"/>
                      <a:pt x="54976" y="523289"/>
                    </a:cubicBezTo>
                    <a:cubicBezTo>
                      <a:pt x="59982" y="512834"/>
                      <a:pt x="98188" y="470386"/>
                      <a:pt x="110694" y="461233"/>
                    </a:cubicBezTo>
                    <a:cubicBezTo>
                      <a:pt x="124816" y="450891"/>
                      <a:pt x="126081" y="437451"/>
                      <a:pt x="144203" y="423879"/>
                    </a:cubicBezTo>
                    <a:cubicBezTo>
                      <a:pt x="148053" y="391209"/>
                      <a:pt x="121189" y="390562"/>
                      <a:pt x="116419" y="377071"/>
                    </a:cubicBezTo>
                    <a:cubicBezTo>
                      <a:pt x="115773" y="375240"/>
                      <a:pt x="113461" y="373531"/>
                      <a:pt x="111518" y="372739"/>
                    </a:cubicBezTo>
                    <a:cubicBezTo>
                      <a:pt x="106457" y="370679"/>
                      <a:pt x="88472" y="345239"/>
                      <a:pt x="72762" y="335694"/>
                    </a:cubicBezTo>
                    <a:cubicBezTo>
                      <a:pt x="70745" y="334469"/>
                      <a:pt x="72502" y="333672"/>
                      <a:pt x="53583" y="316546"/>
                    </a:cubicBezTo>
                    <a:cubicBezTo>
                      <a:pt x="59504" y="304669"/>
                      <a:pt x="58581" y="306154"/>
                      <a:pt x="91616" y="270435"/>
                    </a:cubicBezTo>
                    <a:cubicBezTo>
                      <a:pt x="152745" y="204347"/>
                      <a:pt x="139302" y="215026"/>
                      <a:pt x="107522" y="172159"/>
                    </a:cubicBezTo>
                    <a:cubicBezTo>
                      <a:pt x="102971" y="166018"/>
                      <a:pt x="84790" y="160018"/>
                      <a:pt x="79893" y="154154"/>
                    </a:cubicBezTo>
                    <a:cubicBezTo>
                      <a:pt x="55745" y="125224"/>
                      <a:pt x="71842" y="133726"/>
                      <a:pt x="73535" y="120595"/>
                    </a:cubicBezTo>
                    <a:cubicBezTo>
                      <a:pt x="145582" y="53883"/>
                      <a:pt x="126686" y="71501"/>
                      <a:pt x="95316" y="42548"/>
                    </a:cubicBezTo>
                    <a:cubicBezTo>
                      <a:pt x="70991" y="20124"/>
                      <a:pt x="57698" y="7344"/>
                      <a:pt x="50543" y="0"/>
                    </a:cubicBezTo>
                    <a:cubicBezTo>
                      <a:pt x="33700" y="469"/>
                      <a:pt x="16843" y="939"/>
                      <a:pt x="0" y="1408"/>
                    </a:cubicBezTo>
                    <a:cubicBezTo>
                      <a:pt x="10595" y="18889"/>
                      <a:pt x="29281" y="33728"/>
                      <a:pt x="70181" y="66999"/>
                    </a:cubicBezTo>
                    <a:cubicBezTo>
                      <a:pt x="65466" y="70840"/>
                      <a:pt x="60351" y="82412"/>
                      <a:pt x="49633" y="87788"/>
                    </a:cubicBezTo>
                    <a:cubicBezTo>
                      <a:pt x="47977" y="88622"/>
                      <a:pt x="35921" y="110623"/>
                      <a:pt x="35616" y="110682"/>
                    </a:cubicBezTo>
                    <a:cubicBezTo>
                      <a:pt x="29108" y="112053"/>
                      <a:pt x="31470" y="118440"/>
                      <a:pt x="26255" y="125443"/>
                    </a:cubicBezTo>
                    <a:cubicBezTo>
                      <a:pt x="-3495" y="165389"/>
                      <a:pt x="59659" y="183057"/>
                      <a:pt x="67132" y="191399"/>
                    </a:cubicBezTo>
                    <a:cubicBezTo>
                      <a:pt x="75160" y="200370"/>
                      <a:pt x="74541" y="200169"/>
                      <a:pt x="85814" y="210388"/>
                    </a:cubicBezTo>
                    <a:cubicBezTo>
                      <a:pt x="83998" y="219263"/>
                      <a:pt x="79761" y="212926"/>
                      <a:pt x="79383" y="218625"/>
                    </a:cubicBezTo>
                    <a:cubicBezTo>
                      <a:pt x="79192" y="221591"/>
                      <a:pt x="77617" y="223291"/>
                      <a:pt x="75105" y="224338"/>
                    </a:cubicBezTo>
                    <a:cubicBezTo>
                      <a:pt x="67487" y="227505"/>
                      <a:pt x="66490" y="238093"/>
                      <a:pt x="57670" y="239920"/>
                    </a:cubicBezTo>
                    <a:cubicBezTo>
                      <a:pt x="57370" y="239979"/>
                      <a:pt x="45360" y="256977"/>
                      <a:pt x="37123" y="264212"/>
                    </a:cubicBezTo>
                    <a:cubicBezTo>
                      <a:pt x="29522" y="270886"/>
                      <a:pt x="15765" y="291548"/>
                      <a:pt x="13703" y="295133"/>
                    </a:cubicBezTo>
                    <a:cubicBezTo>
                      <a:pt x="4442" y="301038"/>
                      <a:pt x="2385" y="313147"/>
                      <a:pt x="7040" y="321198"/>
                    </a:cubicBezTo>
                    <a:cubicBezTo>
                      <a:pt x="12351" y="330373"/>
                      <a:pt x="8256" y="324815"/>
                      <a:pt x="11819" y="334679"/>
                    </a:cubicBezTo>
                    <a:cubicBezTo>
                      <a:pt x="24867" y="342000"/>
                      <a:pt x="24148" y="348579"/>
                      <a:pt x="29213" y="352971"/>
                    </a:cubicBezTo>
                    <a:cubicBezTo>
                      <a:pt x="38092" y="360670"/>
                      <a:pt x="60333" y="381946"/>
                      <a:pt x="60615" y="382247"/>
                    </a:cubicBezTo>
                    <a:cubicBezTo>
                      <a:pt x="104400" y="429250"/>
                      <a:pt x="93787" y="403254"/>
                      <a:pt x="83356" y="424631"/>
                    </a:cubicBezTo>
                    <a:cubicBezTo>
                      <a:pt x="81522" y="428389"/>
                      <a:pt x="75333" y="427692"/>
                      <a:pt x="64315" y="445374"/>
                    </a:cubicBezTo>
                    <a:cubicBezTo>
                      <a:pt x="56528" y="457875"/>
                      <a:pt x="47130" y="463165"/>
                      <a:pt x="41105" y="471621"/>
                    </a:cubicBezTo>
                    <a:cubicBezTo>
                      <a:pt x="36986" y="477402"/>
                      <a:pt x="33655" y="483657"/>
                      <a:pt x="27875" y="488095"/>
                    </a:cubicBezTo>
                    <a:cubicBezTo>
                      <a:pt x="27575" y="488327"/>
                      <a:pt x="13494" y="512902"/>
                      <a:pt x="8301" y="513157"/>
                    </a:cubicBezTo>
                    <a:cubicBezTo>
                      <a:pt x="-2034" y="531258"/>
                      <a:pt x="-3381" y="524027"/>
                      <a:pt x="12238" y="557249"/>
                    </a:cubicBezTo>
                    <a:cubicBezTo>
                      <a:pt x="19096" y="560593"/>
                      <a:pt x="22072" y="567432"/>
                      <a:pt x="26291" y="573104"/>
                    </a:cubicBezTo>
                    <a:cubicBezTo>
                      <a:pt x="31447" y="580043"/>
                      <a:pt x="52951" y="596508"/>
                      <a:pt x="56869" y="610349"/>
                    </a:cubicBezTo>
                    <a:cubicBezTo>
                      <a:pt x="57989" y="614299"/>
                      <a:pt x="77340" y="623283"/>
                      <a:pt x="80880" y="635270"/>
                    </a:cubicBezTo>
                    <a:cubicBezTo>
                      <a:pt x="81636" y="637825"/>
                      <a:pt x="81854" y="631311"/>
                      <a:pt x="92822" y="645388"/>
                    </a:cubicBezTo>
                    <a:cubicBezTo>
                      <a:pt x="87170" y="652054"/>
                      <a:pt x="79743" y="656983"/>
                      <a:pt x="74400" y="663981"/>
                    </a:cubicBezTo>
                    <a:cubicBezTo>
                      <a:pt x="73726" y="664865"/>
                      <a:pt x="69148" y="664587"/>
                      <a:pt x="68060" y="666487"/>
                    </a:cubicBezTo>
                    <a:cubicBezTo>
                      <a:pt x="66922" y="668469"/>
                      <a:pt x="51795" y="682642"/>
                      <a:pt x="38802" y="695094"/>
                    </a:cubicBezTo>
                    <a:cubicBezTo>
                      <a:pt x="61034" y="695408"/>
                      <a:pt x="83238" y="695736"/>
                      <a:pt x="105383" y="696073"/>
                    </a:cubicBezTo>
                    <a:cubicBezTo>
                      <a:pt x="105756" y="695344"/>
                      <a:pt x="106089" y="694542"/>
                      <a:pt x="106343" y="693613"/>
                    </a:cubicBezTo>
                    <a:cubicBezTo>
                      <a:pt x="107067" y="691043"/>
                      <a:pt x="118763" y="689444"/>
                      <a:pt x="132648" y="6733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391321" y="2637756"/>
                <a:ext cx="153352" cy="711335"/>
              </a:xfrm>
              <a:custGeom>
                <a:avLst/>
                <a:gdLst/>
                <a:ahLst/>
                <a:cxnLst/>
                <a:rect l="l" t="t" r="r" b="b"/>
                <a:pathLst>
                  <a:path w="153352" h="711335" extrusionOk="0">
                    <a:moveTo>
                      <a:pt x="114783" y="705513"/>
                    </a:moveTo>
                    <a:cubicBezTo>
                      <a:pt x="124417" y="696469"/>
                      <a:pt x="143004" y="673726"/>
                      <a:pt x="145020" y="672323"/>
                    </a:cubicBezTo>
                    <a:cubicBezTo>
                      <a:pt x="159182" y="662450"/>
                      <a:pt x="153184" y="643885"/>
                      <a:pt x="138070" y="640349"/>
                    </a:cubicBezTo>
                    <a:cubicBezTo>
                      <a:pt x="131476" y="622928"/>
                      <a:pt x="116995" y="623488"/>
                      <a:pt x="113012" y="612230"/>
                    </a:cubicBezTo>
                    <a:cubicBezTo>
                      <a:pt x="112366" y="610399"/>
                      <a:pt x="110054" y="608690"/>
                      <a:pt x="108111" y="607898"/>
                    </a:cubicBezTo>
                    <a:cubicBezTo>
                      <a:pt x="103050" y="605838"/>
                      <a:pt x="85065" y="580398"/>
                      <a:pt x="69355" y="570853"/>
                    </a:cubicBezTo>
                    <a:cubicBezTo>
                      <a:pt x="68076" y="570074"/>
                      <a:pt x="67211" y="568607"/>
                      <a:pt x="66187" y="567427"/>
                    </a:cubicBezTo>
                    <a:cubicBezTo>
                      <a:pt x="42458" y="540037"/>
                      <a:pt x="48497" y="559550"/>
                      <a:pt x="57690" y="542898"/>
                    </a:cubicBezTo>
                    <a:cubicBezTo>
                      <a:pt x="64085" y="531312"/>
                      <a:pt x="104443" y="491872"/>
                      <a:pt x="105358" y="486355"/>
                    </a:cubicBezTo>
                    <a:cubicBezTo>
                      <a:pt x="105795" y="483703"/>
                      <a:pt x="117304" y="480792"/>
                      <a:pt x="129332" y="463333"/>
                    </a:cubicBezTo>
                    <a:cubicBezTo>
                      <a:pt x="136414" y="453060"/>
                      <a:pt x="138275" y="454436"/>
                      <a:pt x="140623" y="447023"/>
                    </a:cubicBezTo>
                    <a:cubicBezTo>
                      <a:pt x="150936" y="443820"/>
                      <a:pt x="156265" y="433806"/>
                      <a:pt x="144496" y="420530"/>
                    </a:cubicBezTo>
                    <a:cubicBezTo>
                      <a:pt x="136000" y="410949"/>
                      <a:pt x="75289" y="347431"/>
                      <a:pt x="72026" y="340082"/>
                    </a:cubicBezTo>
                    <a:cubicBezTo>
                      <a:pt x="71298" y="338446"/>
                      <a:pt x="69637" y="339380"/>
                      <a:pt x="64380" y="335057"/>
                    </a:cubicBezTo>
                    <a:cubicBezTo>
                      <a:pt x="92669" y="296053"/>
                      <a:pt x="106295" y="295516"/>
                      <a:pt x="104083" y="284568"/>
                    </a:cubicBezTo>
                    <a:cubicBezTo>
                      <a:pt x="129828" y="262964"/>
                      <a:pt x="117618" y="264326"/>
                      <a:pt x="124936" y="261328"/>
                    </a:cubicBezTo>
                    <a:cubicBezTo>
                      <a:pt x="125573" y="261068"/>
                      <a:pt x="124950" y="257292"/>
                      <a:pt x="124595" y="255196"/>
                    </a:cubicBezTo>
                    <a:cubicBezTo>
                      <a:pt x="118797" y="220835"/>
                      <a:pt x="98313" y="214110"/>
                      <a:pt x="92091" y="195094"/>
                    </a:cubicBezTo>
                    <a:cubicBezTo>
                      <a:pt x="91723" y="193973"/>
                      <a:pt x="90489" y="193158"/>
                      <a:pt x="89752" y="192128"/>
                    </a:cubicBezTo>
                    <a:cubicBezTo>
                      <a:pt x="84086" y="184306"/>
                      <a:pt x="87591" y="170524"/>
                      <a:pt x="84541" y="167868"/>
                    </a:cubicBezTo>
                    <a:cubicBezTo>
                      <a:pt x="84723" y="167613"/>
                      <a:pt x="85015" y="167380"/>
                      <a:pt x="85110" y="167111"/>
                    </a:cubicBezTo>
                    <a:cubicBezTo>
                      <a:pt x="90344" y="152933"/>
                      <a:pt x="102841" y="144086"/>
                      <a:pt x="110742" y="131880"/>
                    </a:cubicBezTo>
                    <a:cubicBezTo>
                      <a:pt x="119334" y="118600"/>
                      <a:pt x="194981" y="99588"/>
                      <a:pt x="121623" y="43997"/>
                    </a:cubicBezTo>
                    <a:cubicBezTo>
                      <a:pt x="86680" y="17518"/>
                      <a:pt x="92706" y="14875"/>
                      <a:pt x="75089" y="0"/>
                    </a:cubicBezTo>
                    <a:cubicBezTo>
                      <a:pt x="55083" y="601"/>
                      <a:pt x="34853" y="1207"/>
                      <a:pt x="14442" y="1809"/>
                    </a:cubicBezTo>
                    <a:cubicBezTo>
                      <a:pt x="16340" y="9408"/>
                      <a:pt x="21678" y="14652"/>
                      <a:pt x="26207" y="20242"/>
                    </a:cubicBezTo>
                    <a:cubicBezTo>
                      <a:pt x="32642" y="20852"/>
                      <a:pt x="65850" y="59355"/>
                      <a:pt x="73118" y="64198"/>
                    </a:cubicBezTo>
                    <a:cubicBezTo>
                      <a:pt x="103260" y="84317"/>
                      <a:pt x="95232" y="84376"/>
                      <a:pt x="101248" y="86608"/>
                    </a:cubicBezTo>
                    <a:cubicBezTo>
                      <a:pt x="107710" y="89005"/>
                      <a:pt x="104639" y="87333"/>
                      <a:pt x="81174" y="110677"/>
                    </a:cubicBezTo>
                    <a:cubicBezTo>
                      <a:pt x="76604" y="115224"/>
                      <a:pt x="53194" y="140678"/>
                      <a:pt x="44247" y="140883"/>
                    </a:cubicBezTo>
                    <a:cubicBezTo>
                      <a:pt x="39141" y="156656"/>
                      <a:pt x="37534" y="159845"/>
                      <a:pt x="38881" y="163380"/>
                    </a:cubicBezTo>
                    <a:cubicBezTo>
                      <a:pt x="43760" y="176196"/>
                      <a:pt x="41716" y="184570"/>
                      <a:pt x="51906" y="194383"/>
                    </a:cubicBezTo>
                    <a:cubicBezTo>
                      <a:pt x="59183" y="201390"/>
                      <a:pt x="85074" y="246462"/>
                      <a:pt x="86726" y="248517"/>
                    </a:cubicBezTo>
                    <a:cubicBezTo>
                      <a:pt x="78038" y="252763"/>
                      <a:pt x="67348" y="260002"/>
                      <a:pt x="66133" y="269638"/>
                    </a:cubicBezTo>
                    <a:cubicBezTo>
                      <a:pt x="65632" y="273606"/>
                      <a:pt x="55515" y="275729"/>
                      <a:pt x="38317" y="302391"/>
                    </a:cubicBezTo>
                    <a:cubicBezTo>
                      <a:pt x="35085" y="307398"/>
                      <a:pt x="29624" y="310801"/>
                      <a:pt x="27813" y="316856"/>
                    </a:cubicBezTo>
                    <a:cubicBezTo>
                      <a:pt x="20727" y="318783"/>
                      <a:pt x="22739" y="326277"/>
                      <a:pt x="19571" y="330692"/>
                    </a:cubicBezTo>
                    <a:cubicBezTo>
                      <a:pt x="13304" y="339403"/>
                      <a:pt x="21087" y="355472"/>
                      <a:pt x="27058" y="364342"/>
                    </a:cubicBezTo>
                    <a:cubicBezTo>
                      <a:pt x="30325" y="369203"/>
                      <a:pt x="48215" y="371964"/>
                      <a:pt x="60576" y="391915"/>
                    </a:cubicBezTo>
                    <a:cubicBezTo>
                      <a:pt x="64530" y="398302"/>
                      <a:pt x="92560" y="423232"/>
                      <a:pt x="98031" y="428084"/>
                    </a:cubicBezTo>
                    <a:cubicBezTo>
                      <a:pt x="86444" y="439219"/>
                      <a:pt x="71894" y="457889"/>
                      <a:pt x="70420" y="460322"/>
                    </a:cubicBezTo>
                    <a:cubicBezTo>
                      <a:pt x="69851" y="461260"/>
                      <a:pt x="65254" y="461516"/>
                      <a:pt x="64380" y="463493"/>
                    </a:cubicBezTo>
                    <a:cubicBezTo>
                      <a:pt x="61668" y="469671"/>
                      <a:pt x="26894" y="505125"/>
                      <a:pt x="13068" y="528788"/>
                    </a:cubicBezTo>
                    <a:cubicBezTo>
                      <a:pt x="3347" y="532966"/>
                      <a:pt x="-194" y="543295"/>
                      <a:pt x="1850" y="551673"/>
                    </a:cubicBezTo>
                    <a:cubicBezTo>
                      <a:pt x="-321" y="556247"/>
                      <a:pt x="-1550" y="558848"/>
                      <a:pt x="3820" y="562521"/>
                    </a:cubicBezTo>
                    <a:cubicBezTo>
                      <a:pt x="14146" y="569578"/>
                      <a:pt x="22661" y="585400"/>
                      <a:pt x="25797" y="588120"/>
                    </a:cubicBezTo>
                    <a:cubicBezTo>
                      <a:pt x="41307" y="601569"/>
                      <a:pt x="99150" y="658418"/>
                      <a:pt x="100019" y="660127"/>
                    </a:cubicBezTo>
                    <a:cubicBezTo>
                      <a:pt x="86876" y="670710"/>
                      <a:pt x="77788" y="684164"/>
                      <a:pt x="54022" y="710347"/>
                    </a:cubicBezTo>
                    <a:cubicBezTo>
                      <a:pt x="72618" y="710675"/>
                      <a:pt x="91077" y="711007"/>
                      <a:pt x="109385" y="711335"/>
                    </a:cubicBezTo>
                    <a:cubicBezTo>
                      <a:pt x="110732" y="709618"/>
                      <a:pt x="112457" y="707691"/>
                      <a:pt x="114783" y="7055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78565" y="2620886"/>
                <a:ext cx="148919" cy="735504"/>
              </a:xfrm>
              <a:custGeom>
                <a:avLst/>
                <a:gdLst/>
                <a:ahLst/>
                <a:cxnLst/>
                <a:rect l="l" t="t" r="r" b="b"/>
                <a:pathLst>
                  <a:path w="148919" h="735504" extrusionOk="0">
                    <a:moveTo>
                      <a:pt x="140802" y="679890"/>
                    </a:moveTo>
                    <a:cubicBezTo>
                      <a:pt x="154550" y="670309"/>
                      <a:pt x="148730" y="652286"/>
                      <a:pt x="134057" y="648851"/>
                    </a:cubicBezTo>
                    <a:cubicBezTo>
                      <a:pt x="127640" y="631894"/>
                      <a:pt x="113541" y="632317"/>
                      <a:pt x="109728" y="621547"/>
                    </a:cubicBezTo>
                    <a:cubicBezTo>
                      <a:pt x="109100" y="619770"/>
                      <a:pt x="106856" y="618107"/>
                      <a:pt x="104972" y="617337"/>
                    </a:cubicBezTo>
                    <a:cubicBezTo>
                      <a:pt x="100061" y="615337"/>
                      <a:pt x="82599" y="590640"/>
                      <a:pt x="67344" y="581373"/>
                    </a:cubicBezTo>
                    <a:cubicBezTo>
                      <a:pt x="65660" y="580352"/>
                      <a:pt x="61719" y="574434"/>
                      <a:pt x="58442" y="571323"/>
                    </a:cubicBezTo>
                    <a:cubicBezTo>
                      <a:pt x="46960" y="560407"/>
                      <a:pt x="46992" y="563714"/>
                      <a:pt x="50264" y="560165"/>
                    </a:cubicBezTo>
                    <a:cubicBezTo>
                      <a:pt x="50537" y="559869"/>
                      <a:pt x="92934" y="510756"/>
                      <a:pt x="94837" y="509430"/>
                    </a:cubicBezTo>
                    <a:cubicBezTo>
                      <a:pt x="103952" y="503070"/>
                      <a:pt x="100148" y="499772"/>
                      <a:pt x="104635" y="497038"/>
                    </a:cubicBezTo>
                    <a:cubicBezTo>
                      <a:pt x="119854" y="487771"/>
                      <a:pt x="130758" y="470350"/>
                      <a:pt x="135195" y="463620"/>
                    </a:cubicBezTo>
                    <a:cubicBezTo>
                      <a:pt x="128560" y="456850"/>
                      <a:pt x="121865" y="450135"/>
                      <a:pt x="115148" y="443438"/>
                    </a:cubicBezTo>
                    <a:cubicBezTo>
                      <a:pt x="122147" y="438353"/>
                      <a:pt x="128655" y="433711"/>
                      <a:pt x="134713" y="429410"/>
                    </a:cubicBezTo>
                    <a:cubicBezTo>
                      <a:pt x="122966" y="416918"/>
                      <a:pt x="72582" y="363249"/>
                      <a:pt x="69943" y="357321"/>
                    </a:cubicBezTo>
                    <a:cubicBezTo>
                      <a:pt x="69237" y="355731"/>
                      <a:pt x="67622" y="356638"/>
                      <a:pt x="62520" y="352442"/>
                    </a:cubicBezTo>
                    <a:cubicBezTo>
                      <a:pt x="90158" y="314327"/>
                      <a:pt x="103224" y="314099"/>
                      <a:pt x="101067" y="303425"/>
                    </a:cubicBezTo>
                    <a:cubicBezTo>
                      <a:pt x="126066" y="282449"/>
                      <a:pt x="114238" y="283761"/>
                      <a:pt x="121314" y="280859"/>
                    </a:cubicBezTo>
                    <a:cubicBezTo>
                      <a:pt x="121933" y="280609"/>
                      <a:pt x="121328" y="276941"/>
                      <a:pt x="120987" y="274909"/>
                    </a:cubicBezTo>
                    <a:cubicBezTo>
                      <a:pt x="120800" y="273807"/>
                      <a:pt x="119567" y="272841"/>
                      <a:pt x="119494" y="271766"/>
                    </a:cubicBezTo>
                    <a:cubicBezTo>
                      <a:pt x="119157" y="266531"/>
                      <a:pt x="118952" y="264818"/>
                      <a:pt x="116877" y="263752"/>
                    </a:cubicBezTo>
                    <a:cubicBezTo>
                      <a:pt x="116668" y="248553"/>
                      <a:pt x="110870" y="250649"/>
                      <a:pt x="104198" y="239628"/>
                    </a:cubicBezTo>
                    <a:cubicBezTo>
                      <a:pt x="99470" y="231815"/>
                      <a:pt x="92361" y="225537"/>
                      <a:pt x="89426" y="216557"/>
                    </a:cubicBezTo>
                    <a:cubicBezTo>
                      <a:pt x="89071" y="215468"/>
                      <a:pt x="87869" y="214675"/>
                      <a:pt x="87150" y="213678"/>
                    </a:cubicBezTo>
                    <a:cubicBezTo>
                      <a:pt x="81648" y="206083"/>
                      <a:pt x="85052" y="192702"/>
                      <a:pt x="82089" y="190123"/>
                    </a:cubicBezTo>
                    <a:cubicBezTo>
                      <a:pt x="82267" y="189877"/>
                      <a:pt x="82549" y="189650"/>
                      <a:pt x="82644" y="189390"/>
                    </a:cubicBezTo>
                    <a:cubicBezTo>
                      <a:pt x="87728" y="175626"/>
                      <a:pt x="99861" y="167034"/>
                      <a:pt x="107529" y="155184"/>
                    </a:cubicBezTo>
                    <a:cubicBezTo>
                      <a:pt x="115111" y="143466"/>
                      <a:pt x="189716" y="124131"/>
                      <a:pt x="118097" y="69856"/>
                    </a:cubicBezTo>
                    <a:cubicBezTo>
                      <a:pt x="81438" y="42079"/>
                      <a:pt x="91246" y="41331"/>
                      <a:pt x="68323" y="23408"/>
                    </a:cubicBezTo>
                    <a:cubicBezTo>
                      <a:pt x="61309" y="17923"/>
                      <a:pt x="70826" y="21326"/>
                      <a:pt x="73793" y="13130"/>
                    </a:cubicBezTo>
                    <a:cubicBezTo>
                      <a:pt x="74826" y="10283"/>
                      <a:pt x="77238" y="9116"/>
                      <a:pt x="78985" y="7162"/>
                    </a:cubicBezTo>
                    <a:cubicBezTo>
                      <a:pt x="82153" y="3613"/>
                      <a:pt x="84629" y="1385"/>
                      <a:pt x="86103" y="0"/>
                    </a:cubicBezTo>
                    <a:cubicBezTo>
                      <a:pt x="66488" y="820"/>
                      <a:pt x="45140" y="1667"/>
                      <a:pt x="22262" y="2542"/>
                    </a:cubicBezTo>
                    <a:cubicBezTo>
                      <a:pt x="13123" y="7868"/>
                      <a:pt x="12359" y="22616"/>
                      <a:pt x="14416" y="27887"/>
                    </a:cubicBezTo>
                    <a:cubicBezTo>
                      <a:pt x="14143" y="34484"/>
                      <a:pt x="26271" y="48758"/>
                      <a:pt x="28779" y="49569"/>
                    </a:cubicBezTo>
                    <a:cubicBezTo>
                      <a:pt x="37212" y="52302"/>
                      <a:pt x="62447" y="83761"/>
                      <a:pt x="70998" y="89469"/>
                    </a:cubicBezTo>
                    <a:cubicBezTo>
                      <a:pt x="100261" y="109001"/>
                      <a:pt x="92470" y="109060"/>
                      <a:pt x="98309" y="111228"/>
                    </a:cubicBezTo>
                    <a:cubicBezTo>
                      <a:pt x="100626" y="112085"/>
                      <a:pt x="104112" y="113137"/>
                      <a:pt x="96766" y="117616"/>
                    </a:cubicBezTo>
                    <a:cubicBezTo>
                      <a:pt x="88943" y="122381"/>
                      <a:pt x="54091" y="163672"/>
                      <a:pt x="42969" y="163922"/>
                    </a:cubicBezTo>
                    <a:cubicBezTo>
                      <a:pt x="38013" y="179239"/>
                      <a:pt x="36452" y="182333"/>
                      <a:pt x="37758" y="185768"/>
                    </a:cubicBezTo>
                    <a:cubicBezTo>
                      <a:pt x="42495" y="198215"/>
                      <a:pt x="40511" y="206338"/>
                      <a:pt x="50405" y="215869"/>
                    </a:cubicBezTo>
                    <a:cubicBezTo>
                      <a:pt x="57487" y="222685"/>
                      <a:pt x="82594" y="266422"/>
                      <a:pt x="84219" y="268426"/>
                    </a:cubicBezTo>
                    <a:cubicBezTo>
                      <a:pt x="75791" y="272549"/>
                      <a:pt x="65401" y="279579"/>
                      <a:pt x="64222" y="288932"/>
                    </a:cubicBezTo>
                    <a:cubicBezTo>
                      <a:pt x="63735" y="292787"/>
                      <a:pt x="53914" y="294842"/>
                      <a:pt x="37212" y="320733"/>
                    </a:cubicBezTo>
                    <a:cubicBezTo>
                      <a:pt x="34076" y="325594"/>
                      <a:pt x="28774" y="328897"/>
                      <a:pt x="27013" y="334774"/>
                    </a:cubicBezTo>
                    <a:cubicBezTo>
                      <a:pt x="20132" y="336647"/>
                      <a:pt x="22089" y="343922"/>
                      <a:pt x="19008" y="348210"/>
                    </a:cubicBezTo>
                    <a:cubicBezTo>
                      <a:pt x="12923" y="356665"/>
                      <a:pt x="20482" y="372269"/>
                      <a:pt x="26276" y="380885"/>
                    </a:cubicBezTo>
                    <a:cubicBezTo>
                      <a:pt x="29452" y="385605"/>
                      <a:pt x="46814" y="388284"/>
                      <a:pt x="58820" y="407655"/>
                    </a:cubicBezTo>
                    <a:cubicBezTo>
                      <a:pt x="62652" y="413842"/>
                      <a:pt x="89703" y="437911"/>
                      <a:pt x="95187" y="442772"/>
                    </a:cubicBezTo>
                    <a:cubicBezTo>
                      <a:pt x="78762" y="458554"/>
                      <a:pt x="24788" y="519850"/>
                      <a:pt x="12695" y="540547"/>
                    </a:cubicBezTo>
                    <a:cubicBezTo>
                      <a:pt x="3257" y="544598"/>
                      <a:pt x="-179" y="554630"/>
                      <a:pt x="1805" y="562767"/>
                    </a:cubicBezTo>
                    <a:cubicBezTo>
                      <a:pt x="-302" y="567199"/>
                      <a:pt x="-1522" y="569723"/>
                      <a:pt x="3716" y="573295"/>
                    </a:cubicBezTo>
                    <a:cubicBezTo>
                      <a:pt x="13738" y="580147"/>
                      <a:pt x="22011" y="595510"/>
                      <a:pt x="25051" y="598148"/>
                    </a:cubicBezTo>
                    <a:cubicBezTo>
                      <a:pt x="48157" y="618189"/>
                      <a:pt x="96966" y="667763"/>
                      <a:pt x="97117" y="668059"/>
                    </a:cubicBezTo>
                    <a:cubicBezTo>
                      <a:pt x="92006" y="672168"/>
                      <a:pt x="93317" y="669357"/>
                      <a:pt x="89867" y="673667"/>
                    </a:cubicBezTo>
                    <a:cubicBezTo>
                      <a:pt x="56385" y="715513"/>
                      <a:pt x="35887" y="730088"/>
                      <a:pt x="37508" y="734940"/>
                    </a:cubicBezTo>
                    <a:cubicBezTo>
                      <a:pt x="56062" y="735158"/>
                      <a:pt x="74070" y="735345"/>
                      <a:pt x="91537" y="735505"/>
                    </a:cubicBezTo>
                    <a:cubicBezTo>
                      <a:pt x="99238" y="726844"/>
                      <a:pt x="139728" y="680642"/>
                      <a:pt x="140802" y="679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1229693" y="2668650"/>
                <a:ext cx="144548" cy="674965"/>
              </a:xfrm>
              <a:custGeom>
                <a:avLst/>
                <a:gdLst/>
                <a:ahLst/>
                <a:cxnLst/>
                <a:rect l="l" t="t" r="r" b="b"/>
                <a:pathLst>
                  <a:path w="144548" h="674965" extrusionOk="0">
                    <a:moveTo>
                      <a:pt x="140753" y="617296"/>
                    </a:moveTo>
                    <a:cubicBezTo>
                      <a:pt x="151225" y="603273"/>
                      <a:pt x="130831" y="602312"/>
                      <a:pt x="129230" y="597966"/>
                    </a:cubicBezTo>
                    <a:cubicBezTo>
                      <a:pt x="125234" y="587082"/>
                      <a:pt x="111999" y="585232"/>
                      <a:pt x="108691" y="577888"/>
                    </a:cubicBezTo>
                    <a:cubicBezTo>
                      <a:pt x="100986" y="560794"/>
                      <a:pt x="85635" y="555582"/>
                      <a:pt x="62480" y="525217"/>
                    </a:cubicBezTo>
                    <a:cubicBezTo>
                      <a:pt x="67377" y="517066"/>
                      <a:pt x="70981" y="521549"/>
                      <a:pt x="84948" y="502227"/>
                    </a:cubicBezTo>
                    <a:cubicBezTo>
                      <a:pt x="112937" y="463516"/>
                      <a:pt x="117065" y="470773"/>
                      <a:pt x="127568" y="449985"/>
                    </a:cubicBezTo>
                    <a:cubicBezTo>
                      <a:pt x="134322" y="436590"/>
                      <a:pt x="142368" y="439843"/>
                      <a:pt x="110152" y="406284"/>
                    </a:cubicBezTo>
                    <a:cubicBezTo>
                      <a:pt x="102379" y="398184"/>
                      <a:pt x="93977" y="390302"/>
                      <a:pt x="87469" y="381272"/>
                    </a:cubicBezTo>
                    <a:cubicBezTo>
                      <a:pt x="78281" y="368529"/>
                      <a:pt x="63190" y="361230"/>
                      <a:pt x="56591" y="346387"/>
                    </a:cubicBezTo>
                    <a:cubicBezTo>
                      <a:pt x="55899" y="344834"/>
                      <a:pt x="54365" y="345686"/>
                      <a:pt x="49419" y="341704"/>
                    </a:cubicBezTo>
                    <a:cubicBezTo>
                      <a:pt x="55016" y="334309"/>
                      <a:pt x="99079" y="282887"/>
                      <a:pt x="113128" y="277688"/>
                    </a:cubicBezTo>
                    <a:cubicBezTo>
                      <a:pt x="118407" y="275738"/>
                      <a:pt x="117579" y="267797"/>
                      <a:pt x="123855" y="266718"/>
                    </a:cubicBezTo>
                    <a:cubicBezTo>
                      <a:pt x="124146" y="266668"/>
                      <a:pt x="123136" y="268727"/>
                      <a:pt x="127678" y="245906"/>
                    </a:cubicBezTo>
                    <a:cubicBezTo>
                      <a:pt x="129744" y="243195"/>
                      <a:pt x="127596" y="241993"/>
                      <a:pt x="124510" y="234553"/>
                    </a:cubicBezTo>
                    <a:cubicBezTo>
                      <a:pt x="96180" y="226630"/>
                      <a:pt x="63103" y="162761"/>
                      <a:pt x="57879" y="159981"/>
                    </a:cubicBezTo>
                    <a:cubicBezTo>
                      <a:pt x="51803" y="156756"/>
                      <a:pt x="48422" y="151439"/>
                      <a:pt x="45819" y="145730"/>
                    </a:cubicBezTo>
                    <a:cubicBezTo>
                      <a:pt x="47334" y="144423"/>
                      <a:pt x="48686" y="142774"/>
                      <a:pt x="50019" y="140938"/>
                    </a:cubicBezTo>
                    <a:cubicBezTo>
                      <a:pt x="64892" y="120427"/>
                      <a:pt x="85317" y="114012"/>
                      <a:pt x="101095" y="98003"/>
                    </a:cubicBezTo>
                    <a:cubicBezTo>
                      <a:pt x="123090" y="75688"/>
                      <a:pt x="128943" y="68849"/>
                      <a:pt x="143101" y="60298"/>
                    </a:cubicBezTo>
                    <a:cubicBezTo>
                      <a:pt x="139929" y="55897"/>
                      <a:pt x="145932" y="55769"/>
                      <a:pt x="144243" y="47947"/>
                    </a:cubicBezTo>
                    <a:cubicBezTo>
                      <a:pt x="141991" y="37327"/>
                      <a:pt x="116737" y="15340"/>
                      <a:pt x="103544" y="0"/>
                    </a:cubicBezTo>
                    <a:cubicBezTo>
                      <a:pt x="84989" y="469"/>
                      <a:pt x="67295" y="920"/>
                      <a:pt x="50538" y="1339"/>
                    </a:cubicBezTo>
                    <a:cubicBezTo>
                      <a:pt x="56127" y="7417"/>
                      <a:pt x="56163" y="10438"/>
                      <a:pt x="62971" y="16807"/>
                    </a:cubicBezTo>
                    <a:cubicBezTo>
                      <a:pt x="115759" y="66179"/>
                      <a:pt x="94105" y="30917"/>
                      <a:pt x="46765" y="94900"/>
                    </a:cubicBezTo>
                    <a:cubicBezTo>
                      <a:pt x="42196" y="101073"/>
                      <a:pt x="25576" y="107652"/>
                      <a:pt x="21034" y="113848"/>
                    </a:cubicBezTo>
                    <a:cubicBezTo>
                      <a:pt x="16406" y="120172"/>
                      <a:pt x="13261" y="124586"/>
                      <a:pt x="9297" y="126299"/>
                    </a:cubicBezTo>
                    <a:cubicBezTo>
                      <a:pt x="149" y="130254"/>
                      <a:pt x="1451" y="142236"/>
                      <a:pt x="1028" y="143243"/>
                    </a:cubicBezTo>
                    <a:cubicBezTo>
                      <a:pt x="-1539" y="149311"/>
                      <a:pt x="1082" y="154574"/>
                      <a:pt x="4709" y="158405"/>
                    </a:cubicBezTo>
                    <a:cubicBezTo>
                      <a:pt x="13211" y="167385"/>
                      <a:pt x="14967" y="175945"/>
                      <a:pt x="25644" y="183089"/>
                    </a:cubicBezTo>
                    <a:cubicBezTo>
                      <a:pt x="29908" y="185941"/>
                      <a:pt x="40480" y="209021"/>
                      <a:pt x="44098" y="213154"/>
                    </a:cubicBezTo>
                    <a:cubicBezTo>
                      <a:pt x="47912" y="217509"/>
                      <a:pt x="53319" y="220571"/>
                      <a:pt x="56723" y="225168"/>
                    </a:cubicBezTo>
                    <a:cubicBezTo>
                      <a:pt x="76178" y="251464"/>
                      <a:pt x="57519" y="227313"/>
                      <a:pt x="80534" y="248681"/>
                    </a:cubicBezTo>
                    <a:cubicBezTo>
                      <a:pt x="75068" y="254604"/>
                      <a:pt x="70248" y="261109"/>
                      <a:pt x="65110" y="267251"/>
                    </a:cubicBezTo>
                    <a:cubicBezTo>
                      <a:pt x="47166" y="288714"/>
                      <a:pt x="40844" y="288062"/>
                      <a:pt x="38715" y="294072"/>
                    </a:cubicBezTo>
                    <a:cubicBezTo>
                      <a:pt x="34933" y="304769"/>
                      <a:pt x="17775" y="320523"/>
                      <a:pt x="14885" y="333763"/>
                    </a:cubicBezTo>
                    <a:cubicBezTo>
                      <a:pt x="11613" y="338465"/>
                      <a:pt x="7049" y="338656"/>
                      <a:pt x="8045" y="350898"/>
                    </a:cubicBezTo>
                    <a:cubicBezTo>
                      <a:pt x="8828" y="360533"/>
                      <a:pt x="18199" y="373987"/>
                      <a:pt x="22017" y="375832"/>
                    </a:cubicBezTo>
                    <a:cubicBezTo>
                      <a:pt x="45632" y="387249"/>
                      <a:pt x="30427" y="388698"/>
                      <a:pt x="86755" y="436116"/>
                    </a:cubicBezTo>
                    <a:cubicBezTo>
                      <a:pt x="77794" y="444372"/>
                      <a:pt x="78481" y="441670"/>
                      <a:pt x="76729" y="444203"/>
                    </a:cubicBezTo>
                    <a:cubicBezTo>
                      <a:pt x="35879" y="503512"/>
                      <a:pt x="28252" y="502072"/>
                      <a:pt x="16733" y="530460"/>
                    </a:cubicBezTo>
                    <a:cubicBezTo>
                      <a:pt x="10867" y="544921"/>
                      <a:pt x="27947" y="554006"/>
                      <a:pt x="34346" y="559582"/>
                    </a:cubicBezTo>
                    <a:cubicBezTo>
                      <a:pt x="77248" y="596991"/>
                      <a:pt x="87051" y="610262"/>
                      <a:pt x="92785" y="615492"/>
                    </a:cubicBezTo>
                    <a:cubicBezTo>
                      <a:pt x="93063" y="615747"/>
                      <a:pt x="44927" y="660172"/>
                      <a:pt x="35979" y="674965"/>
                    </a:cubicBezTo>
                    <a:cubicBezTo>
                      <a:pt x="52345" y="674478"/>
                      <a:pt x="69033" y="674036"/>
                      <a:pt x="86022" y="673630"/>
                    </a:cubicBezTo>
                    <a:cubicBezTo>
                      <a:pt x="94710" y="670232"/>
                      <a:pt x="100504" y="661544"/>
                      <a:pt x="130531" y="637484"/>
                    </a:cubicBezTo>
                    <a:cubicBezTo>
                      <a:pt x="136670" y="630887"/>
                      <a:pt x="139305" y="625370"/>
                      <a:pt x="140753" y="6172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1581464" y="2660891"/>
                <a:ext cx="143713" cy="678004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678004" extrusionOk="0">
                    <a:moveTo>
                      <a:pt x="102715" y="670136"/>
                    </a:moveTo>
                    <a:cubicBezTo>
                      <a:pt x="103411" y="667621"/>
                      <a:pt x="114825" y="666008"/>
                      <a:pt x="128251" y="650414"/>
                    </a:cubicBezTo>
                    <a:cubicBezTo>
                      <a:pt x="134085" y="643621"/>
                      <a:pt x="150059" y="634363"/>
                      <a:pt x="140984" y="610977"/>
                    </a:cubicBezTo>
                    <a:cubicBezTo>
                      <a:pt x="142796" y="605857"/>
                      <a:pt x="128806" y="596521"/>
                      <a:pt x="123258" y="594676"/>
                    </a:cubicBezTo>
                    <a:cubicBezTo>
                      <a:pt x="118411" y="593068"/>
                      <a:pt x="90755" y="563600"/>
                      <a:pt x="87005" y="559505"/>
                    </a:cubicBezTo>
                    <a:cubicBezTo>
                      <a:pt x="85298" y="557637"/>
                      <a:pt x="84770" y="554671"/>
                      <a:pt x="83023" y="552862"/>
                    </a:cubicBezTo>
                    <a:cubicBezTo>
                      <a:pt x="33262" y="501512"/>
                      <a:pt x="47152" y="516629"/>
                      <a:pt x="52840" y="504747"/>
                    </a:cubicBezTo>
                    <a:cubicBezTo>
                      <a:pt x="57701" y="494596"/>
                      <a:pt x="94796" y="453383"/>
                      <a:pt x="106938" y="444495"/>
                    </a:cubicBezTo>
                    <a:cubicBezTo>
                      <a:pt x="120632" y="434467"/>
                      <a:pt x="121906" y="421378"/>
                      <a:pt x="139469" y="408225"/>
                    </a:cubicBezTo>
                    <a:cubicBezTo>
                      <a:pt x="143205" y="376502"/>
                      <a:pt x="117123" y="375878"/>
                      <a:pt x="112495" y="362775"/>
                    </a:cubicBezTo>
                    <a:cubicBezTo>
                      <a:pt x="111867" y="360998"/>
                      <a:pt x="109623" y="359335"/>
                      <a:pt x="107739" y="358565"/>
                    </a:cubicBezTo>
                    <a:cubicBezTo>
                      <a:pt x="102829" y="356565"/>
                      <a:pt x="85366" y="331868"/>
                      <a:pt x="70111" y="322601"/>
                    </a:cubicBezTo>
                    <a:cubicBezTo>
                      <a:pt x="68155" y="321412"/>
                      <a:pt x="69861" y="320637"/>
                      <a:pt x="51493" y="304013"/>
                    </a:cubicBezTo>
                    <a:cubicBezTo>
                      <a:pt x="66275" y="274367"/>
                      <a:pt x="145089" y="212006"/>
                      <a:pt x="127800" y="197595"/>
                    </a:cubicBezTo>
                    <a:cubicBezTo>
                      <a:pt x="128901" y="189117"/>
                      <a:pt x="124764" y="192023"/>
                      <a:pt x="103862" y="163827"/>
                    </a:cubicBezTo>
                    <a:cubicBezTo>
                      <a:pt x="99443" y="157867"/>
                      <a:pt x="81789" y="152036"/>
                      <a:pt x="77038" y="146346"/>
                    </a:cubicBezTo>
                    <a:cubicBezTo>
                      <a:pt x="53591" y="118249"/>
                      <a:pt x="69219" y="126504"/>
                      <a:pt x="70862" y="113762"/>
                    </a:cubicBezTo>
                    <a:cubicBezTo>
                      <a:pt x="140811" y="48990"/>
                      <a:pt x="122466" y="66093"/>
                      <a:pt x="92011" y="37983"/>
                    </a:cubicBezTo>
                    <a:cubicBezTo>
                      <a:pt x="42227" y="-7909"/>
                      <a:pt x="69670" y="17795"/>
                      <a:pt x="52276" y="0"/>
                    </a:cubicBezTo>
                    <a:cubicBezTo>
                      <a:pt x="35246" y="446"/>
                      <a:pt x="18458" y="884"/>
                      <a:pt x="1915" y="1317"/>
                    </a:cubicBezTo>
                    <a:cubicBezTo>
                      <a:pt x="23127" y="31632"/>
                      <a:pt x="70498" y="57478"/>
                      <a:pt x="65642" y="63655"/>
                    </a:cubicBezTo>
                    <a:cubicBezTo>
                      <a:pt x="47834" y="86339"/>
                      <a:pt x="48835" y="79310"/>
                      <a:pt x="46437" y="83273"/>
                    </a:cubicBezTo>
                    <a:cubicBezTo>
                      <a:pt x="32370" y="106527"/>
                      <a:pt x="34573" y="104021"/>
                      <a:pt x="34045" y="104130"/>
                    </a:cubicBezTo>
                    <a:cubicBezTo>
                      <a:pt x="27728" y="105461"/>
                      <a:pt x="30022" y="111661"/>
                      <a:pt x="24956" y="118463"/>
                    </a:cubicBezTo>
                    <a:cubicBezTo>
                      <a:pt x="-3742" y="157002"/>
                      <a:pt x="57546" y="174570"/>
                      <a:pt x="64646" y="182501"/>
                    </a:cubicBezTo>
                    <a:cubicBezTo>
                      <a:pt x="72428" y="191199"/>
                      <a:pt x="71845" y="191021"/>
                      <a:pt x="82786" y="200939"/>
                    </a:cubicBezTo>
                    <a:cubicBezTo>
                      <a:pt x="82322" y="203204"/>
                      <a:pt x="82267" y="206201"/>
                      <a:pt x="78376" y="206069"/>
                    </a:cubicBezTo>
                    <a:cubicBezTo>
                      <a:pt x="75882" y="205983"/>
                      <a:pt x="78094" y="212115"/>
                      <a:pt x="72382" y="214484"/>
                    </a:cubicBezTo>
                    <a:cubicBezTo>
                      <a:pt x="61232" y="219117"/>
                      <a:pt x="23814" y="267469"/>
                      <a:pt x="16755" y="277082"/>
                    </a:cubicBezTo>
                    <a:cubicBezTo>
                      <a:pt x="8509" y="288308"/>
                      <a:pt x="-2382" y="293771"/>
                      <a:pt x="8928" y="313052"/>
                    </a:cubicBezTo>
                    <a:cubicBezTo>
                      <a:pt x="10862" y="326528"/>
                      <a:pt x="67108" y="375627"/>
                      <a:pt x="89644" y="398270"/>
                    </a:cubicBezTo>
                    <a:cubicBezTo>
                      <a:pt x="80360" y="405259"/>
                      <a:pt x="81967" y="408872"/>
                      <a:pt x="77825" y="411528"/>
                    </a:cubicBezTo>
                    <a:cubicBezTo>
                      <a:pt x="65979" y="419127"/>
                      <a:pt x="64059" y="428344"/>
                      <a:pt x="54033" y="439242"/>
                    </a:cubicBezTo>
                    <a:cubicBezTo>
                      <a:pt x="38550" y="456071"/>
                      <a:pt x="55598" y="432180"/>
                      <a:pt x="9706" y="494756"/>
                    </a:cubicBezTo>
                    <a:cubicBezTo>
                      <a:pt x="4909" y="495093"/>
                      <a:pt x="6711" y="500209"/>
                      <a:pt x="2984" y="502391"/>
                    </a:cubicBezTo>
                    <a:cubicBezTo>
                      <a:pt x="-6746" y="508082"/>
                      <a:pt x="10348" y="535613"/>
                      <a:pt x="11340" y="537713"/>
                    </a:cubicBezTo>
                    <a:cubicBezTo>
                      <a:pt x="17998" y="540962"/>
                      <a:pt x="20888" y="547600"/>
                      <a:pt x="24984" y="553108"/>
                    </a:cubicBezTo>
                    <a:cubicBezTo>
                      <a:pt x="29990" y="559842"/>
                      <a:pt x="50865" y="575833"/>
                      <a:pt x="54670" y="589268"/>
                    </a:cubicBezTo>
                    <a:cubicBezTo>
                      <a:pt x="55762" y="593127"/>
                      <a:pt x="74512" y="601715"/>
                      <a:pt x="77980" y="613465"/>
                    </a:cubicBezTo>
                    <a:cubicBezTo>
                      <a:pt x="78708" y="615948"/>
                      <a:pt x="78927" y="609620"/>
                      <a:pt x="89576" y="623292"/>
                    </a:cubicBezTo>
                    <a:cubicBezTo>
                      <a:pt x="84092" y="629771"/>
                      <a:pt x="76879" y="634559"/>
                      <a:pt x="71691" y="641356"/>
                    </a:cubicBezTo>
                    <a:cubicBezTo>
                      <a:pt x="71035" y="642213"/>
                      <a:pt x="66594" y="641944"/>
                      <a:pt x="65533" y="643789"/>
                    </a:cubicBezTo>
                    <a:cubicBezTo>
                      <a:pt x="64263" y="645999"/>
                      <a:pt x="43474" y="665366"/>
                      <a:pt x="30454" y="678004"/>
                    </a:cubicBezTo>
                    <a:cubicBezTo>
                      <a:pt x="52026" y="677968"/>
                      <a:pt x="73811" y="677968"/>
                      <a:pt x="95770" y="677995"/>
                    </a:cubicBezTo>
                    <a:cubicBezTo>
                      <a:pt x="100285" y="676674"/>
                      <a:pt x="101554" y="674296"/>
                      <a:pt x="102715" y="6701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96104" y="2669155"/>
                <a:ext cx="149256" cy="700543"/>
              </a:xfrm>
              <a:custGeom>
                <a:avLst/>
                <a:gdLst/>
                <a:ahLst/>
                <a:cxnLst/>
                <a:rect l="l" t="t" r="r" b="b"/>
                <a:pathLst>
                  <a:path w="149256" h="700543" extrusionOk="0">
                    <a:moveTo>
                      <a:pt x="140785" y="631630"/>
                    </a:moveTo>
                    <a:cubicBezTo>
                      <a:pt x="154533" y="622045"/>
                      <a:pt x="148712" y="604021"/>
                      <a:pt x="134040" y="600586"/>
                    </a:cubicBezTo>
                    <a:cubicBezTo>
                      <a:pt x="127637" y="583674"/>
                      <a:pt x="113579" y="584217"/>
                      <a:pt x="109710" y="573282"/>
                    </a:cubicBezTo>
                    <a:cubicBezTo>
                      <a:pt x="109082" y="571506"/>
                      <a:pt x="106839" y="569843"/>
                      <a:pt x="104955" y="569073"/>
                    </a:cubicBezTo>
                    <a:cubicBezTo>
                      <a:pt x="100044" y="567073"/>
                      <a:pt x="82582" y="542375"/>
                      <a:pt x="67327" y="533108"/>
                    </a:cubicBezTo>
                    <a:cubicBezTo>
                      <a:pt x="66089" y="532352"/>
                      <a:pt x="65247" y="530930"/>
                      <a:pt x="64255" y="529782"/>
                    </a:cubicBezTo>
                    <a:cubicBezTo>
                      <a:pt x="41218" y="503189"/>
                      <a:pt x="47079" y="522138"/>
                      <a:pt x="56004" y="505969"/>
                    </a:cubicBezTo>
                    <a:cubicBezTo>
                      <a:pt x="62202" y="494743"/>
                      <a:pt x="101405" y="456418"/>
                      <a:pt x="102283" y="451070"/>
                    </a:cubicBezTo>
                    <a:cubicBezTo>
                      <a:pt x="102706" y="448496"/>
                      <a:pt x="113884" y="445666"/>
                      <a:pt x="125557" y="428718"/>
                    </a:cubicBezTo>
                    <a:cubicBezTo>
                      <a:pt x="132429" y="418741"/>
                      <a:pt x="134236" y="420080"/>
                      <a:pt x="136520" y="412882"/>
                    </a:cubicBezTo>
                    <a:cubicBezTo>
                      <a:pt x="146533" y="409775"/>
                      <a:pt x="151707" y="400048"/>
                      <a:pt x="140279" y="387159"/>
                    </a:cubicBezTo>
                    <a:cubicBezTo>
                      <a:pt x="132028" y="377856"/>
                      <a:pt x="73088" y="316187"/>
                      <a:pt x="69916" y="309052"/>
                    </a:cubicBezTo>
                    <a:cubicBezTo>
                      <a:pt x="69206" y="307462"/>
                      <a:pt x="67595" y="308369"/>
                      <a:pt x="62494" y="304173"/>
                    </a:cubicBezTo>
                    <a:cubicBezTo>
                      <a:pt x="89959" y="266304"/>
                      <a:pt x="103189" y="265780"/>
                      <a:pt x="101041" y="255156"/>
                    </a:cubicBezTo>
                    <a:cubicBezTo>
                      <a:pt x="126035" y="234180"/>
                      <a:pt x="114179" y="235506"/>
                      <a:pt x="121288" y="232590"/>
                    </a:cubicBezTo>
                    <a:cubicBezTo>
                      <a:pt x="121907" y="232339"/>
                      <a:pt x="121302" y="228672"/>
                      <a:pt x="120960" y="226640"/>
                    </a:cubicBezTo>
                    <a:cubicBezTo>
                      <a:pt x="117461" y="205906"/>
                      <a:pt x="105087" y="190220"/>
                      <a:pt x="87128" y="165408"/>
                    </a:cubicBezTo>
                    <a:cubicBezTo>
                      <a:pt x="81626" y="157814"/>
                      <a:pt x="85030" y="144433"/>
                      <a:pt x="82068" y="141854"/>
                    </a:cubicBezTo>
                    <a:cubicBezTo>
                      <a:pt x="82245" y="141608"/>
                      <a:pt x="82527" y="141380"/>
                      <a:pt x="82623" y="141121"/>
                    </a:cubicBezTo>
                    <a:cubicBezTo>
                      <a:pt x="87720" y="127357"/>
                      <a:pt x="99848" y="118760"/>
                      <a:pt x="107521" y="106910"/>
                    </a:cubicBezTo>
                    <a:cubicBezTo>
                      <a:pt x="109351" y="104081"/>
                      <a:pt x="151284" y="82358"/>
                      <a:pt x="148885" y="62964"/>
                    </a:cubicBezTo>
                    <a:cubicBezTo>
                      <a:pt x="153577" y="43369"/>
                      <a:pt x="112550" y="20038"/>
                      <a:pt x="93682" y="543"/>
                    </a:cubicBezTo>
                    <a:cubicBezTo>
                      <a:pt x="71737" y="-396"/>
                      <a:pt x="50015" y="-318"/>
                      <a:pt x="30937" y="2397"/>
                    </a:cubicBezTo>
                    <a:cubicBezTo>
                      <a:pt x="40940" y="8602"/>
                      <a:pt x="62949" y="35833"/>
                      <a:pt x="70986" y="41195"/>
                    </a:cubicBezTo>
                    <a:cubicBezTo>
                      <a:pt x="100249" y="60727"/>
                      <a:pt x="92453" y="60786"/>
                      <a:pt x="98296" y="62955"/>
                    </a:cubicBezTo>
                    <a:cubicBezTo>
                      <a:pt x="104572" y="65283"/>
                      <a:pt x="101591" y="63661"/>
                      <a:pt x="78809" y="86322"/>
                    </a:cubicBezTo>
                    <a:cubicBezTo>
                      <a:pt x="74372" y="90737"/>
                      <a:pt x="51639" y="115453"/>
                      <a:pt x="42956" y="115648"/>
                    </a:cubicBezTo>
                    <a:cubicBezTo>
                      <a:pt x="38000" y="130965"/>
                      <a:pt x="36439" y="134059"/>
                      <a:pt x="37745" y="137494"/>
                    </a:cubicBezTo>
                    <a:cubicBezTo>
                      <a:pt x="42483" y="149941"/>
                      <a:pt x="40499" y="158064"/>
                      <a:pt x="50393" y="167595"/>
                    </a:cubicBezTo>
                    <a:cubicBezTo>
                      <a:pt x="57460" y="174397"/>
                      <a:pt x="82595" y="218157"/>
                      <a:pt x="84202" y="220152"/>
                    </a:cubicBezTo>
                    <a:cubicBezTo>
                      <a:pt x="75769" y="224271"/>
                      <a:pt x="65384" y="231305"/>
                      <a:pt x="64205" y="240659"/>
                    </a:cubicBezTo>
                    <a:cubicBezTo>
                      <a:pt x="63718" y="244508"/>
                      <a:pt x="53897" y="246572"/>
                      <a:pt x="37199" y="272459"/>
                    </a:cubicBezTo>
                    <a:cubicBezTo>
                      <a:pt x="34064" y="277320"/>
                      <a:pt x="28762" y="280623"/>
                      <a:pt x="27000" y="286500"/>
                    </a:cubicBezTo>
                    <a:cubicBezTo>
                      <a:pt x="20124" y="288373"/>
                      <a:pt x="22076" y="295649"/>
                      <a:pt x="18995" y="299936"/>
                    </a:cubicBezTo>
                    <a:cubicBezTo>
                      <a:pt x="12910" y="308392"/>
                      <a:pt x="20470" y="323996"/>
                      <a:pt x="26263" y="332611"/>
                    </a:cubicBezTo>
                    <a:cubicBezTo>
                      <a:pt x="29435" y="337331"/>
                      <a:pt x="46802" y="340010"/>
                      <a:pt x="58807" y="359382"/>
                    </a:cubicBezTo>
                    <a:cubicBezTo>
                      <a:pt x="62648" y="365582"/>
                      <a:pt x="89863" y="389788"/>
                      <a:pt x="95174" y="394499"/>
                    </a:cubicBezTo>
                    <a:cubicBezTo>
                      <a:pt x="83924" y="405310"/>
                      <a:pt x="69798" y="423438"/>
                      <a:pt x="68369" y="425798"/>
                    </a:cubicBezTo>
                    <a:cubicBezTo>
                      <a:pt x="67814" y="426709"/>
                      <a:pt x="63354" y="426955"/>
                      <a:pt x="62507" y="428873"/>
                    </a:cubicBezTo>
                    <a:cubicBezTo>
                      <a:pt x="59872" y="434873"/>
                      <a:pt x="26108" y="469293"/>
                      <a:pt x="12687" y="492269"/>
                    </a:cubicBezTo>
                    <a:cubicBezTo>
                      <a:pt x="3249" y="496324"/>
                      <a:pt x="-187" y="506351"/>
                      <a:pt x="1797" y="514488"/>
                    </a:cubicBezTo>
                    <a:cubicBezTo>
                      <a:pt x="-310" y="518930"/>
                      <a:pt x="-1507" y="521459"/>
                      <a:pt x="3708" y="525017"/>
                    </a:cubicBezTo>
                    <a:cubicBezTo>
                      <a:pt x="13734" y="531864"/>
                      <a:pt x="22003" y="547232"/>
                      <a:pt x="25043" y="549869"/>
                    </a:cubicBezTo>
                    <a:cubicBezTo>
                      <a:pt x="40098" y="562927"/>
                      <a:pt x="96262" y="618122"/>
                      <a:pt x="97109" y="619780"/>
                    </a:cubicBezTo>
                    <a:cubicBezTo>
                      <a:pt x="85540" y="629093"/>
                      <a:pt x="33649" y="690857"/>
                      <a:pt x="29189" y="692734"/>
                    </a:cubicBezTo>
                    <a:cubicBezTo>
                      <a:pt x="24834" y="694566"/>
                      <a:pt x="20142" y="694570"/>
                      <a:pt x="16947" y="700543"/>
                    </a:cubicBezTo>
                    <a:cubicBezTo>
                      <a:pt x="37404" y="696985"/>
                      <a:pt x="61106" y="693796"/>
                      <a:pt x="87720" y="690948"/>
                    </a:cubicBezTo>
                    <a:cubicBezTo>
                      <a:pt x="101719" y="675941"/>
                      <a:pt x="139633" y="632432"/>
                      <a:pt x="140785" y="6316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2566321" y="2632749"/>
                <a:ext cx="150088" cy="719066"/>
              </a:xfrm>
              <a:custGeom>
                <a:avLst/>
                <a:gdLst/>
                <a:ahLst/>
                <a:cxnLst/>
                <a:rect l="l" t="t" r="r" b="b"/>
                <a:pathLst>
                  <a:path w="150088" h="719066" extrusionOk="0">
                    <a:moveTo>
                      <a:pt x="100584" y="707513"/>
                    </a:moveTo>
                    <a:cubicBezTo>
                      <a:pt x="104066" y="705604"/>
                      <a:pt x="107816" y="702861"/>
                      <a:pt x="109090" y="698283"/>
                    </a:cubicBezTo>
                    <a:cubicBezTo>
                      <a:pt x="109786" y="695777"/>
                      <a:pt x="121136" y="694228"/>
                      <a:pt x="134626" y="678565"/>
                    </a:cubicBezTo>
                    <a:cubicBezTo>
                      <a:pt x="140455" y="671776"/>
                      <a:pt x="156434" y="662514"/>
                      <a:pt x="147359" y="639124"/>
                    </a:cubicBezTo>
                    <a:cubicBezTo>
                      <a:pt x="149166" y="634003"/>
                      <a:pt x="135181" y="624668"/>
                      <a:pt x="129633" y="622823"/>
                    </a:cubicBezTo>
                    <a:cubicBezTo>
                      <a:pt x="124786" y="621215"/>
                      <a:pt x="97130" y="591747"/>
                      <a:pt x="93380" y="587651"/>
                    </a:cubicBezTo>
                    <a:cubicBezTo>
                      <a:pt x="91673" y="585783"/>
                      <a:pt x="91145" y="582817"/>
                      <a:pt x="89398" y="581009"/>
                    </a:cubicBezTo>
                    <a:cubicBezTo>
                      <a:pt x="39660" y="529677"/>
                      <a:pt x="53522" y="544784"/>
                      <a:pt x="59215" y="532893"/>
                    </a:cubicBezTo>
                    <a:cubicBezTo>
                      <a:pt x="64076" y="522743"/>
                      <a:pt x="101171" y="481530"/>
                      <a:pt x="113313" y="472641"/>
                    </a:cubicBezTo>
                    <a:cubicBezTo>
                      <a:pt x="127007" y="462614"/>
                      <a:pt x="128281" y="449524"/>
                      <a:pt x="145844" y="436371"/>
                    </a:cubicBezTo>
                    <a:cubicBezTo>
                      <a:pt x="149580" y="404648"/>
                      <a:pt x="123498" y="404024"/>
                      <a:pt x="118870" y="390921"/>
                    </a:cubicBezTo>
                    <a:cubicBezTo>
                      <a:pt x="118242" y="389145"/>
                      <a:pt x="115998" y="387482"/>
                      <a:pt x="114114" y="386712"/>
                    </a:cubicBezTo>
                    <a:cubicBezTo>
                      <a:pt x="109204" y="384712"/>
                      <a:pt x="91741" y="360014"/>
                      <a:pt x="76486" y="350747"/>
                    </a:cubicBezTo>
                    <a:cubicBezTo>
                      <a:pt x="74530" y="349558"/>
                      <a:pt x="76241" y="348784"/>
                      <a:pt x="57868" y="332159"/>
                    </a:cubicBezTo>
                    <a:cubicBezTo>
                      <a:pt x="72645" y="302518"/>
                      <a:pt x="151455" y="240161"/>
                      <a:pt x="134175" y="225742"/>
                    </a:cubicBezTo>
                    <a:cubicBezTo>
                      <a:pt x="135272" y="217263"/>
                      <a:pt x="131140" y="220170"/>
                      <a:pt x="110237" y="191973"/>
                    </a:cubicBezTo>
                    <a:cubicBezTo>
                      <a:pt x="105818" y="186014"/>
                      <a:pt x="88164" y="180182"/>
                      <a:pt x="83413" y="174492"/>
                    </a:cubicBezTo>
                    <a:cubicBezTo>
                      <a:pt x="59966" y="146400"/>
                      <a:pt x="75594" y="154656"/>
                      <a:pt x="77237" y="141908"/>
                    </a:cubicBezTo>
                    <a:cubicBezTo>
                      <a:pt x="147045" y="77269"/>
                      <a:pt x="129073" y="94449"/>
                      <a:pt x="98386" y="66129"/>
                    </a:cubicBezTo>
                    <a:cubicBezTo>
                      <a:pt x="38140" y="10583"/>
                      <a:pt x="45453" y="16638"/>
                      <a:pt x="50832" y="11932"/>
                    </a:cubicBezTo>
                    <a:cubicBezTo>
                      <a:pt x="64649" y="-150"/>
                      <a:pt x="54501" y="8315"/>
                      <a:pt x="62410" y="0"/>
                    </a:cubicBezTo>
                    <a:cubicBezTo>
                      <a:pt x="42290" y="638"/>
                      <a:pt x="21770" y="1285"/>
                      <a:pt x="922" y="1932"/>
                    </a:cubicBezTo>
                    <a:cubicBezTo>
                      <a:pt x="-9919" y="38320"/>
                      <a:pt x="78589" y="83442"/>
                      <a:pt x="72013" y="91807"/>
                    </a:cubicBezTo>
                    <a:cubicBezTo>
                      <a:pt x="54241" y="114445"/>
                      <a:pt x="55188" y="107493"/>
                      <a:pt x="52808" y="111424"/>
                    </a:cubicBezTo>
                    <a:cubicBezTo>
                      <a:pt x="38740" y="134678"/>
                      <a:pt x="40943" y="132172"/>
                      <a:pt x="40415" y="132281"/>
                    </a:cubicBezTo>
                    <a:cubicBezTo>
                      <a:pt x="34098" y="133612"/>
                      <a:pt x="36392" y="139812"/>
                      <a:pt x="31327" y="146614"/>
                    </a:cubicBezTo>
                    <a:cubicBezTo>
                      <a:pt x="22111" y="158988"/>
                      <a:pt x="21833" y="172615"/>
                      <a:pt x="30062" y="183531"/>
                    </a:cubicBezTo>
                    <a:cubicBezTo>
                      <a:pt x="35263" y="190429"/>
                      <a:pt x="70201" y="209737"/>
                      <a:pt x="71021" y="210652"/>
                    </a:cubicBezTo>
                    <a:cubicBezTo>
                      <a:pt x="78798" y="219345"/>
                      <a:pt x="78189" y="219145"/>
                      <a:pt x="89161" y="229090"/>
                    </a:cubicBezTo>
                    <a:cubicBezTo>
                      <a:pt x="88697" y="231355"/>
                      <a:pt x="88642" y="234352"/>
                      <a:pt x="84751" y="234220"/>
                    </a:cubicBezTo>
                    <a:cubicBezTo>
                      <a:pt x="82257" y="234134"/>
                      <a:pt x="84469" y="240266"/>
                      <a:pt x="78757" y="242635"/>
                    </a:cubicBezTo>
                    <a:cubicBezTo>
                      <a:pt x="71362" y="245706"/>
                      <a:pt x="70393" y="255993"/>
                      <a:pt x="61832" y="257761"/>
                    </a:cubicBezTo>
                    <a:cubicBezTo>
                      <a:pt x="59935" y="258153"/>
                      <a:pt x="17883" y="312122"/>
                      <a:pt x="17592" y="312350"/>
                    </a:cubicBezTo>
                    <a:cubicBezTo>
                      <a:pt x="-11994" y="335225"/>
                      <a:pt x="59461" y="389669"/>
                      <a:pt x="96029" y="426417"/>
                    </a:cubicBezTo>
                    <a:cubicBezTo>
                      <a:pt x="86672" y="433460"/>
                      <a:pt x="88456" y="436945"/>
                      <a:pt x="84209" y="439674"/>
                    </a:cubicBezTo>
                    <a:cubicBezTo>
                      <a:pt x="72363" y="447274"/>
                      <a:pt x="70443" y="456490"/>
                      <a:pt x="60417" y="467388"/>
                    </a:cubicBezTo>
                    <a:cubicBezTo>
                      <a:pt x="55620" y="472605"/>
                      <a:pt x="49804" y="477024"/>
                      <a:pt x="45744" y="482728"/>
                    </a:cubicBezTo>
                    <a:cubicBezTo>
                      <a:pt x="-25" y="546957"/>
                      <a:pt x="-744" y="526602"/>
                      <a:pt x="17719" y="565865"/>
                    </a:cubicBezTo>
                    <a:cubicBezTo>
                      <a:pt x="24377" y="569113"/>
                      <a:pt x="27267" y="575751"/>
                      <a:pt x="31363" y="581259"/>
                    </a:cubicBezTo>
                    <a:cubicBezTo>
                      <a:pt x="36369" y="587993"/>
                      <a:pt x="57245" y="603984"/>
                      <a:pt x="61049" y="617419"/>
                    </a:cubicBezTo>
                    <a:cubicBezTo>
                      <a:pt x="62142" y="621278"/>
                      <a:pt x="80892" y="629866"/>
                      <a:pt x="84360" y="641616"/>
                    </a:cubicBezTo>
                    <a:cubicBezTo>
                      <a:pt x="85088" y="644099"/>
                      <a:pt x="85306" y="637771"/>
                      <a:pt x="95956" y="651443"/>
                    </a:cubicBezTo>
                    <a:cubicBezTo>
                      <a:pt x="90472" y="657922"/>
                      <a:pt x="83258" y="662710"/>
                      <a:pt x="78070" y="669507"/>
                    </a:cubicBezTo>
                    <a:cubicBezTo>
                      <a:pt x="77415" y="670364"/>
                      <a:pt x="72969" y="670095"/>
                      <a:pt x="71913" y="671940"/>
                    </a:cubicBezTo>
                    <a:cubicBezTo>
                      <a:pt x="71867" y="672018"/>
                      <a:pt x="33889" y="708989"/>
                      <a:pt x="25301" y="717964"/>
                    </a:cubicBezTo>
                    <a:cubicBezTo>
                      <a:pt x="46404" y="718338"/>
                      <a:pt x="67239" y="718707"/>
                      <a:pt x="87787" y="719067"/>
                    </a:cubicBezTo>
                    <a:cubicBezTo>
                      <a:pt x="93184" y="717969"/>
                      <a:pt x="86999" y="714966"/>
                      <a:pt x="100584" y="7075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2220939" y="2642672"/>
                <a:ext cx="144539" cy="703007"/>
              </a:xfrm>
              <a:custGeom>
                <a:avLst/>
                <a:gdLst/>
                <a:ahLst/>
                <a:cxnLst/>
                <a:rect l="l" t="t" r="r" b="b"/>
                <a:pathLst>
                  <a:path w="144539" h="703007" extrusionOk="0">
                    <a:moveTo>
                      <a:pt x="140753" y="643283"/>
                    </a:moveTo>
                    <a:cubicBezTo>
                      <a:pt x="151225" y="629260"/>
                      <a:pt x="130831" y="628299"/>
                      <a:pt x="129230" y="623953"/>
                    </a:cubicBezTo>
                    <a:cubicBezTo>
                      <a:pt x="125238" y="613069"/>
                      <a:pt x="111999" y="611219"/>
                      <a:pt x="108691" y="603875"/>
                    </a:cubicBezTo>
                    <a:cubicBezTo>
                      <a:pt x="100977" y="586758"/>
                      <a:pt x="85663" y="581610"/>
                      <a:pt x="62480" y="551204"/>
                    </a:cubicBezTo>
                    <a:cubicBezTo>
                      <a:pt x="67377" y="543053"/>
                      <a:pt x="70981" y="547536"/>
                      <a:pt x="84948" y="528214"/>
                    </a:cubicBezTo>
                    <a:cubicBezTo>
                      <a:pt x="105319" y="500036"/>
                      <a:pt x="136092" y="474591"/>
                      <a:pt x="133266" y="461516"/>
                    </a:cubicBezTo>
                    <a:cubicBezTo>
                      <a:pt x="130194" y="447278"/>
                      <a:pt x="62990" y="386771"/>
                      <a:pt x="56591" y="372370"/>
                    </a:cubicBezTo>
                    <a:cubicBezTo>
                      <a:pt x="55899" y="370816"/>
                      <a:pt x="54365" y="371668"/>
                      <a:pt x="49419" y="367686"/>
                    </a:cubicBezTo>
                    <a:cubicBezTo>
                      <a:pt x="56541" y="358283"/>
                      <a:pt x="93805" y="316701"/>
                      <a:pt x="100080" y="312979"/>
                    </a:cubicBezTo>
                    <a:cubicBezTo>
                      <a:pt x="111262" y="306345"/>
                      <a:pt x="106279" y="306204"/>
                      <a:pt x="113124" y="303675"/>
                    </a:cubicBezTo>
                    <a:cubicBezTo>
                      <a:pt x="118403" y="301726"/>
                      <a:pt x="117574" y="293785"/>
                      <a:pt x="123850" y="292705"/>
                    </a:cubicBezTo>
                    <a:cubicBezTo>
                      <a:pt x="124141" y="292655"/>
                      <a:pt x="122995" y="295443"/>
                      <a:pt x="128460" y="267934"/>
                    </a:cubicBezTo>
                    <a:cubicBezTo>
                      <a:pt x="126308" y="265784"/>
                      <a:pt x="125138" y="262084"/>
                      <a:pt x="124501" y="260540"/>
                    </a:cubicBezTo>
                    <a:cubicBezTo>
                      <a:pt x="92944" y="251715"/>
                      <a:pt x="67145" y="190898"/>
                      <a:pt x="57870" y="185968"/>
                    </a:cubicBezTo>
                    <a:cubicBezTo>
                      <a:pt x="51794" y="182747"/>
                      <a:pt x="48413" y="177426"/>
                      <a:pt x="45810" y="171718"/>
                    </a:cubicBezTo>
                    <a:cubicBezTo>
                      <a:pt x="47325" y="170410"/>
                      <a:pt x="48677" y="168761"/>
                      <a:pt x="50010" y="166925"/>
                    </a:cubicBezTo>
                    <a:cubicBezTo>
                      <a:pt x="64883" y="146414"/>
                      <a:pt x="85303" y="139999"/>
                      <a:pt x="101086" y="123990"/>
                    </a:cubicBezTo>
                    <a:cubicBezTo>
                      <a:pt x="123081" y="101675"/>
                      <a:pt x="128934" y="94836"/>
                      <a:pt x="143092" y="86285"/>
                    </a:cubicBezTo>
                    <a:cubicBezTo>
                      <a:pt x="139920" y="81884"/>
                      <a:pt x="145923" y="81756"/>
                      <a:pt x="144234" y="73938"/>
                    </a:cubicBezTo>
                    <a:cubicBezTo>
                      <a:pt x="144084" y="73232"/>
                      <a:pt x="144330" y="73410"/>
                      <a:pt x="144489" y="71883"/>
                    </a:cubicBezTo>
                    <a:cubicBezTo>
                      <a:pt x="138978" y="62389"/>
                      <a:pt x="147038" y="70658"/>
                      <a:pt x="78809" y="0"/>
                    </a:cubicBezTo>
                    <a:cubicBezTo>
                      <a:pt x="60336" y="533"/>
                      <a:pt x="41777" y="1066"/>
                      <a:pt x="23146" y="1599"/>
                    </a:cubicBezTo>
                    <a:cubicBezTo>
                      <a:pt x="34687" y="22802"/>
                      <a:pt x="42242" y="12233"/>
                      <a:pt x="56432" y="35126"/>
                    </a:cubicBezTo>
                    <a:cubicBezTo>
                      <a:pt x="60518" y="41728"/>
                      <a:pt x="92649" y="70152"/>
                      <a:pt x="94724" y="71979"/>
                    </a:cubicBezTo>
                    <a:cubicBezTo>
                      <a:pt x="71700" y="97993"/>
                      <a:pt x="69247" y="90481"/>
                      <a:pt x="46756" y="120887"/>
                    </a:cubicBezTo>
                    <a:cubicBezTo>
                      <a:pt x="40549" y="129274"/>
                      <a:pt x="30814" y="126855"/>
                      <a:pt x="13598" y="149398"/>
                    </a:cubicBezTo>
                    <a:cubicBezTo>
                      <a:pt x="7203" y="154528"/>
                      <a:pt x="4309" y="152482"/>
                      <a:pt x="1415" y="163818"/>
                    </a:cubicBezTo>
                    <a:cubicBezTo>
                      <a:pt x="978" y="165544"/>
                      <a:pt x="1688" y="167654"/>
                      <a:pt x="1028" y="169225"/>
                    </a:cubicBezTo>
                    <a:cubicBezTo>
                      <a:pt x="-1539" y="175294"/>
                      <a:pt x="1082" y="180556"/>
                      <a:pt x="4709" y="184388"/>
                    </a:cubicBezTo>
                    <a:cubicBezTo>
                      <a:pt x="13211" y="193367"/>
                      <a:pt x="14967" y="201928"/>
                      <a:pt x="25644" y="209072"/>
                    </a:cubicBezTo>
                    <a:cubicBezTo>
                      <a:pt x="29908" y="211924"/>
                      <a:pt x="40480" y="235004"/>
                      <a:pt x="44098" y="239136"/>
                    </a:cubicBezTo>
                    <a:cubicBezTo>
                      <a:pt x="47912" y="243492"/>
                      <a:pt x="53319" y="246553"/>
                      <a:pt x="56723" y="251150"/>
                    </a:cubicBezTo>
                    <a:cubicBezTo>
                      <a:pt x="76183" y="277447"/>
                      <a:pt x="57528" y="253305"/>
                      <a:pt x="80534" y="274663"/>
                    </a:cubicBezTo>
                    <a:cubicBezTo>
                      <a:pt x="70540" y="285502"/>
                      <a:pt x="60227" y="301448"/>
                      <a:pt x="47061" y="311571"/>
                    </a:cubicBezTo>
                    <a:cubicBezTo>
                      <a:pt x="43912" y="313999"/>
                      <a:pt x="39921" y="316655"/>
                      <a:pt x="38719" y="320054"/>
                    </a:cubicBezTo>
                    <a:cubicBezTo>
                      <a:pt x="34837" y="331034"/>
                      <a:pt x="24497" y="337731"/>
                      <a:pt x="20788" y="348633"/>
                    </a:cubicBezTo>
                    <a:cubicBezTo>
                      <a:pt x="14458" y="353558"/>
                      <a:pt x="16934" y="358911"/>
                      <a:pt x="12519" y="362497"/>
                    </a:cubicBezTo>
                    <a:cubicBezTo>
                      <a:pt x="1483" y="371468"/>
                      <a:pt x="11636" y="388721"/>
                      <a:pt x="19714" y="400475"/>
                    </a:cubicBezTo>
                    <a:cubicBezTo>
                      <a:pt x="20688" y="401897"/>
                      <a:pt x="34987" y="405778"/>
                      <a:pt x="45477" y="422699"/>
                    </a:cubicBezTo>
                    <a:cubicBezTo>
                      <a:pt x="49569" y="429305"/>
                      <a:pt x="80593" y="456905"/>
                      <a:pt x="86760" y="462094"/>
                    </a:cubicBezTo>
                    <a:cubicBezTo>
                      <a:pt x="68728" y="478701"/>
                      <a:pt x="88657" y="454249"/>
                      <a:pt x="62489" y="490705"/>
                    </a:cubicBezTo>
                    <a:cubicBezTo>
                      <a:pt x="38241" y="524442"/>
                      <a:pt x="27078" y="530952"/>
                      <a:pt x="16738" y="556443"/>
                    </a:cubicBezTo>
                    <a:cubicBezTo>
                      <a:pt x="11272" y="569919"/>
                      <a:pt x="21316" y="573204"/>
                      <a:pt x="53119" y="602048"/>
                    </a:cubicBezTo>
                    <a:cubicBezTo>
                      <a:pt x="81840" y="628094"/>
                      <a:pt x="85649" y="635165"/>
                      <a:pt x="93659" y="642195"/>
                    </a:cubicBezTo>
                    <a:cubicBezTo>
                      <a:pt x="64259" y="666341"/>
                      <a:pt x="76875" y="655626"/>
                      <a:pt x="45364" y="689494"/>
                    </a:cubicBezTo>
                    <a:cubicBezTo>
                      <a:pt x="38915" y="696428"/>
                      <a:pt x="34914" y="700164"/>
                      <a:pt x="35279" y="702201"/>
                    </a:cubicBezTo>
                    <a:cubicBezTo>
                      <a:pt x="51571" y="702465"/>
                      <a:pt x="67818" y="702734"/>
                      <a:pt x="84006" y="703007"/>
                    </a:cubicBezTo>
                    <a:cubicBezTo>
                      <a:pt x="126290" y="663885"/>
                      <a:pt x="136903" y="664833"/>
                      <a:pt x="140753" y="6432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1887284" y="2652804"/>
                <a:ext cx="148948" cy="688314"/>
              </a:xfrm>
              <a:custGeom>
                <a:avLst/>
                <a:gdLst/>
                <a:ahLst/>
                <a:cxnLst/>
                <a:rect l="l" t="t" r="r" b="b"/>
                <a:pathLst>
                  <a:path w="148948" h="688314" extrusionOk="0">
                    <a:moveTo>
                      <a:pt x="134097" y="616923"/>
                    </a:moveTo>
                    <a:cubicBezTo>
                      <a:pt x="127726" y="600080"/>
                      <a:pt x="113627" y="600517"/>
                      <a:pt x="109767" y="589619"/>
                    </a:cubicBezTo>
                    <a:cubicBezTo>
                      <a:pt x="109139" y="587842"/>
                      <a:pt x="106896" y="586179"/>
                      <a:pt x="105012" y="585410"/>
                    </a:cubicBezTo>
                    <a:cubicBezTo>
                      <a:pt x="100101" y="583409"/>
                      <a:pt x="82639" y="558712"/>
                      <a:pt x="67384" y="549445"/>
                    </a:cubicBezTo>
                    <a:cubicBezTo>
                      <a:pt x="63247" y="546930"/>
                      <a:pt x="72062" y="552329"/>
                      <a:pt x="48251" y="530383"/>
                    </a:cubicBezTo>
                    <a:cubicBezTo>
                      <a:pt x="110163" y="457925"/>
                      <a:pt x="132518" y="442016"/>
                      <a:pt x="136577" y="429223"/>
                    </a:cubicBezTo>
                    <a:cubicBezTo>
                      <a:pt x="168821" y="419209"/>
                      <a:pt x="119042" y="385504"/>
                      <a:pt x="100852" y="360278"/>
                    </a:cubicBezTo>
                    <a:cubicBezTo>
                      <a:pt x="91663" y="347535"/>
                      <a:pt x="76577" y="340237"/>
                      <a:pt x="69973" y="325394"/>
                    </a:cubicBezTo>
                    <a:cubicBezTo>
                      <a:pt x="69268" y="323804"/>
                      <a:pt x="67652" y="324710"/>
                      <a:pt x="62551" y="320514"/>
                    </a:cubicBezTo>
                    <a:cubicBezTo>
                      <a:pt x="90184" y="282413"/>
                      <a:pt x="103250" y="282167"/>
                      <a:pt x="101098" y="271497"/>
                    </a:cubicBezTo>
                    <a:cubicBezTo>
                      <a:pt x="126092" y="250521"/>
                      <a:pt x="114236" y="251847"/>
                      <a:pt x="121345" y="248931"/>
                    </a:cubicBezTo>
                    <a:cubicBezTo>
                      <a:pt x="121964" y="248681"/>
                      <a:pt x="121359" y="245013"/>
                      <a:pt x="121018" y="242981"/>
                    </a:cubicBezTo>
                    <a:cubicBezTo>
                      <a:pt x="115365" y="209586"/>
                      <a:pt x="95532" y="203190"/>
                      <a:pt x="89461" y="184624"/>
                    </a:cubicBezTo>
                    <a:cubicBezTo>
                      <a:pt x="89106" y="183536"/>
                      <a:pt x="87904" y="182743"/>
                      <a:pt x="87190" y="181745"/>
                    </a:cubicBezTo>
                    <a:cubicBezTo>
                      <a:pt x="81688" y="174150"/>
                      <a:pt x="85096" y="160779"/>
                      <a:pt x="82129" y="158191"/>
                    </a:cubicBezTo>
                    <a:cubicBezTo>
                      <a:pt x="82307" y="157945"/>
                      <a:pt x="82584" y="157717"/>
                      <a:pt x="82684" y="157457"/>
                    </a:cubicBezTo>
                    <a:cubicBezTo>
                      <a:pt x="87777" y="143708"/>
                      <a:pt x="99910" y="135111"/>
                      <a:pt x="107578" y="123261"/>
                    </a:cubicBezTo>
                    <a:cubicBezTo>
                      <a:pt x="115920" y="110367"/>
                      <a:pt x="189364" y="91907"/>
                      <a:pt x="118146" y="37933"/>
                    </a:cubicBezTo>
                    <a:cubicBezTo>
                      <a:pt x="90899" y="17281"/>
                      <a:pt x="96720" y="18716"/>
                      <a:pt x="77842" y="0"/>
                    </a:cubicBezTo>
                    <a:cubicBezTo>
                      <a:pt x="8576" y="2324"/>
                      <a:pt x="13377" y="301"/>
                      <a:pt x="18456" y="6196"/>
                    </a:cubicBezTo>
                    <a:cubicBezTo>
                      <a:pt x="24413" y="13107"/>
                      <a:pt x="26411" y="16866"/>
                      <a:pt x="28828" y="17645"/>
                    </a:cubicBezTo>
                    <a:cubicBezTo>
                      <a:pt x="33470" y="19153"/>
                      <a:pt x="55615" y="41117"/>
                      <a:pt x="58505" y="45546"/>
                    </a:cubicBezTo>
                    <a:cubicBezTo>
                      <a:pt x="66856" y="58366"/>
                      <a:pt x="82475" y="61819"/>
                      <a:pt x="94776" y="76499"/>
                    </a:cubicBezTo>
                    <a:cubicBezTo>
                      <a:pt x="97238" y="79437"/>
                      <a:pt x="98067" y="78813"/>
                      <a:pt x="101612" y="80904"/>
                    </a:cubicBezTo>
                    <a:cubicBezTo>
                      <a:pt x="101439" y="81196"/>
                      <a:pt x="52311" y="131780"/>
                      <a:pt x="43022" y="131994"/>
                    </a:cubicBezTo>
                    <a:cubicBezTo>
                      <a:pt x="33356" y="161858"/>
                      <a:pt x="31618" y="148947"/>
                      <a:pt x="83663" y="235692"/>
                    </a:cubicBezTo>
                    <a:cubicBezTo>
                      <a:pt x="84673" y="237382"/>
                      <a:pt x="84810" y="235505"/>
                      <a:pt x="80818" y="238430"/>
                    </a:cubicBezTo>
                    <a:cubicBezTo>
                      <a:pt x="56766" y="256057"/>
                      <a:pt x="68895" y="254581"/>
                      <a:pt x="61504" y="260567"/>
                    </a:cubicBezTo>
                    <a:cubicBezTo>
                      <a:pt x="48056" y="271460"/>
                      <a:pt x="27613" y="300983"/>
                      <a:pt x="27053" y="302846"/>
                    </a:cubicBezTo>
                    <a:cubicBezTo>
                      <a:pt x="20176" y="304719"/>
                      <a:pt x="22129" y="311995"/>
                      <a:pt x="19048" y="316282"/>
                    </a:cubicBezTo>
                    <a:cubicBezTo>
                      <a:pt x="14101" y="323161"/>
                      <a:pt x="17405" y="346132"/>
                      <a:pt x="35404" y="354834"/>
                    </a:cubicBezTo>
                    <a:cubicBezTo>
                      <a:pt x="56648" y="365108"/>
                      <a:pt x="41389" y="363112"/>
                      <a:pt x="95222" y="410840"/>
                    </a:cubicBezTo>
                    <a:cubicBezTo>
                      <a:pt x="83972" y="421656"/>
                      <a:pt x="69851" y="439770"/>
                      <a:pt x="68417" y="442139"/>
                    </a:cubicBezTo>
                    <a:cubicBezTo>
                      <a:pt x="67866" y="443050"/>
                      <a:pt x="63402" y="443296"/>
                      <a:pt x="62555" y="445214"/>
                    </a:cubicBezTo>
                    <a:cubicBezTo>
                      <a:pt x="62428" y="445511"/>
                      <a:pt x="10405" y="509562"/>
                      <a:pt x="8489" y="511048"/>
                    </a:cubicBezTo>
                    <a:cubicBezTo>
                      <a:pt x="-1573" y="518829"/>
                      <a:pt x="2632" y="529321"/>
                      <a:pt x="875" y="532893"/>
                    </a:cubicBezTo>
                    <a:cubicBezTo>
                      <a:pt x="-1964" y="538657"/>
                      <a:pt x="2405" y="540274"/>
                      <a:pt x="9654" y="545559"/>
                    </a:cubicBezTo>
                    <a:cubicBezTo>
                      <a:pt x="31285" y="579332"/>
                      <a:pt x="105244" y="633502"/>
                      <a:pt x="92260" y="639211"/>
                    </a:cubicBezTo>
                    <a:cubicBezTo>
                      <a:pt x="91968" y="639338"/>
                      <a:pt x="54218" y="682428"/>
                      <a:pt x="54004" y="682724"/>
                    </a:cubicBezTo>
                    <a:cubicBezTo>
                      <a:pt x="52238" y="685134"/>
                      <a:pt x="50154" y="686679"/>
                      <a:pt x="49476" y="687704"/>
                    </a:cubicBezTo>
                    <a:cubicBezTo>
                      <a:pt x="68062" y="687895"/>
                      <a:pt x="86680" y="688100"/>
                      <a:pt x="105317" y="688314"/>
                    </a:cubicBezTo>
                    <a:cubicBezTo>
                      <a:pt x="116362" y="674633"/>
                      <a:pt x="140564" y="648158"/>
                      <a:pt x="140842" y="647962"/>
                    </a:cubicBezTo>
                    <a:cubicBezTo>
                      <a:pt x="154590" y="638381"/>
                      <a:pt x="148765" y="620358"/>
                      <a:pt x="134097" y="616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4572000" y="1213813"/>
            <a:ext cx="3899400" cy="171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5" name="Google Shape;225;p3"/>
          <p:cNvSpPr txBox="1">
            <a:spLocks noGrp="1"/>
          </p:cNvSpPr>
          <p:nvPr>
            <p:ph type="subTitle" idx="1"/>
          </p:nvPr>
        </p:nvSpPr>
        <p:spPr>
          <a:xfrm>
            <a:off x="4572000" y="3129313"/>
            <a:ext cx="38994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ali Light"/>
              <a:buNone/>
              <a:defRPr sz="1800">
                <a:latin typeface="Mali Light"/>
                <a:ea typeface="Mali Light"/>
                <a:cs typeface="Mali Light"/>
                <a:sym typeface="Mali Light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4"/>
          <p:cNvGrpSpPr/>
          <p:nvPr/>
        </p:nvGrpSpPr>
        <p:grpSpPr>
          <a:xfrm rot="282906">
            <a:off x="-1942372" y="1977464"/>
            <a:ext cx="3332905" cy="3364808"/>
            <a:chOff x="-3884774" y="3954995"/>
            <a:chExt cx="6665916" cy="6729722"/>
          </a:xfrm>
        </p:grpSpPr>
        <p:sp>
          <p:nvSpPr>
            <p:cNvPr id="228" name="Google Shape;228;p4"/>
            <p:cNvSpPr/>
            <p:nvPr/>
          </p:nvSpPr>
          <p:spPr>
            <a:xfrm>
              <a:off x="-3875974" y="3954995"/>
              <a:ext cx="6647945" cy="6729722"/>
            </a:xfrm>
            <a:custGeom>
              <a:avLst/>
              <a:gdLst/>
              <a:ahLst/>
              <a:cxnLst/>
              <a:rect l="l" t="t" r="r" b="b"/>
              <a:pathLst>
                <a:path w="6647945" h="6729722" extrusionOk="0">
                  <a:moveTo>
                    <a:pt x="2" y="6619941"/>
                  </a:moveTo>
                  <a:cubicBezTo>
                    <a:pt x="-335" y="6681276"/>
                    <a:pt x="49942" y="6730847"/>
                    <a:pt x="111319" y="6729703"/>
                  </a:cubicBezTo>
                  <a:cubicBezTo>
                    <a:pt x="6755113" y="6605701"/>
                    <a:pt x="6641977" y="6722085"/>
                    <a:pt x="6643041" y="6531593"/>
                  </a:cubicBezTo>
                  <a:cubicBezTo>
                    <a:pt x="6644577" y="6254262"/>
                    <a:pt x="6647944" y="110633"/>
                    <a:pt x="6647944" y="111535"/>
                  </a:cubicBezTo>
                  <a:cubicBezTo>
                    <a:pt x="6648281" y="50765"/>
                    <a:pt x="6598880" y="1423"/>
                    <a:pt x="6538068" y="1759"/>
                  </a:cubicBezTo>
                  <a:cubicBezTo>
                    <a:pt x="-102236" y="38329"/>
                    <a:pt x="5956" y="-77301"/>
                    <a:pt x="4892" y="115182"/>
                  </a:cubicBezTo>
                  <a:cubicBezTo>
                    <a:pt x="3356" y="396404"/>
                    <a:pt x="-12" y="6620830"/>
                    <a:pt x="2" y="66199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4"/>
            <p:cNvGrpSpPr/>
            <p:nvPr/>
          </p:nvGrpSpPr>
          <p:grpSpPr>
            <a:xfrm>
              <a:off x="-3884774" y="4408296"/>
              <a:ext cx="6665916" cy="5895751"/>
              <a:chOff x="-3884774" y="4408296"/>
              <a:chExt cx="6665916" cy="5895751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-3881222" y="5975675"/>
                <a:ext cx="6658980" cy="61365"/>
              </a:xfrm>
              <a:custGeom>
                <a:avLst/>
                <a:gdLst/>
                <a:ahLst/>
                <a:cxnLst/>
                <a:rect l="l" t="t" r="r" b="b"/>
                <a:pathLst>
                  <a:path w="6658980" h="61365" extrusionOk="0">
                    <a:moveTo>
                      <a:pt x="6651078" y="24949"/>
                    </a:moveTo>
                    <a:cubicBezTo>
                      <a:pt x="6650822" y="-15147"/>
                      <a:pt x="7161902" y="-3693"/>
                      <a:pt x="7904" y="36417"/>
                    </a:cubicBezTo>
                    <a:cubicBezTo>
                      <a:pt x="8160" y="76512"/>
                      <a:pt x="-502933" y="65058"/>
                      <a:pt x="6651078" y="249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-3877810" y="6497616"/>
                <a:ext cx="6658952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6658952" h="72551" extrusionOk="0">
                    <a:moveTo>
                      <a:pt x="6651047" y="24333"/>
                    </a:moveTo>
                    <a:cubicBezTo>
                      <a:pt x="6650791" y="-15776"/>
                      <a:pt x="7161925" y="-5264"/>
                      <a:pt x="7900" y="48224"/>
                    </a:cubicBezTo>
                    <a:cubicBezTo>
                      <a:pt x="8170" y="88319"/>
                      <a:pt x="-502937" y="77821"/>
                      <a:pt x="6651047" y="243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-3880065" y="7019497"/>
                <a:ext cx="6659186" cy="83934"/>
              </a:xfrm>
              <a:custGeom>
                <a:avLst/>
                <a:gdLst/>
                <a:ahLst/>
                <a:cxnLst/>
                <a:rect l="l" t="t" r="r" b="b"/>
                <a:pathLst>
                  <a:path w="6659186" h="83934" extrusionOk="0">
                    <a:moveTo>
                      <a:pt x="6651120" y="23817"/>
                    </a:moveTo>
                    <a:cubicBezTo>
                      <a:pt x="6651376" y="-16292"/>
                      <a:pt x="7162348" y="-6749"/>
                      <a:pt x="8067" y="60117"/>
                    </a:cubicBezTo>
                    <a:cubicBezTo>
                      <a:pt x="7811" y="100226"/>
                      <a:pt x="-503161" y="90684"/>
                      <a:pt x="6651120" y="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-3881004" y="4408296"/>
                <a:ext cx="6658979" cy="30759"/>
              </a:xfrm>
              <a:custGeom>
                <a:avLst/>
                <a:gdLst/>
                <a:ahLst/>
                <a:cxnLst/>
                <a:rect l="l" t="t" r="r" b="b"/>
                <a:pathLst>
                  <a:path w="6658979" h="30759" extrusionOk="0">
                    <a:moveTo>
                      <a:pt x="7914" y="28274"/>
                    </a:moveTo>
                    <a:cubicBezTo>
                      <a:pt x="7161979" y="28274"/>
                      <a:pt x="6650846" y="42595"/>
                      <a:pt x="6651061" y="2485"/>
                    </a:cubicBezTo>
                    <a:cubicBezTo>
                      <a:pt x="-502990" y="2485"/>
                      <a:pt x="8143" y="-11835"/>
                      <a:pt x="7914" y="28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-3884631" y="5453569"/>
                <a:ext cx="6659021" cy="50492"/>
              </a:xfrm>
              <a:custGeom>
                <a:avLst/>
                <a:gdLst/>
                <a:ahLst/>
                <a:cxnLst/>
                <a:rect l="l" t="t" r="r" b="b"/>
                <a:pathLst>
                  <a:path w="6659021" h="50492" extrusionOk="0">
                    <a:moveTo>
                      <a:pt x="6651118" y="25717"/>
                    </a:moveTo>
                    <a:cubicBezTo>
                      <a:pt x="6650862" y="-14378"/>
                      <a:pt x="7161955" y="-1969"/>
                      <a:pt x="7904" y="24775"/>
                    </a:cubicBezTo>
                    <a:cubicBezTo>
                      <a:pt x="8160" y="64871"/>
                      <a:pt x="-502933" y="52461"/>
                      <a:pt x="6651118" y="257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-3883922" y="4931186"/>
                <a:ext cx="6659027" cy="40110"/>
              </a:xfrm>
              <a:custGeom>
                <a:avLst/>
                <a:gdLst/>
                <a:ahLst/>
                <a:cxnLst/>
                <a:rect l="l" t="t" r="r" b="b"/>
                <a:pathLst>
                  <a:path w="6659027" h="40110" extrusionOk="0">
                    <a:moveTo>
                      <a:pt x="6650975" y="26735"/>
                    </a:moveTo>
                    <a:cubicBezTo>
                      <a:pt x="6651190" y="-13360"/>
                      <a:pt x="7162122" y="-8"/>
                      <a:pt x="8057" y="13370"/>
                    </a:cubicBezTo>
                    <a:cubicBezTo>
                      <a:pt x="7828" y="53479"/>
                      <a:pt x="-503104" y="40114"/>
                      <a:pt x="6650975" y="267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-3881356" y="8584748"/>
                <a:ext cx="6658804" cy="118813"/>
              </a:xfrm>
              <a:custGeom>
                <a:avLst/>
                <a:gdLst/>
                <a:ahLst/>
                <a:cxnLst/>
                <a:rect l="l" t="t" r="r" b="b"/>
                <a:pathLst>
                  <a:path w="6658804" h="118813" extrusionOk="0">
                    <a:moveTo>
                      <a:pt x="6650902" y="22634"/>
                    </a:moveTo>
                    <a:cubicBezTo>
                      <a:pt x="6650646" y="-17476"/>
                      <a:pt x="7161712" y="-10800"/>
                      <a:pt x="7903" y="96189"/>
                    </a:cubicBezTo>
                    <a:cubicBezTo>
                      <a:pt x="8159" y="136285"/>
                      <a:pt x="-502907" y="129609"/>
                      <a:pt x="6650902" y="226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-3879526" y="9628003"/>
                <a:ext cx="6659297" cy="142473"/>
              </a:xfrm>
              <a:custGeom>
                <a:avLst/>
                <a:gdLst/>
                <a:ahLst/>
                <a:cxnLst/>
                <a:rect l="l" t="t" r="r" b="b"/>
                <a:pathLst>
                  <a:path w="6659297" h="142473" extrusionOk="0">
                    <a:moveTo>
                      <a:pt x="6651241" y="22041"/>
                    </a:moveTo>
                    <a:cubicBezTo>
                      <a:pt x="6651470" y="-18068"/>
                      <a:pt x="7162415" y="-13290"/>
                      <a:pt x="8053" y="120429"/>
                    </a:cubicBezTo>
                    <a:cubicBezTo>
                      <a:pt x="7838" y="160538"/>
                      <a:pt x="-503121" y="155774"/>
                      <a:pt x="6651241" y="220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-3883481" y="7541322"/>
                <a:ext cx="6659217" cy="95462"/>
              </a:xfrm>
              <a:custGeom>
                <a:avLst/>
                <a:gdLst/>
                <a:ahLst/>
                <a:cxnLst/>
                <a:rect l="l" t="t" r="r" b="b"/>
                <a:pathLst>
                  <a:path w="6659217" h="95462" extrusionOk="0">
                    <a:moveTo>
                      <a:pt x="6651153" y="23370"/>
                    </a:moveTo>
                    <a:cubicBezTo>
                      <a:pt x="6651409" y="-16739"/>
                      <a:pt x="7162314" y="-8152"/>
                      <a:pt x="8060" y="72093"/>
                    </a:cubicBezTo>
                    <a:cubicBezTo>
                      <a:pt x="7818" y="112202"/>
                      <a:pt x="-503100" y="103615"/>
                      <a:pt x="6651153" y="233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-3882437" y="10149660"/>
                <a:ext cx="6659313" cy="154387"/>
              </a:xfrm>
              <a:custGeom>
                <a:avLst/>
                <a:gdLst/>
                <a:ahLst/>
                <a:cxnLst/>
                <a:rect l="l" t="t" r="r" b="b"/>
                <a:pathLst>
                  <a:path w="6659313" h="154387" extrusionOk="0">
                    <a:moveTo>
                      <a:pt x="6651256" y="21789"/>
                    </a:moveTo>
                    <a:cubicBezTo>
                      <a:pt x="6651485" y="-18320"/>
                      <a:pt x="7162470" y="-14511"/>
                      <a:pt x="8055" y="132601"/>
                    </a:cubicBezTo>
                    <a:cubicBezTo>
                      <a:pt x="7839" y="172710"/>
                      <a:pt x="-503160" y="168888"/>
                      <a:pt x="6651256" y="21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-3877937" y="9106358"/>
                <a:ext cx="6658770" cy="130601"/>
              </a:xfrm>
              <a:custGeom>
                <a:avLst/>
                <a:gdLst/>
                <a:ahLst/>
                <a:cxnLst/>
                <a:rect l="l" t="t" r="r" b="b"/>
                <a:pathLst>
                  <a:path w="6658770" h="130601" extrusionOk="0">
                    <a:moveTo>
                      <a:pt x="6650864" y="22321"/>
                    </a:moveTo>
                    <a:cubicBezTo>
                      <a:pt x="6650608" y="-17788"/>
                      <a:pt x="7161742" y="-12055"/>
                      <a:pt x="7906" y="108286"/>
                    </a:cubicBezTo>
                    <a:cubicBezTo>
                      <a:pt x="8162" y="148382"/>
                      <a:pt x="-502972" y="142662"/>
                      <a:pt x="6650864" y="223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-3884774" y="8063094"/>
                <a:ext cx="6658841" cy="107088"/>
              </a:xfrm>
              <a:custGeom>
                <a:avLst/>
                <a:gdLst/>
                <a:ahLst/>
                <a:cxnLst/>
                <a:rect l="l" t="t" r="r" b="b"/>
                <a:pathLst>
                  <a:path w="6658841" h="107088" extrusionOk="0">
                    <a:moveTo>
                      <a:pt x="6650938" y="22976"/>
                    </a:moveTo>
                    <a:cubicBezTo>
                      <a:pt x="6650683" y="-17133"/>
                      <a:pt x="7161762" y="-9488"/>
                      <a:pt x="7899" y="84109"/>
                    </a:cubicBezTo>
                    <a:cubicBezTo>
                      <a:pt x="8169" y="124218"/>
                      <a:pt x="-502911" y="116587"/>
                      <a:pt x="6650938" y="229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4"/>
          <p:cNvGrpSpPr/>
          <p:nvPr/>
        </p:nvGrpSpPr>
        <p:grpSpPr>
          <a:xfrm rot="-847344" flipH="1">
            <a:off x="8119421" y="-96277"/>
            <a:ext cx="2049632" cy="2538434"/>
            <a:chOff x="16238833" y="-193857"/>
            <a:chExt cx="4099166" cy="5076747"/>
          </a:xfrm>
        </p:grpSpPr>
        <p:sp>
          <p:nvSpPr>
            <p:cNvPr id="243" name="Google Shape;243;p4"/>
            <p:cNvSpPr/>
            <p:nvPr/>
          </p:nvSpPr>
          <p:spPr>
            <a:xfrm>
              <a:off x="19780406" y="1434297"/>
              <a:ext cx="557593" cy="3394480"/>
            </a:xfrm>
            <a:custGeom>
              <a:avLst/>
              <a:gdLst/>
              <a:ahLst/>
              <a:cxnLst/>
              <a:rect l="l" t="t" r="r" b="b"/>
              <a:pathLst>
                <a:path w="557593" h="3394480" extrusionOk="0">
                  <a:moveTo>
                    <a:pt x="229922" y="3391509"/>
                  </a:moveTo>
                  <a:cubicBezTo>
                    <a:pt x="482273" y="3367527"/>
                    <a:pt x="475740" y="3381518"/>
                    <a:pt x="514228" y="3369923"/>
                  </a:cubicBezTo>
                  <a:cubicBezTo>
                    <a:pt x="595971" y="3345281"/>
                    <a:pt x="547461" y="3302951"/>
                    <a:pt x="489040" y="1577180"/>
                  </a:cubicBezTo>
                  <a:cubicBezTo>
                    <a:pt x="485611" y="1475838"/>
                    <a:pt x="441604" y="129880"/>
                    <a:pt x="419084" y="29025"/>
                  </a:cubicBezTo>
                  <a:cubicBezTo>
                    <a:pt x="397426" y="-67951"/>
                    <a:pt x="297869" y="94840"/>
                    <a:pt x="83874" y="269866"/>
                  </a:cubicBezTo>
                  <a:cubicBezTo>
                    <a:pt x="-55449" y="390155"/>
                    <a:pt x="14659" y="206580"/>
                    <a:pt x="41927" y="850738"/>
                  </a:cubicBezTo>
                  <a:cubicBezTo>
                    <a:pt x="226676" y="3396434"/>
                    <a:pt x="56129" y="3412090"/>
                    <a:pt x="229922" y="33915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0099591" y="3609062"/>
              <a:ext cx="101" cy="3828"/>
            </a:xfrm>
            <a:custGeom>
              <a:avLst/>
              <a:gdLst/>
              <a:ahLst/>
              <a:cxnLst/>
              <a:rect l="l" t="t" r="r" b="b"/>
              <a:pathLst>
                <a:path w="101" h="3828" extrusionOk="0">
                  <a:moveTo>
                    <a:pt x="0" y="0"/>
                  </a:moveTo>
                  <a:cubicBezTo>
                    <a:pt x="0" y="1218"/>
                    <a:pt x="91" y="2518"/>
                    <a:pt x="102" y="3828"/>
                  </a:cubicBezTo>
                  <a:cubicBezTo>
                    <a:pt x="10" y="2528"/>
                    <a:pt x="0" y="1229"/>
                    <a:pt x="0" y="0"/>
                  </a:cubicBezTo>
                  <a:close/>
                </a:path>
              </a:pathLst>
            </a:custGeom>
            <a:solidFill>
              <a:srgbClr val="FDF5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16238833" y="-193857"/>
              <a:ext cx="4098241" cy="5076747"/>
            </a:xfrm>
            <a:custGeom>
              <a:avLst/>
              <a:gdLst/>
              <a:ahLst/>
              <a:cxnLst/>
              <a:rect l="l" t="t" r="r" b="b"/>
              <a:pathLst>
                <a:path w="4098241" h="5076747" extrusionOk="0">
                  <a:moveTo>
                    <a:pt x="3690199" y="2421435"/>
                  </a:moveTo>
                  <a:cubicBezTo>
                    <a:pt x="3677894" y="2236966"/>
                    <a:pt x="3761220" y="2252735"/>
                    <a:pt x="4027205" y="1981596"/>
                  </a:cubicBezTo>
                  <a:cubicBezTo>
                    <a:pt x="4135679" y="1871014"/>
                    <a:pt x="4097029" y="1879076"/>
                    <a:pt x="4060458" y="1202274"/>
                  </a:cubicBezTo>
                  <a:cubicBezTo>
                    <a:pt x="4050750" y="1022669"/>
                    <a:pt x="4023107" y="105736"/>
                    <a:pt x="3995828" y="45384"/>
                  </a:cubicBezTo>
                  <a:cubicBezTo>
                    <a:pt x="3966876" y="-18685"/>
                    <a:pt x="3911286" y="-1048"/>
                    <a:pt x="3586503" y="15299"/>
                  </a:cubicBezTo>
                  <a:cubicBezTo>
                    <a:pt x="1903402" y="100061"/>
                    <a:pt x="27019" y="119342"/>
                    <a:pt x="5179" y="192854"/>
                  </a:cubicBezTo>
                  <a:cubicBezTo>
                    <a:pt x="-21278" y="281890"/>
                    <a:pt x="58710" y="2102148"/>
                    <a:pt x="129975" y="4223986"/>
                  </a:cubicBezTo>
                  <a:cubicBezTo>
                    <a:pt x="160996" y="5152036"/>
                    <a:pt x="114170" y="5067955"/>
                    <a:pt x="435766" y="5076748"/>
                  </a:cubicBezTo>
                  <a:cubicBezTo>
                    <a:pt x="3910149" y="5046034"/>
                    <a:pt x="3743670" y="5094496"/>
                    <a:pt x="3782442" y="5047577"/>
                  </a:cubicBezTo>
                  <a:cubicBezTo>
                    <a:pt x="3869907" y="4941747"/>
                    <a:pt x="3715844" y="2805938"/>
                    <a:pt x="3690199" y="24214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7133697" y="773434"/>
              <a:ext cx="2344284" cy="436279"/>
            </a:xfrm>
            <a:custGeom>
              <a:avLst/>
              <a:gdLst/>
              <a:ahLst/>
              <a:cxnLst/>
              <a:rect l="l" t="t" r="r" b="b"/>
              <a:pathLst>
                <a:path w="2344284" h="436279" extrusionOk="0">
                  <a:moveTo>
                    <a:pt x="2284658" y="496"/>
                  </a:moveTo>
                  <a:cubicBezTo>
                    <a:pt x="2335055" y="-7038"/>
                    <a:pt x="2314533" y="72190"/>
                    <a:pt x="2325053" y="170283"/>
                  </a:cubicBezTo>
                  <a:cubicBezTo>
                    <a:pt x="2346031" y="332475"/>
                    <a:pt x="2353254" y="361088"/>
                    <a:pt x="2329233" y="363687"/>
                  </a:cubicBezTo>
                  <a:cubicBezTo>
                    <a:pt x="2317789" y="364865"/>
                    <a:pt x="60030" y="455454"/>
                    <a:pt x="43637" y="432579"/>
                  </a:cubicBezTo>
                  <a:cubicBezTo>
                    <a:pt x="43150" y="430517"/>
                    <a:pt x="209" y="137640"/>
                    <a:pt x="6" y="135538"/>
                  </a:cubicBezTo>
                  <a:cubicBezTo>
                    <a:pt x="-4022" y="69824"/>
                    <a:pt x="2128780" y="-3667"/>
                    <a:pt x="2284658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4"/>
          <p:cNvGrpSpPr/>
          <p:nvPr/>
        </p:nvGrpSpPr>
        <p:grpSpPr>
          <a:xfrm rot="-473806">
            <a:off x="6421405" y="4357538"/>
            <a:ext cx="2951972" cy="1080555"/>
            <a:chOff x="12840855" y="8711911"/>
            <a:chExt cx="5903451" cy="2160869"/>
          </a:xfrm>
        </p:grpSpPr>
        <p:sp>
          <p:nvSpPr>
            <p:cNvPr id="248" name="Google Shape;248;p4"/>
            <p:cNvSpPr/>
            <p:nvPr/>
          </p:nvSpPr>
          <p:spPr>
            <a:xfrm>
              <a:off x="16125731" y="8828771"/>
              <a:ext cx="2381180" cy="1937018"/>
            </a:xfrm>
            <a:custGeom>
              <a:avLst/>
              <a:gdLst/>
              <a:ahLst/>
              <a:cxnLst/>
              <a:rect l="l" t="t" r="r" b="b"/>
              <a:pathLst>
                <a:path w="2381180" h="1937018" extrusionOk="0">
                  <a:moveTo>
                    <a:pt x="2359932" y="464201"/>
                  </a:moveTo>
                  <a:cubicBezTo>
                    <a:pt x="2380831" y="572957"/>
                    <a:pt x="2383334" y="686111"/>
                    <a:pt x="2379910" y="795610"/>
                  </a:cubicBezTo>
                  <a:cubicBezTo>
                    <a:pt x="2373664" y="995274"/>
                    <a:pt x="2348397" y="1197826"/>
                    <a:pt x="2267036" y="1380324"/>
                  </a:cubicBezTo>
                  <a:cubicBezTo>
                    <a:pt x="2078456" y="1803336"/>
                    <a:pt x="1598458" y="1933266"/>
                    <a:pt x="1171473" y="1936827"/>
                  </a:cubicBezTo>
                  <a:cubicBezTo>
                    <a:pt x="943423" y="1938725"/>
                    <a:pt x="684119" y="1928256"/>
                    <a:pt x="474842" y="1828660"/>
                  </a:cubicBezTo>
                  <a:cubicBezTo>
                    <a:pt x="172562" y="1684795"/>
                    <a:pt x="109123" y="1366908"/>
                    <a:pt x="49286" y="1068049"/>
                  </a:cubicBezTo>
                  <a:cubicBezTo>
                    <a:pt x="26935" y="956451"/>
                    <a:pt x="14786" y="843050"/>
                    <a:pt x="9071" y="729460"/>
                  </a:cubicBezTo>
                  <a:cubicBezTo>
                    <a:pt x="8422" y="727090"/>
                    <a:pt x="7785" y="724921"/>
                    <a:pt x="7395" y="723353"/>
                  </a:cubicBezTo>
                  <a:cubicBezTo>
                    <a:pt x="-6703" y="673013"/>
                    <a:pt x="1527" y="618747"/>
                    <a:pt x="13995" y="568854"/>
                  </a:cubicBezTo>
                  <a:cubicBezTo>
                    <a:pt x="57019" y="425320"/>
                    <a:pt x="140766" y="309773"/>
                    <a:pt x="265529" y="226222"/>
                  </a:cubicBezTo>
                  <a:cubicBezTo>
                    <a:pt x="439563" y="109673"/>
                    <a:pt x="660057" y="58590"/>
                    <a:pt x="865225" y="29635"/>
                  </a:cubicBezTo>
                  <a:cubicBezTo>
                    <a:pt x="1088553" y="-1889"/>
                    <a:pt x="1314868" y="-1901"/>
                    <a:pt x="1539919" y="1435"/>
                  </a:cubicBezTo>
                  <a:cubicBezTo>
                    <a:pt x="1662404" y="3251"/>
                    <a:pt x="1785491" y="6009"/>
                    <a:pt x="1906063" y="27666"/>
                  </a:cubicBezTo>
                  <a:cubicBezTo>
                    <a:pt x="2058054" y="54959"/>
                    <a:pt x="2217281" y="111771"/>
                    <a:pt x="2291240" y="257499"/>
                  </a:cubicBezTo>
                  <a:cubicBezTo>
                    <a:pt x="2324465" y="322953"/>
                    <a:pt x="2346177" y="392628"/>
                    <a:pt x="2359932" y="4642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3093692" y="8893070"/>
              <a:ext cx="2378879" cy="1932838"/>
            </a:xfrm>
            <a:custGeom>
              <a:avLst/>
              <a:gdLst/>
              <a:ahLst/>
              <a:cxnLst/>
              <a:rect l="l" t="t" r="r" b="b"/>
              <a:pathLst>
                <a:path w="2378879" h="1932838" extrusionOk="0">
                  <a:moveTo>
                    <a:pt x="12499" y="508139"/>
                  </a:moveTo>
                  <a:cubicBezTo>
                    <a:pt x="-3995" y="617650"/>
                    <a:pt x="-1929" y="730804"/>
                    <a:pt x="5911" y="840079"/>
                  </a:cubicBezTo>
                  <a:cubicBezTo>
                    <a:pt x="20209" y="1039330"/>
                    <a:pt x="53635" y="1240692"/>
                    <a:pt x="142281" y="1419771"/>
                  </a:cubicBezTo>
                  <a:cubicBezTo>
                    <a:pt x="347768" y="1834849"/>
                    <a:pt x="832631" y="1945374"/>
                    <a:pt x="1259415" y="1931745"/>
                  </a:cubicBezTo>
                  <a:cubicBezTo>
                    <a:pt x="1487347" y="1924471"/>
                    <a:pt x="1746025" y="1903580"/>
                    <a:pt x="1951111" y="1795638"/>
                  </a:cubicBezTo>
                  <a:cubicBezTo>
                    <a:pt x="2247334" y="1639736"/>
                    <a:pt x="2297903" y="1319550"/>
                    <a:pt x="2345638" y="1018522"/>
                  </a:cubicBezTo>
                  <a:cubicBezTo>
                    <a:pt x="2363467" y="906111"/>
                    <a:pt x="2371035" y="792321"/>
                    <a:pt x="2372168" y="678589"/>
                  </a:cubicBezTo>
                  <a:cubicBezTo>
                    <a:pt x="2372723" y="676196"/>
                    <a:pt x="2373267" y="674003"/>
                    <a:pt x="2373597" y="672423"/>
                  </a:cubicBezTo>
                  <a:cubicBezTo>
                    <a:pt x="2385652" y="621552"/>
                    <a:pt x="2375238" y="567664"/>
                    <a:pt x="2360763" y="518325"/>
                  </a:cubicBezTo>
                  <a:cubicBezTo>
                    <a:pt x="2311989" y="376641"/>
                    <a:pt x="2223638" y="264560"/>
                    <a:pt x="2095615" y="186091"/>
                  </a:cubicBezTo>
                  <a:cubicBezTo>
                    <a:pt x="1917024" y="76639"/>
                    <a:pt x="1694641" y="34469"/>
                    <a:pt x="1488469" y="13778"/>
                  </a:cubicBezTo>
                  <a:cubicBezTo>
                    <a:pt x="1264055" y="-8739"/>
                    <a:pt x="1037917" y="350"/>
                    <a:pt x="813185" y="12741"/>
                  </a:cubicBezTo>
                  <a:cubicBezTo>
                    <a:pt x="690865" y="19484"/>
                    <a:pt x="568003" y="27195"/>
                    <a:pt x="448399" y="53673"/>
                  </a:cubicBezTo>
                  <a:cubicBezTo>
                    <a:pt x="297636" y="87049"/>
                    <a:pt x="140817" y="150228"/>
                    <a:pt x="72809" y="298808"/>
                  </a:cubicBezTo>
                  <a:cubicBezTo>
                    <a:pt x="42241" y="365583"/>
                    <a:pt x="23350" y="436071"/>
                    <a:pt x="12499" y="508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6961809" y="8841985"/>
              <a:ext cx="791135" cy="1676110"/>
            </a:xfrm>
            <a:custGeom>
              <a:avLst/>
              <a:gdLst/>
              <a:ahLst/>
              <a:cxnLst/>
              <a:rect l="l" t="t" r="r" b="b"/>
              <a:pathLst>
                <a:path w="791135" h="1676110" extrusionOk="0">
                  <a:moveTo>
                    <a:pt x="694856" y="12142"/>
                  </a:moveTo>
                  <a:cubicBezTo>
                    <a:pt x="713712" y="-16105"/>
                    <a:pt x="759357" y="9737"/>
                    <a:pt x="743465" y="40672"/>
                  </a:cubicBezTo>
                  <a:cubicBezTo>
                    <a:pt x="726853" y="70075"/>
                    <a:pt x="711032" y="99748"/>
                    <a:pt x="697017" y="130471"/>
                  </a:cubicBezTo>
                  <a:cubicBezTo>
                    <a:pt x="657003" y="230115"/>
                    <a:pt x="624900" y="333990"/>
                    <a:pt x="605749" y="439693"/>
                  </a:cubicBezTo>
                  <a:cubicBezTo>
                    <a:pt x="576114" y="668960"/>
                    <a:pt x="717112" y="548119"/>
                    <a:pt x="781743" y="672673"/>
                  </a:cubicBezTo>
                  <a:cubicBezTo>
                    <a:pt x="814885" y="783292"/>
                    <a:pt x="752781" y="900219"/>
                    <a:pt x="712425" y="1001453"/>
                  </a:cubicBezTo>
                  <a:cubicBezTo>
                    <a:pt x="643437" y="1126526"/>
                    <a:pt x="431515" y="1741339"/>
                    <a:pt x="263078" y="1670438"/>
                  </a:cubicBezTo>
                  <a:cubicBezTo>
                    <a:pt x="200855" y="1640717"/>
                    <a:pt x="202284" y="1559217"/>
                    <a:pt x="199639" y="1499729"/>
                  </a:cubicBezTo>
                  <a:cubicBezTo>
                    <a:pt x="208848" y="1364835"/>
                    <a:pt x="260031" y="1235707"/>
                    <a:pt x="307200" y="1110092"/>
                  </a:cubicBezTo>
                  <a:cubicBezTo>
                    <a:pt x="330672" y="1045522"/>
                    <a:pt x="362338" y="983416"/>
                    <a:pt x="378360" y="916417"/>
                  </a:cubicBezTo>
                  <a:cubicBezTo>
                    <a:pt x="382587" y="870958"/>
                    <a:pt x="305193" y="897342"/>
                    <a:pt x="279218" y="899688"/>
                  </a:cubicBezTo>
                  <a:cubicBezTo>
                    <a:pt x="225909" y="906031"/>
                    <a:pt x="172601" y="917702"/>
                    <a:pt x="118726" y="916229"/>
                  </a:cubicBezTo>
                  <a:cubicBezTo>
                    <a:pt x="32855" y="919789"/>
                    <a:pt x="-13369" y="854948"/>
                    <a:pt x="3408" y="773472"/>
                  </a:cubicBezTo>
                  <a:cubicBezTo>
                    <a:pt x="57543" y="604142"/>
                    <a:pt x="135433" y="442310"/>
                    <a:pt x="198128" y="276270"/>
                  </a:cubicBezTo>
                  <a:cubicBezTo>
                    <a:pt x="226511" y="199415"/>
                    <a:pt x="260327" y="124541"/>
                    <a:pt x="290127" y="48335"/>
                  </a:cubicBezTo>
                  <a:cubicBezTo>
                    <a:pt x="303103" y="12566"/>
                    <a:pt x="348784" y="19098"/>
                    <a:pt x="359811" y="46767"/>
                  </a:cubicBezTo>
                  <a:cubicBezTo>
                    <a:pt x="365455" y="46260"/>
                    <a:pt x="370969" y="45565"/>
                    <a:pt x="376117" y="44468"/>
                  </a:cubicBezTo>
                  <a:cubicBezTo>
                    <a:pt x="475909" y="29402"/>
                    <a:pt x="577106" y="38904"/>
                    <a:pt x="677417" y="33257"/>
                  </a:cubicBezTo>
                  <a:cubicBezTo>
                    <a:pt x="677417" y="33304"/>
                    <a:pt x="677382" y="33363"/>
                    <a:pt x="677382" y="33410"/>
                  </a:cubicBezTo>
                  <a:lnTo>
                    <a:pt x="677335" y="33410"/>
                  </a:lnTo>
                  <a:cubicBezTo>
                    <a:pt x="677335" y="33457"/>
                    <a:pt x="677287" y="33457"/>
                    <a:pt x="677299" y="33516"/>
                  </a:cubicBezTo>
                  <a:cubicBezTo>
                    <a:pt x="678409" y="33410"/>
                    <a:pt x="679519" y="33363"/>
                    <a:pt x="680593" y="33410"/>
                  </a:cubicBezTo>
                  <a:cubicBezTo>
                    <a:pt x="685304" y="26301"/>
                    <a:pt x="690051" y="19180"/>
                    <a:pt x="694856" y="121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4125398" y="8918108"/>
              <a:ext cx="793519" cy="1657709"/>
            </a:xfrm>
            <a:custGeom>
              <a:avLst/>
              <a:gdLst/>
              <a:ahLst/>
              <a:cxnLst/>
              <a:rect l="l" t="t" r="r" b="b"/>
              <a:pathLst>
                <a:path w="793519" h="1657709" extrusionOk="0">
                  <a:moveTo>
                    <a:pt x="726432" y="11270"/>
                  </a:moveTo>
                  <a:cubicBezTo>
                    <a:pt x="746421" y="-16199"/>
                    <a:pt x="790980" y="11459"/>
                    <a:pt x="773848" y="41734"/>
                  </a:cubicBezTo>
                  <a:cubicBezTo>
                    <a:pt x="756055" y="70441"/>
                    <a:pt x="739065" y="99454"/>
                    <a:pt x="723811" y="129588"/>
                  </a:cubicBezTo>
                  <a:cubicBezTo>
                    <a:pt x="679806" y="227545"/>
                    <a:pt x="643547" y="330041"/>
                    <a:pt x="620146" y="434896"/>
                  </a:cubicBezTo>
                  <a:cubicBezTo>
                    <a:pt x="581290" y="662783"/>
                    <a:pt x="727046" y="547719"/>
                    <a:pt x="786600" y="674773"/>
                  </a:cubicBezTo>
                  <a:cubicBezTo>
                    <a:pt x="815255" y="786641"/>
                    <a:pt x="748475" y="900974"/>
                    <a:pt x="704069" y="1000499"/>
                  </a:cubicBezTo>
                  <a:cubicBezTo>
                    <a:pt x="630087" y="1122696"/>
                    <a:pt x="393548" y="1728477"/>
                    <a:pt x="228098" y="1650868"/>
                  </a:cubicBezTo>
                  <a:cubicBezTo>
                    <a:pt x="167127" y="1618660"/>
                    <a:pt x="171838" y="1537290"/>
                    <a:pt x="171602" y="1477754"/>
                  </a:cubicBezTo>
                  <a:cubicBezTo>
                    <a:pt x="186242" y="1343344"/>
                    <a:pt x="242597" y="1216373"/>
                    <a:pt x="294795" y="1092751"/>
                  </a:cubicBezTo>
                  <a:cubicBezTo>
                    <a:pt x="320853" y="1029183"/>
                    <a:pt x="355010" y="968385"/>
                    <a:pt x="373712" y="902094"/>
                  </a:cubicBezTo>
                  <a:cubicBezTo>
                    <a:pt x="379769" y="856847"/>
                    <a:pt x="301383" y="880083"/>
                    <a:pt x="275325" y="881392"/>
                  </a:cubicBezTo>
                  <a:cubicBezTo>
                    <a:pt x="221805" y="885577"/>
                    <a:pt x="168071" y="895103"/>
                    <a:pt x="114291" y="891460"/>
                  </a:cubicBezTo>
                  <a:cubicBezTo>
                    <a:pt x="28348" y="891566"/>
                    <a:pt x="-15231" y="824909"/>
                    <a:pt x="4829" y="744176"/>
                  </a:cubicBezTo>
                  <a:cubicBezTo>
                    <a:pt x="65753" y="577157"/>
                    <a:pt x="150113" y="418591"/>
                    <a:pt x="219443" y="255215"/>
                  </a:cubicBezTo>
                  <a:cubicBezTo>
                    <a:pt x="250909" y="179563"/>
                    <a:pt x="287711" y="106115"/>
                    <a:pt x="320558" y="31171"/>
                  </a:cubicBezTo>
                  <a:cubicBezTo>
                    <a:pt x="334962" y="-4044"/>
                    <a:pt x="380348" y="4315"/>
                    <a:pt x="390242" y="32409"/>
                  </a:cubicBezTo>
                  <a:cubicBezTo>
                    <a:pt x="395897" y="32126"/>
                    <a:pt x="401447" y="31654"/>
                    <a:pt x="406630" y="30758"/>
                  </a:cubicBezTo>
                  <a:cubicBezTo>
                    <a:pt x="506953" y="19723"/>
                    <a:pt x="607690" y="33281"/>
                    <a:pt x="708143" y="31678"/>
                  </a:cubicBezTo>
                  <a:cubicBezTo>
                    <a:pt x="708143" y="31725"/>
                    <a:pt x="708096" y="31772"/>
                    <a:pt x="708107" y="31819"/>
                  </a:cubicBezTo>
                  <a:lnTo>
                    <a:pt x="708060" y="31819"/>
                  </a:lnTo>
                  <a:cubicBezTo>
                    <a:pt x="708060" y="31866"/>
                    <a:pt x="708013" y="31866"/>
                    <a:pt x="708013" y="31914"/>
                  </a:cubicBezTo>
                  <a:cubicBezTo>
                    <a:pt x="709123" y="31855"/>
                    <a:pt x="710233" y="31855"/>
                    <a:pt x="711307" y="31937"/>
                  </a:cubicBezTo>
                  <a:cubicBezTo>
                    <a:pt x="716325" y="25040"/>
                    <a:pt x="721355" y="18108"/>
                    <a:pt x="726432" y="112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6726570" y="10066569"/>
              <a:ext cx="342351" cy="681255"/>
            </a:xfrm>
            <a:custGeom>
              <a:avLst/>
              <a:gdLst/>
              <a:ahLst/>
              <a:cxnLst/>
              <a:rect l="l" t="t" r="r" b="b"/>
              <a:pathLst>
                <a:path w="342351" h="681255" extrusionOk="0">
                  <a:moveTo>
                    <a:pt x="134156" y="680472"/>
                  </a:moveTo>
                  <a:cubicBezTo>
                    <a:pt x="103801" y="675002"/>
                    <a:pt x="100436" y="641626"/>
                    <a:pt x="108795" y="617175"/>
                  </a:cubicBezTo>
                  <a:cubicBezTo>
                    <a:pt x="100412" y="621372"/>
                    <a:pt x="90660" y="622386"/>
                    <a:pt x="81061" y="619109"/>
                  </a:cubicBezTo>
                  <a:cubicBezTo>
                    <a:pt x="75925" y="617364"/>
                    <a:pt x="71521" y="614641"/>
                    <a:pt x="67932" y="611233"/>
                  </a:cubicBezTo>
                  <a:cubicBezTo>
                    <a:pt x="52276" y="636380"/>
                    <a:pt x="10881" y="631016"/>
                    <a:pt x="2167" y="602674"/>
                  </a:cubicBezTo>
                  <a:cubicBezTo>
                    <a:pt x="-3110" y="588445"/>
                    <a:pt x="2439" y="574156"/>
                    <a:pt x="6229" y="560292"/>
                  </a:cubicBezTo>
                  <a:cubicBezTo>
                    <a:pt x="47671" y="440277"/>
                    <a:pt x="86468" y="319083"/>
                    <a:pt x="130296" y="199869"/>
                  </a:cubicBezTo>
                  <a:cubicBezTo>
                    <a:pt x="157629" y="134828"/>
                    <a:pt x="182411" y="63066"/>
                    <a:pt x="237349" y="15697"/>
                  </a:cubicBezTo>
                  <a:cubicBezTo>
                    <a:pt x="266169" y="-9697"/>
                    <a:pt x="318734" y="-4522"/>
                    <a:pt x="334449" y="32992"/>
                  </a:cubicBezTo>
                  <a:cubicBezTo>
                    <a:pt x="346952" y="62217"/>
                    <a:pt x="341179" y="95958"/>
                    <a:pt x="339963" y="126811"/>
                  </a:cubicBezTo>
                  <a:cubicBezTo>
                    <a:pt x="334236" y="231146"/>
                    <a:pt x="304944" y="331874"/>
                    <a:pt x="272297" y="430551"/>
                  </a:cubicBezTo>
                  <a:cubicBezTo>
                    <a:pt x="256630" y="478686"/>
                    <a:pt x="240466" y="526586"/>
                    <a:pt x="222354" y="573791"/>
                  </a:cubicBezTo>
                  <a:cubicBezTo>
                    <a:pt x="209461" y="596249"/>
                    <a:pt x="208221" y="633079"/>
                    <a:pt x="180251" y="641780"/>
                  </a:cubicBezTo>
                  <a:cubicBezTo>
                    <a:pt x="177205" y="664745"/>
                    <a:pt x="158963" y="685600"/>
                    <a:pt x="134156" y="6804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3795250" y="10178096"/>
              <a:ext cx="362896" cy="675197"/>
            </a:xfrm>
            <a:custGeom>
              <a:avLst/>
              <a:gdLst/>
              <a:ahLst/>
              <a:cxnLst/>
              <a:rect l="l" t="t" r="r" b="b"/>
              <a:pathLst>
                <a:path w="362896" h="675197" extrusionOk="0">
                  <a:moveTo>
                    <a:pt x="130446" y="674083"/>
                  </a:moveTo>
                  <a:cubicBezTo>
                    <a:pt x="100339" y="667398"/>
                    <a:pt x="98320" y="633916"/>
                    <a:pt x="107659" y="609819"/>
                  </a:cubicBezTo>
                  <a:cubicBezTo>
                    <a:pt x="99111" y="613674"/>
                    <a:pt x="89335" y="614299"/>
                    <a:pt x="79866" y="610632"/>
                  </a:cubicBezTo>
                  <a:cubicBezTo>
                    <a:pt x="74800" y="608675"/>
                    <a:pt x="70515" y="605787"/>
                    <a:pt x="67067" y="602239"/>
                  </a:cubicBezTo>
                  <a:cubicBezTo>
                    <a:pt x="50407" y="626725"/>
                    <a:pt x="9260" y="619698"/>
                    <a:pt x="1692" y="591051"/>
                  </a:cubicBezTo>
                  <a:cubicBezTo>
                    <a:pt x="-3007" y="576620"/>
                    <a:pt x="3121" y="562568"/>
                    <a:pt x="7454" y="548857"/>
                  </a:cubicBezTo>
                  <a:cubicBezTo>
                    <a:pt x="53702" y="430610"/>
                    <a:pt x="97363" y="311066"/>
                    <a:pt x="145972" y="193715"/>
                  </a:cubicBezTo>
                  <a:cubicBezTo>
                    <a:pt x="175903" y="129829"/>
                    <a:pt x="203566" y="59117"/>
                    <a:pt x="260370" y="13999"/>
                  </a:cubicBezTo>
                  <a:cubicBezTo>
                    <a:pt x="290194" y="-10216"/>
                    <a:pt x="342510" y="-2930"/>
                    <a:pt x="356690" y="35185"/>
                  </a:cubicBezTo>
                  <a:cubicBezTo>
                    <a:pt x="368001" y="64894"/>
                    <a:pt x="360870" y="98375"/>
                    <a:pt x="358414" y="129146"/>
                  </a:cubicBezTo>
                  <a:cubicBezTo>
                    <a:pt x="348484" y="233163"/>
                    <a:pt x="315154" y="332629"/>
                    <a:pt x="278552" y="429914"/>
                  </a:cubicBezTo>
                  <a:cubicBezTo>
                    <a:pt x="260960" y="477378"/>
                    <a:pt x="242872" y="524594"/>
                    <a:pt x="222871" y="571032"/>
                  </a:cubicBezTo>
                  <a:cubicBezTo>
                    <a:pt x="209080" y="592949"/>
                    <a:pt x="206365" y="629696"/>
                    <a:pt x="178052" y="637276"/>
                  </a:cubicBezTo>
                  <a:cubicBezTo>
                    <a:pt x="174097" y="660100"/>
                    <a:pt x="155028" y="680213"/>
                    <a:pt x="130446" y="674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6118980" y="9537165"/>
              <a:ext cx="233731" cy="565067"/>
            </a:xfrm>
            <a:custGeom>
              <a:avLst/>
              <a:gdLst/>
              <a:ahLst/>
              <a:cxnLst/>
              <a:rect l="l" t="t" r="r" b="b"/>
              <a:pathLst>
                <a:path w="233731" h="565067" extrusionOk="0">
                  <a:moveTo>
                    <a:pt x="83939" y="1933"/>
                  </a:moveTo>
                  <a:cubicBezTo>
                    <a:pt x="104211" y="-2465"/>
                    <a:pt x="125794" y="400"/>
                    <a:pt x="144308" y="13026"/>
                  </a:cubicBezTo>
                  <a:cubicBezTo>
                    <a:pt x="200237" y="51153"/>
                    <a:pt x="215775" y="143723"/>
                    <a:pt x="224972" y="206017"/>
                  </a:cubicBezTo>
                  <a:cubicBezTo>
                    <a:pt x="236508" y="284121"/>
                    <a:pt x="234689" y="363558"/>
                    <a:pt x="230581" y="442157"/>
                  </a:cubicBezTo>
                  <a:cubicBezTo>
                    <a:pt x="228762" y="476888"/>
                    <a:pt x="225374" y="514567"/>
                    <a:pt x="201831" y="540209"/>
                  </a:cubicBezTo>
                  <a:cubicBezTo>
                    <a:pt x="184439" y="559154"/>
                    <a:pt x="157095" y="568421"/>
                    <a:pt x="131745" y="563964"/>
                  </a:cubicBezTo>
                  <a:cubicBezTo>
                    <a:pt x="83006" y="555393"/>
                    <a:pt x="60762" y="501776"/>
                    <a:pt x="47220" y="460195"/>
                  </a:cubicBezTo>
                  <a:cubicBezTo>
                    <a:pt x="17088" y="367684"/>
                    <a:pt x="3038" y="270517"/>
                    <a:pt x="251" y="173432"/>
                  </a:cubicBezTo>
                  <a:cubicBezTo>
                    <a:pt x="-988" y="130554"/>
                    <a:pt x="1633" y="81322"/>
                    <a:pt x="24763" y="43773"/>
                  </a:cubicBezTo>
                  <a:cubicBezTo>
                    <a:pt x="37904" y="22434"/>
                    <a:pt x="60018" y="7120"/>
                    <a:pt x="83939" y="19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5259970" y="9554024"/>
              <a:ext cx="227674" cy="566454"/>
            </a:xfrm>
            <a:custGeom>
              <a:avLst/>
              <a:gdLst/>
              <a:ahLst/>
              <a:cxnLst/>
              <a:rect l="l" t="t" r="r" b="b"/>
              <a:pathLst>
                <a:path w="227674" h="566454" extrusionOk="0">
                  <a:moveTo>
                    <a:pt x="137042" y="1284"/>
                  </a:moveTo>
                  <a:cubicBezTo>
                    <a:pt x="116605" y="-2300"/>
                    <a:pt x="95163" y="1437"/>
                    <a:pt x="77170" y="14794"/>
                  </a:cubicBezTo>
                  <a:cubicBezTo>
                    <a:pt x="22834" y="55138"/>
                    <a:pt x="11039" y="148261"/>
                    <a:pt x="4356" y="210874"/>
                  </a:cubicBezTo>
                  <a:cubicBezTo>
                    <a:pt x="-4015" y="289379"/>
                    <a:pt x="1003" y="368674"/>
                    <a:pt x="8288" y="447049"/>
                  </a:cubicBezTo>
                  <a:cubicBezTo>
                    <a:pt x="11511" y="481686"/>
                    <a:pt x="16411" y="519188"/>
                    <a:pt x="40970" y="543863"/>
                  </a:cubicBezTo>
                  <a:cubicBezTo>
                    <a:pt x="59105" y="562089"/>
                    <a:pt x="86804" y="570248"/>
                    <a:pt x="111953" y="564777"/>
                  </a:cubicBezTo>
                  <a:cubicBezTo>
                    <a:pt x="160302" y="554250"/>
                    <a:pt x="180374" y="499783"/>
                    <a:pt x="192228" y="457695"/>
                  </a:cubicBezTo>
                  <a:cubicBezTo>
                    <a:pt x="218593" y="364041"/>
                    <a:pt x="228723" y="266390"/>
                    <a:pt x="227590" y="169270"/>
                  </a:cubicBezTo>
                  <a:cubicBezTo>
                    <a:pt x="227094" y="126380"/>
                    <a:pt x="222489" y="77290"/>
                    <a:pt x="197872" y="40707"/>
                  </a:cubicBezTo>
                  <a:cubicBezTo>
                    <a:pt x="183869" y="19923"/>
                    <a:pt x="161152" y="5516"/>
                    <a:pt x="137042" y="1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7774870" y="9019567"/>
              <a:ext cx="755113" cy="1344703"/>
            </a:xfrm>
            <a:custGeom>
              <a:avLst/>
              <a:gdLst/>
              <a:ahLst/>
              <a:cxnLst/>
              <a:rect l="l" t="t" r="r" b="b"/>
              <a:pathLst>
                <a:path w="755113" h="1344703" extrusionOk="0">
                  <a:moveTo>
                    <a:pt x="753701" y="128220"/>
                  </a:moveTo>
                  <a:cubicBezTo>
                    <a:pt x="737030" y="256464"/>
                    <a:pt x="534104" y="291961"/>
                    <a:pt x="419117" y="472408"/>
                  </a:cubicBezTo>
                  <a:cubicBezTo>
                    <a:pt x="290150" y="674807"/>
                    <a:pt x="338664" y="931920"/>
                    <a:pt x="296313" y="1166127"/>
                  </a:cubicBezTo>
                  <a:cubicBezTo>
                    <a:pt x="255072" y="1394167"/>
                    <a:pt x="53929" y="1370058"/>
                    <a:pt x="10645" y="1279516"/>
                  </a:cubicBezTo>
                  <a:cubicBezTo>
                    <a:pt x="-14078" y="1227796"/>
                    <a:pt x="-2378" y="1243181"/>
                    <a:pt x="117663" y="648317"/>
                  </a:cubicBezTo>
                  <a:cubicBezTo>
                    <a:pt x="133555" y="569552"/>
                    <a:pt x="111358" y="475910"/>
                    <a:pt x="228529" y="330017"/>
                  </a:cubicBezTo>
                  <a:cubicBezTo>
                    <a:pt x="317554" y="219174"/>
                    <a:pt x="446509" y="136213"/>
                    <a:pt x="596775" y="29637"/>
                  </a:cubicBezTo>
                  <a:cubicBezTo>
                    <a:pt x="704737" y="-46934"/>
                    <a:pt x="765307" y="38880"/>
                    <a:pt x="753701" y="128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3055042" y="9126475"/>
              <a:ext cx="800424" cy="1321823"/>
            </a:xfrm>
            <a:custGeom>
              <a:avLst/>
              <a:gdLst/>
              <a:ahLst/>
              <a:cxnLst/>
              <a:rect l="l" t="t" r="r" b="b"/>
              <a:pathLst>
                <a:path w="800424" h="1321823" extrusionOk="0">
                  <a:moveTo>
                    <a:pt x="2422" y="131389"/>
                  </a:moveTo>
                  <a:cubicBezTo>
                    <a:pt x="24253" y="258855"/>
                    <a:pt x="228453" y="286171"/>
                    <a:pt x="350619" y="461843"/>
                  </a:cubicBezTo>
                  <a:cubicBezTo>
                    <a:pt x="487650" y="658890"/>
                    <a:pt x="449537" y="917747"/>
                    <a:pt x="501311" y="1150056"/>
                  </a:cubicBezTo>
                  <a:cubicBezTo>
                    <a:pt x="551726" y="1376257"/>
                    <a:pt x="751735" y="1344072"/>
                    <a:pt x="791324" y="1251856"/>
                  </a:cubicBezTo>
                  <a:cubicBezTo>
                    <a:pt x="813946" y="1199182"/>
                    <a:pt x="802871" y="1215027"/>
                    <a:pt x="658921" y="625479"/>
                  </a:cubicBezTo>
                  <a:cubicBezTo>
                    <a:pt x="639865" y="547410"/>
                    <a:pt x="658272" y="452966"/>
                    <a:pt x="535303" y="311895"/>
                  </a:cubicBezTo>
                  <a:cubicBezTo>
                    <a:pt x="441875" y="204718"/>
                    <a:pt x="309685" y="127027"/>
                    <a:pt x="155227" y="26570"/>
                  </a:cubicBezTo>
                  <a:cubicBezTo>
                    <a:pt x="44277" y="-45580"/>
                    <a:pt x="-12785" y="42604"/>
                    <a:pt x="2422" y="131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5456883" y="9208311"/>
              <a:ext cx="678544" cy="259634"/>
            </a:xfrm>
            <a:custGeom>
              <a:avLst/>
              <a:gdLst/>
              <a:ahLst/>
              <a:cxnLst/>
              <a:rect l="l" t="t" r="r" b="b"/>
              <a:pathLst>
                <a:path w="678544" h="259634" extrusionOk="0">
                  <a:moveTo>
                    <a:pt x="284219" y="3975"/>
                  </a:moveTo>
                  <a:cubicBezTo>
                    <a:pt x="318365" y="-505"/>
                    <a:pt x="352971" y="-1200"/>
                    <a:pt x="387282" y="1900"/>
                  </a:cubicBezTo>
                  <a:cubicBezTo>
                    <a:pt x="387459" y="1912"/>
                    <a:pt x="387624" y="1936"/>
                    <a:pt x="387801" y="1947"/>
                  </a:cubicBezTo>
                  <a:cubicBezTo>
                    <a:pt x="457674" y="8373"/>
                    <a:pt x="527453" y="23793"/>
                    <a:pt x="589829" y="56791"/>
                  </a:cubicBezTo>
                  <a:cubicBezTo>
                    <a:pt x="615379" y="72884"/>
                    <a:pt x="685736" y="92018"/>
                    <a:pt x="655345" y="132066"/>
                  </a:cubicBezTo>
                  <a:cubicBezTo>
                    <a:pt x="655782" y="134188"/>
                    <a:pt x="656018" y="136322"/>
                    <a:pt x="656066" y="138491"/>
                  </a:cubicBezTo>
                  <a:cubicBezTo>
                    <a:pt x="656314" y="138585"/>
                    <a:pt x="656502" y="138727"/>
                    <a:pt x="656692" y="138833"/>
                  </a:cubicBezTo>
                  <a:cubicBezTo>
                    <a:pt x="657317" y="139069"/>
                    <a:pt x="657955" y="139316"/>
                    <a:pt x="658533" y="139611"/>
                  </a:cubicBezTo>
                  <a:cubicBezTo>
                    <a:pt x="658533" y="139658"/>
                    <a:pt x="658486" y="139705"/>
                    <a:pt x="658439" y="139753"/>
                  </a:cubicBezTo>
                  <a:cubicBezTo>
                    <a:pt x="673682" y="147439"/>
                    <a:pt x="682395" y="164439"/>
                    <a:pt x="676881" y="181640"/>
                  </a:cubicBezTo>
                  <a:cubicBezTo>
                    <a:pt x="674803" y="188159"/>
                    <a:pt x="670978" y="193571"/>
                    <a:pt x="666043" y="197638"/>
                  </a:cubicBezTo>
                  <a:cubicBezTo>
                    <a:pt x="686079" y="222089"/>
                    <a:pt x="658451" y="258082"/>
                    <a:pt x="629465" y="244512"/>
                  </a:cubicBezTo>
                  <a:cubicBezTo>
                    <a:pt x="577880" y="219967"/>
                    <a:pt x="523391" y="202283"/>
                    <a:pt x="468029" y="188607"/>
                  </a:cubicBezTo>
                  <a:cubicBezTo>
                    <a:pt x="467604" y="188501"/>
                    <a:pt x="467179" y="188407"/>
                    <a:pt x="466754" y="188301"/>
                  </a:cubicBezTo>
                  <a:cubicBezTo>
                    <a:pt x="383066" y="168188"/>
                    <a:pt x="295140" y="169957"/>
                    <a:pt x="212339" y="193417"/>
                  </a:cubicBezTo>
                  <a:cubicBezTo>
                    <a:pt x="211914" y="193535"/>
                    <a:pt x="211500" y="193653"/>
                    <a:pt x="211075" y="193771"/>
                  </a:cubicBezTo>
                  <a:cubicBezTo>
                    <a:pt x="156315" y="209663"/>
                    <a:pt x="102582" y="229528"/>
                    <a:pt x="52036" y="256125"/>
                  </a:cubicBezTo>
                  <a:cubicBezTo>
                    <a:pt x="23617" y="270861"/>
                    <a:pt x="-5440" y="236000"/>
                    <a:pt x="13593" y="210771"/>
                  </a:cubicBezTo>
                  <a:cubicBezTo>
                    <a:pt x="8492" y="206916"/>
                    <a:pt x="4454" y="201658"/>
                    <a:pt x="2117" y="195221"/>
                  </a:cubicBezTo>
                  <a:cubicBezTo>
                    <a:pt x="-4094" y="178256"/>
                    <a:pt x="3923" y="160914"/>
                    <a:pt x="18847" y="152626"/>
                  </a:cubicBezTo>
                  <a:cubicBezTo>
                    <a:pt x="18800" y="152579"/>
                    <a:pt x="18741" y="152532"/>
                    <a:pt x="18741" y="152485"/>
                  </a:cubicBezTo>
                  <a:cubicBezTo>
                    <a:pt x="19308" y="152167"/>
                    <a:pt x="19933" y="151907"/>
                    <a:pt x="20547" y="151636"/>
                  </a:cubicBezTo>
                  <a:cubicBezTo>
                    <a:pt x="20736" y="151530"/>
                    <a:pt x="20925" y="151377"/>
                    <a:pt x="21161" y="151271"/>
                  </a:cubicBezTo>
                  <a:cubicBezTo>
                    <a:pt x="21126" y="149101"/>
                    <a:pt x="21279" y="146968"/>
                    <a:pt x="21622" y="144822"/>
                  </a:cubicBezTo>
                  <a:cubicBezTo>
                    <a:pt x="-10363" y="106023"/>
                    <a:pt x="59168" y="84072"/>
                    <a:pt x="84057" y="66965"/>
                  </a:cubicBezTo>
                  <a:cubicBezTo>
                    <a:pt x="145051" y="31480"/>
                    <a:pt x="214145" y="13277"/>
                    <a:pt x="283711" y="4046"/>
                  </a:cubicBezTo>
                  <a:cubicBezTo>
                    <a:pt x="283877" y="4022"/>
                    <a:pt x="284042" y="3999"/>
                    <a:pt x="284219" y="39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8492259" y="9312262"/>
              <a:ext cx="51796" cy="468555"/>
            </a:xfrm>
            <a:custGeom>
              <a:avLst/>
              <a:gdLst/>
              <a:ahLst/>
              <a:cxnLst/>
              <a:rect l="l" t="t" r="r" b="b"/>
              <a:pathLst>
                <a:path w="51796" h="468555" extrusionOk="0">
                  <a:moveTo>
                    <a:pt x="6157" y="468387"/>
                  </a:moveTo>
                  <a:cubicBezTo>
                    <a:pt x="-9157" y="462869"/>
                    <a:pt x="8849" y="431427"/>
                    <a:pt x="9416" y="419155"/>
                  </a:cubicBezTo>
                  <a:cubicBezTo>
                    <a:pt x="13536" y="401034"/>
                    <a:pt x="16181" y="382655"/>
                    <a:pt x="18802" y="364264"/>
                  </a:cubicBezTo>
                  <a:cubicBezTo>
                    <a:pt x="31978" y="247172"/>
                    <a:pt x="36713" y="127122"/>
                    <a:pt x="19522" y="10290"/>
                  </a:cubicBezTo>
                  <a:cubicBezTo>
                    <a:pt x="17102" y="-498"/>
                    <a:pt x="33950" y="-4435"/>
                    <a:pt x="36312" y="6517"/>
                  </a:cubicBezTo>
                  <a:cubicBezTo>
                    <a:pt x="58627" y="121451"/>
                    <a:pt x="53514" y="240535"/>
                    <a:pt x="41636" y="356483"/>
                  </a:cubicBezTo>
                  <a:cubicBezTo>
                    <a:pt x="38732" y="375499"/>
                    <a:pt x="29676" y="473150"/>
                    <a:pt x="6157" y="468387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3055007" y="9421881"/>
              <a:ext cx="63862" cy="467363"/>
            </a:xfrm>
            <a:custGeom>
              <a:avLst/>
              <a:gdLst/>
              <a:ahLst/>
              <a:cxnLst/>
              <a:rect l="l" t="t" r="r" b="b"/>
              <a:pathLst>
                <a:path w="63862" h="467363" extrusionOk="0">
                  <a:moveTo>
                    <a:pt x="58114" y="467123"/>
                  </a:moveTo>
                  <a:cubicBezTo>
                    <a:pt x="73204" y="460992"/>
                    <a:pt x="53935" y="430305"/>
                    <a:pt x="52872" y="418067"/>
                  </a:cubicBezTo>
                  <a:cubicBezTo>
                    <a:pt x="48031" y="400124"/>
                    <a:pt x="44643" y="381862"/>
                    <a:pt x="41278" y="363589"/>
                  </a:cubicBezTo>
                  <a:cubicBezTo>
                    <a:pt x="23378" y="247122"/>
                    <a:pt x="13815" y="127367"/>
                    <a:pt x="26271" y="9933"/>
                  </a:cubicBezTo>
                  <a:cubicBezTo>
                    <a:pt x="28255" y="-936"/>
                    <a:pt x="11265" y="-4202"/>
                    <a:pt x="9340" y="6844"/>
                  </a:cubicBezTo>
                  <a:cubicBezTo>
                    <a:pt x="-8323" y="122580"/>
                    <a:pt x="1595" y="241369"/>
                    <a:pt x="18148" y="356739"/>
                  </a:cubicBezTo>
                  <a:cubicBezTo>
                    <a:pt x="21820" y="375614"/>
                    <a:pt x="34808" y="472829"/>
                    <a:pt x="58114" y="467123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16024456" y="8711911"/>
              <a:ext cx="2719849" cy="2100106"/>
            </a:xfrm>
            <a:custGeom>
              <a:avLst/>
              <a:gdLst/>
              <a:ahLst/>
              <a:cxnLst/>
              <a:rect l="l" t="t" r="r" b="b"/>
              <a:pathLst>
                <a:path w="2719849" h="2100106" extrusionOk="0">
                  <a:moveTo>
                    <a:pt x="2694465" y="302150"/>
                  </a:moveTo>
                  <a:cubicBezTo>
                    <a:pt x="2600778" y="97818"/>
                    <a:pt x="2293349" y="74581"/>
                    <a:pt x="2102774" y="47737"/>
                  </a:cubicBezTo>
                  <a:cubicBezTo>
                    <a:pt x="799799" y="-135775"/>
                    <a:pt x="-197790" y="229363"/>
                    <a:pt x="33449" y="808124"/>
                  </a:cubicBezTo>
                  <a:cubicBezTo>
                    <a:pt x="138873" y="1625606"/>
                    <a:pt x="267273" y="2009819"/>
                    <a:pt x="924468" y="2080815"/>
                  </a:cubicBezTo>
                  <a:cubicBezTo>
                    <a:pt x="2019476" y="2199097"/>
                    <a:pt x="2588876" y="1778655"/>
                    <a:pt x="2545309" y="676437"/>
                  </a:cubicBezTo>
                  <a:cubicBezTo>
                    <a:pt x="2644912" y="641682"/>
                    <a:pt x="2775614" y="479131"/>
                    <a:pt x="2694465" y="302150"/>
                  </a:cubicBezTo>
                  <a:close/>
                  <a:moveTo>
                    <a:pt x="2430675" y="1105450"/>
                  </a:moveTo>
                  <a:cubicBezTo>
                    <a:pt x="2311402" y="1871425"/>
                    <a:pt x="1827071" y="2054442"/>
                    <a:pt x="1053801" y="2007827"/>
                  </a:cubicBezTo>
                  <a:cubicBezTo>
                    <a:pt x="784061" y="1991569"/>
                    <a:pt x="518346" y="1940274"/>
                    <a:pt x="354903" y="1703392"/>
                  </a:cubicBezTo>
                  <a:cubicBezTo>
                    <a:pt x="220624" y="1508786"/>
                    <a:pt x="165851" y="1245318"/>
                    <a:pt x="149959" y="1013446"/>
                  </a:cubicBezTo>
                  <a:cubicBezTo>
                    <a:pt x="131281" y="741007"/>
                    <a:pt x="191779" y="509076"/>
                    <a:pt x="444860" y="366532"/>
                  </a:cubicBezTo>
                  <a:cubicBezTo>
                    <a:pt x="555845" y="304025"/>
                    <a:pt x="679959" y="268515"/>
                    <a:pt x="804404" y="241105"/>
                  </a:cubicBezTo>
                  <a:cubicBezTo>
                    <a:pt x="1098030" y="176441"/>
                    <a:pt x="1400972" y="154289"/>
                    <a:pt x="1700914" y="175002"/>
                  </a:cubicBezTo>
                  <a:cubicBezTo>
                    <a:pt x="1915953" y="189845"/>
                    <a:pt x="2262498" y="199748"/>
                    <a:pt x="2377474" y="421611"/>
                  </a:cubicBezTo>
                  <a:cubicBezTo>
                    <a:pt x="2486404" y="631826"/>
                    <a:pt x="2465990" y="878647"/>
                    <a:pt x="2430675" y="1105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2840855" y="8776485"/>
              <a:ext cx="2727433" cy="2096295"/>
            </a:xfrm>
            <a:custGeom>
              <a:avLst/>
              <a:gdLst/>
              <a:ahLst/>
              <a:cxnLst/>
              <a:rect l="l" t="t" r="r" b="b"/>
              <a:pathLst>
                <a:path w="2727433" h="2096295" extrusionOk="0">
                  <a:moveTo>
                    <a:pt x="21016" y="355422"/>
                  </a:moveTo>
                  <a:cubicBezTo>
                    <a:pt x="106379" y="147482"/>
                    <a:pt x="412627" y="111902"/>
                    <a:pt x="601962" y="77418"/>
                  </a:cubicBezTo>
                  <a:cubicBezTo>
                    <a:pt x="1896483" y="-158356"/>
                    <a:pt x="2907993" y="166345"/>
                    <a:pt x="2700285" y="753947"/>
                  </a:cubicBezTo>
                  <a:cubicBezTo>
                    <a:pt x="2627921" y="1575014"/>
                    <a:pt x="2515141" y="1964072"/>
                    <a:pt x="1861334" y="2061440"/>
                  </a:cubicBezTo>
                  <a:cubicBezTo>
                    <a:pt x="771982" y="2223685"/>
                    <a:pt x="186088" y="1826479"/>
                    <a:pt x="185155" y="723401"/>
                  </a:cubicBezTo>
                  <a:cubicBezTo>
                    <a:pt x="84230" y="692690"/>
                    <a:pt x="-52931" y="535527"/>
                    <a:pt x="21016" y="355422"/>
                  </a:cubicBezTo>
                  <a:close/>
                  <a:moveTo>
                    <a:pt x="317003" y="1147463"/>
                  </a:moveTo>
                  <a:cubicBezTo>
                    <a:pt x="467092" y="1908014"/>
                    <a:pt x="958401" y="2071402"/>
                    <a:pt x="1729168" y="1993722"/>
                  </a:cubicBezTo>
                  <a:cubicBezTo>
                    <a:pt x="1998034" y="1966631"/>
                    <a:pt x="2261458" y="1904690"/>
                    <a:pt x="2415220" y="1661429"/>
                  </a:cubicBezTo>
                  <a:cubicBezTo>
                    <a:pt x="2541542" y="1461577"/>
                    <a:pt x="2585629" y="1196129"/>
                    <a:pt x="2592170" y="963797"/>
                  </a:cubicBezTo>
                  <a:cubicBezTo>
                    <a:pt x="2599844" y="690827"/>
                    <a:pt x="2530030" y="461514"/>
                    <a:pt x="2271412" y="329273"/>
                  </a:cubicBezTo>
                  <a:cubicBezTo>
                    <a:pt x="2157994" y="271281"/>
                    <a:pt x="2032546" y="240794"/>
                    <a:pt x="1907109" y="218418"/>
                  </a:cubicBezTo>
                  <a:cubicBezTo>
                    <a:pt x="1611110" y="165614"/>
                    <a:pt x="1307531" y="155675"/>
                    <a:pt x="1008651" y="188426"/>
                  </a:cubicBezTo>
                  <a:cubicBezTo>
                    <a:pt x="794391" y="211910"/>
                    <a:pt x="448532" y="235736"/>
                    <a:pt x="342588" y="462044"/>
                  </a:cubicBezTo>
                  <a:cubicBezTo>
                    <a:pt x="242206" y="676468"/>
                    <a:pt x="272562" y="922263"/>
                    <a:pt x="317003" y="11474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4"/>
          <p:cNvGrpSpPr/>
          <p:nvPr/>
        </p:nvGrpSpPr>
        <p:grpSpPr>
          <a:xfrm rot="-242198">
            <a:off x="-1015781" y="2556917"/>
            <a:ext cx="2107754" cy="3203023"/>
            <a:chOff x="-2031318" y="5113412"/>
            <a:chExt cx="4215167" cy="6405527"/>
          </a:xfrm>
        </p:grpSpPr>
        <p:sp>
          <p:nvSpPr>
            <p:cNvPr id="264" name="Google Shape;264;p4"/>
            <p:cNvSpPr/>
            <p:nvPr/>
          </p:nvSpPr>
          <p:spPr>
            <a:xfrm>
              <a:off x="-2031318" y="5113412"/>
              <a:ext cx="4215167" cy="6405527"/>
            </a:xfrm>
            <a:custGeom>
              <a:avLst/>
              <a:gdLst/>
              <a:ahLst/>
              <a:cxnLst/>
              <a:rect l="l" t="t" r="r" b="b"/>
              <a:pathLst>
                <a:path w="4215167" h="6405527" extrusionOk="0">
                  <a:moveTo>
                    <a:pt x="4213274" y="6358357"/>
                  </a:moveTo>
                  <a:cubicBezTo>
                    <a:pt x="4214658" y="6381840"/>
                    <a:pt x="4419871" y="6371834"/>
                    <a:pt x="119701" y="6405528"/>
                  </a:cubicBezTo>
                  <a:cubicBezTo>
                    <a:pt x="42839" y="6405528"/>
                    <a:pt x="27756" y="954102"/>
                    <a:pt x="0" y="121191"/>
                  </a:cubicBezTo>
                  <a:cubicBezTo>
                    <a:pt x="0" y="61363"/>
                    <a:pt x="674202" y="81643"/>
                    <a:pt x="897663" y="70651"/>
                  </a:cubicBezTo>
                  <a:cubicBezTo>
                    <a:pt x="2408709" y="-3653"/>
                    <a:pt x="3169435" y="-31888"/>
                    <a:pt x="4102248" y="48194"/>
                  </a:cubicBezTo>
                  <a:cubicBezTo>
                    <a:pt x="4168217" y="53856"/>
                    <a:pt x="4036176" y="2424876"/>
                    <a:pt x="4213274" y="6358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-1853156" y="5311159"/>
              <a:ext cx="3853375" cy="6010015"/>
            </a:xfrm>
            <a:custGeom>
              <a:avLst/>
              <a:gdLst/>
              <a:ahLst/>
              <a:cxnLst/>
              <a:rect l="l" t="t" r="r" b="b"/>
              <a:pathLst>
                <a:path w="3853375" h="6010015" extrusionOk="0">
                  <a:moveTo>
                    <a:pt x="0" y="84684"/>
                  </a:moveTo>
                  <a:cubicBezTo>
                    <a:pt x="150789" y="71501"/>
                    <a:pt x="305718" y="73782"/>
                    <a:pt x="479176" y="74102"/>
                  </a:cubicBezTo>
                  <a:cubicBezTo>
                    <a:pt x="1073338" y="74102"/>
                    <a:pt x="2461608" y="-62285"/>
                    <a:pt x="3768351" y="35003"/>
                  </a:cubicBezTo>
                  <a:cubicBezTo>
                    <a:pt x="3806461" y="2690825"/>
                    <a:pt x="3696320" y="2534696"/>
                    <a:pt x="3853376" y="5980653"/>
                  </a:cubicBezTo>
                  <a:cubicBezTo>
                    <a:pt x="2107515" y="5994758"/>
                    <a:pt x="2232483" y="5992990"/>
                    <a:pt x="95072" y="6010016"/>
                  </a:cubicBezTo>
                  <a:cubicBezTo>
                    <a:pt x="9406" y="3428691"/>
                    <a:pt x="27500" y="1167039"/>
                    <a:pt x="0" y="84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-1851008" y="5309016"/>
              <a:ext cx="3845777" cy="6012250"/>
            </a:xfrm>
            <a:custGeom>
              <a:avLst/>
              <a:gdLst/>
              <a:ahLst/>
              <a:cxnLst/>
              <a:rect l="l" t="t" r="r" b="b"/>
              <a:pathLst>
                <a:path w="3845777" h="6012250" extrusionOk="0">
                  <a:moveTo>
                    <a:pt x="3819601" y="5860207"/>
                  </a:moveTo>
                  <a:cubicBezTo>
                    <a:pt x="3850830" y="5860207"/>
                    <a:pt x="3845743" y="5863256"/>
                    <a:pt x="3845064" y="5848293"/>
                  </a:cubicBezTo>
                  <a:cubicBezTo>
                    <a:pt x="3822920" y="5848318"/>
                    <a:pt x="3814949" y="5848293"/>
                    <a:pt x="3790474" y="5848331"/>
                  </a:cubicBezTo>
                  <a:cubicBezTo>
                    <a:pt x="3791639" y="5573880"/>
                    <a:pt x="3767420" y="5615567"/>
                    <a:pt x="3834363" y="5615721"/>
                  </a:cubicBezTo>
                  <a:cubicBezTo>
                    <a:pt x="3833697" y="5601296"/>
                    <a:pt x="3837323" y="5603807"/>
                    <a:pt x="3819601" y="5603807"/>
                  </a:cubicBezTo>
                  <a:cubicBezTo>
                    <a:pt x="3778825" y="5603807"/>
                    <a:pt x="3787078" y="5640216"/>
                    <a:pt x="3783451" y="5408605"/>
                  </a:cubicBezTo>
                  <a:cubicBezTo>
                    <a:pt x="3782772" y="5364650"/>
                    <a:pt x="3773532" y="5372068"/>
                    <a:pt x="3819601" y="5372068"/>
                  </a:cubicBezTo>
                  <a:cubicBezTo>
                    <a:pt x="3825932" y="5372068"/>
                    <a:pt x="3824714" y="5374463"/>
                    <a:pt x="3824214" y="5360179"/>
                  </a:cubicBezTo>
                  <a:cubicBezTo>
                    <a:pt x="3769176" y="5360179"/>
                    <a:pt x="3784002" y="5383508"/>
                    <a:pt x="3781644" y="5233605"/>
                  </a:cubicBezTo>
                  <a:cubicBezTo>
                    <a:pt x="3779568" y="5106020"/>
                    <a:pt x="3767676" y="5126877"/>
                    <a:pt x="3816603" y="5126890"/>
                  </a:cubicBezTo>
                  <a:cubicBezTo>
                    <a:pt x="3816115" y="5110991"/>
                    <a:pt x="3822817" y="5115078"/>
                    <a:pt x="3779709" y="5114937"/>
                  </a:cubicBezTo>
                  <a:cubicBezTo>
                    <a:pt x="3777198" y="4961025"/>
                    <a:pt x="3778991" y="5064961"/>
                    <a:pt x="3776672" y="4882404"/>
                  </a:cubicBezTo>
                  <a:cubicBezTo>
                    <a:pt x="3815334" y="4882314"/>
                    <a:pt x="3809529" y="4886324"/>
                    <a:pt x="3809080" y="4870464"/>
                  </a:cubicBezTo>
                  <a:cubicBezTo>
                    <a:pt x="3770342" y="4870476"/>
                    <a:pt x="3773097" y="4909678"/>
                    <a:pt x="3772008" y="4636944"/>
                  </a:cubicBezTo>
                  <a:cubicBezTo>
                    <a:pt x="3808785" y="4637353"/>
                    <a:pt x="3802737" y="4640121"/>
                    <a:pt x="3802340" y="4625247"/>
                  </a:cubicBezTo>
                  <a:cubicBezTo>
                    <a:pt x="3767394" y="4625132"/>
                    <a:pt x="3771969" y="4626092"/>
                    <a:pt x="3771956" y="4621506"/>
                  </a:cubicBezTo>
                  <a:cubicBezTo>
                    <a:pt x="3771790" y="4566624"/>
                    <a:pt x="3771546" y="4559936"/>
                    <a:pt x="3768906" y="4392483"/>
                  </a:cubicBezTo>
                  <a:cubicBezTo>
                    <a:pt x="3801468" y="4392829"/>
                    <a:pt x="3796112" y="4395622"/>
                    <a:pt x="3795702" y="4380774"/>
                  </a:cubicBezTo>
                  <a:cubicBezTo>
                    <a:pt x="3757899" y="4380620"/>
                    <a:pt x="3769176" y="4410290"/>
                    <a:pt x="3765626" y="4184303"/>
                  </a:cubicBezTo>
                  <a:cubicBezTo>
                    <a:pt x="3764934" y="4140387"/>
                    <a:pt x="3758834" y="4147996"/>
                    <a:pt x="3789192" y="4148330"/>
                  </a:cubicBezTo>
                  <a:cubicBezTo>
                    <a:pt x="3788756" y="4133136"/>
                    <a:pt x="3793639" y="4136710"/>
                    <a:pt x="3764896" y="4135993"/>
                  </a:cubicBezTo>
                  <a:cubicBezTo>
                    <a:pt x="3761897" y="3932412"/>
                    <a:pt x="3762794" y="3983156"/>
                    <a:pt x="3759757" y="3902037"/>
                  </a:cubicBezTo>
                  <a:cubicBezTo>
                    <a:pt x="3786168" y="3901883"/>
                    <a:pt x="3781836" y="3905073"/>
                    <a:pt x="3781350" y="3890046"/>
                  </a:cubicBezTo>
                  <a:cubicBezTo>
                    <a:pt x="3754144" y="3890136"/>
                    <a:pt x="3759103" y="3901294"/>
                    <a:pt x="3758053" y="3834549"/>
                  </a:cubicBezTo>
                  <a:cubicBezTo>
                    <a:pt x="3754746" y="3622743"/>
                    <a:pt x="3748877" y="3657333"/>
                    <a:pt x="3773366" y="3656987"/>
                  </a:cubicBezTo>
                  <a:cubicBezTo>
                    <a:pt x="3772815" y="3642075"/>
                    <a:pt x="3776365" y="3644958"/>
                    <a:pt x="3755618" y="3645355"/>
                  </a:cubicBezTo>
                  <a:cubicBezTo>
                    <a:pt x="3751389" y="3383740"/>
                    <a:pt x="3745417" y="3413475"/>
                    <a:pt x="3765049" y="3413423"/>
                  </a:cubicBezTo>
                  <a:cubicBezTo>
                    <a:pt x="3764665" y="3398447"/>
                    <a:pt x="3767689" y="3401496"/>
                    <a:pt x="3751389" y="3401535"/>
                  </a:cubicBezTo>
                  <a:cubicBezTo>
                    <a:pt x="3747147" y="3138716"/>
                    <a:pt x="3743047" y="3168476"/>
                    <a:pt x="3761051" y="3168322"/>
                  </a:cubicBezTo>
                  <a:cubicBezTo>
                    <a:pt x="3760923" y="3154025"/>
                    <a:pt x="3764268" y="3156369"/>
                    <a:pt x="3747865" y="3156536"/>
                  </a:cubicBezTo>
                  <a:cubicBezTo>
                    <a:pt x="3746109" y="3038341"/>
                    <a:pt x="3748121" y="3026196"/>
                    <a:pt x="3745802" y="2923772"/>
                  </a:cubicBezTo>
                  <a:cubicBezTo>
                    <a:pt x="3763537" y="2923772"/>
                    <a:pt x="3760539" y="2926846"/>
                    <a:pt x="3760615" y="2911870"/>
                  </a:cubicBezTo>
                  <a:cubicBezTo>
                    <a:pt x="3740804" y="2911883"/>
                    <a:pt x="3745007" y="2945704"/>
                    <a:pt x="3740612" y="2697939"/>
                  </a:cubicBezTo>
                  <a:cubicBezTo>
                    <a:pt x="3740202" y="2675109"/>
                    <a:pt x="3739497" y="2678107"/>
                    <a:pt x="3742573" y="2678133"/>
                  </a:cubicBezTo>
                  <a:cubicBezTo>
                    <a:pt x="3766715" y="2678363"/>
                    <a:pt x="3762615" y="2681387"/>
                    <a:pt x="3762807" y="2666410"/>
                  </a:cubicBezTo>
                  <a:cubicBezTo>
                    <a:pt x="3734615" y="2666205"/>
                    <a:pt x="3737947" y="2688522"/>
                    <a:pt x="3738651" y="2522965"/>
                  </a:cubicBezTo>
                  <a:cubicBezTo>
                    <a:pt x="3738984" y="2416210"/>
                    <a:pt x="3729707" y="2433774"/>
                    <a:pt x="3766343" y="2433019"/>
                  </a:cubicBezTo>
                  <a:cubicBezTo>
                    <a:pt x="3766587" y="2418107"/>
                    <a:pt x="3771341" y="2420887"/>
                    <a:pt x="3742483" y="2421719"/>
                  </a:cubicBezTo>
                  <a:cubicBezTo>
                    <a:pt x="3735627" y="2421911"/>
                    <a:pt x="3738421" y="2449237"/>
                    <a:pt x="3732872" y="2188686"/>
                  </a:cubicBezTo>
                  <a:cubicBezTo>
                    <a:pt x="3743598" y="2188494"/>
                    <a:pt x="3756105" y="2188251"/>
                    <a:pt x="3770226" y="2188084"/>
                  </a:cubicBezTo>
                  <a:cubicBezTo>
                    <a:pt x="3770444" y="2173185"/>
                    <a:pt x="3775967" y="2175990"/>
                    <a:pt x="3742534" y="2176618"/>
                  </a:cubicBezTo>
                  <a:cubicBezTo>
                    <a:pt x="3730822" y="2176823"/>
                    <a:pt x="3732641" y="2177899"/>
                    <a:pt x="3732551" y="2173390"/>
                  </a:cubicBezTo>
                  <a:cubicBezTo>
                    <a:pt x="3726888" y="1915003"/>
                    <a:pt x="3725029" y="1944187"/>
                    <a:pt x="3742585" y="1944366"/>
                  </a:cubicBezTo>
                  <a:cubicBezTo>
                    <a:pt x="3779337" y="1944815"/>
                    <a:pt x="3773123" y="1947659"/>
                    <a:pt x="3773238" y="1932759"/>
                  </a:cubicBezTo>
                  <a:cubicBezTo>
                    <a:pt x="3755784" y="1932631"/>
                    <a:pt x="3739600" y="1932426"/>
                    <a:pt x="3728835" y="1932311"/>
                  </a:cubicBezTo>
                  <a:cubicBezTo>
                    <a:pt x="3728399" y="1903499"/>
                    <a:pt x="3725734" y="1700123"/>
                    <a:pt x="3725721" y="1699227"/>
                  </a:cubicBezTo>
                  <a:cubicBezTo>
                    <a:pt x="3747519" y="1699150"/>
                    <a:pt x="3758373" y="1699086"/>
                    <a:pt x="3773814" y="1699047"/>
                  </a:cubicBezTo>
                  <a:cubicBezTo>
                    <a:pt x="3773763" y="1684058"/>
                    <a:pt x="3780145" y="1687095"/>
                    <a:pt x="3742598" y="1687248"/>
                  </a:cubicBezTo>
                  <a:cubicBezTo>
                    <a:pt x="3717635" y="1687351"/>
                    <a:pt x="3727990" y="1720134"/>
                    <a:pt x="3722851" y="1474213"/>
                  </a:cubicBezTo>
                  <a:cubicBezTo>
                    <a:pt x="3722351" y="1450129"/>
                    <a:pt x="3717238" y="1453985"/>
                    <a:pt x="3742534" y="1454459"/>
                  </a:cubicBezTo>
                  <a:cubicBezTo>
                    <a:pt x="3776839" y="1455099"/>
                    <a:pt x="3771162" y="1457930"/>
                    <a:pt x="3770867" y="1443018"/>
                  </a:cubicBezTo>
                  <a:cubicBezTo>
                    <a:pt x="3751735" y="1442788"/>
                    <a:pt x="3740548" y="1442480"/>
                    <a:pt x="3722210" y="1442211"/>
                  </a:cubicBezTo>
                  <a:cubicBezTo>
                    <a:pt x="3718032" y="1222976"/>
                    <a:pt x="3717981" y="1214136"/>
                    <a:pt x="3717904" y="1208845"/>
                  </a:cubicBezTo>
                  <a:cubicBezTo>
                    <a:pt x="3734615" y="1209114"/>
                    <a:pt x="3747775" y="1209486"/>
                    <a:pt x="3764332" y="1209755"/>
                  </a:cubicBezTo>
                  <a:cubicBezTo>
                    <a:pt x="3763781" y="1194702"/>
                    <a:pt x="3768599" y="1197968"/>
                    <a:pt x="3742726" y="1197405"/>
                  </a:cubicBezTo>
                  <a:cubicBezTo>
                    <a:pt x="3708178" y="1196662"/>
                    <a:pt x="3718840" y="1233212"/>
                    <a:pt x="3714457" y="964115"/>
                  </a:cubicBezTo>
                  <a:cubicBezTo>
                    <a:pt x="3732756" y="964461"/>
                    <a:pt x="3743995" y="964871"/>
                    <a:pt x="3759655" y="965243"/>
                  </a:cubicBezTo>
                  <a:cubicBezTo>
                    <a:pt x="3759565" y="950228"/>
                    <a:pt x="3762961" y="953444"/>
                    <a:pt x="3742765" y="952893"/>
                  </a:cubicBezTo>
                  <a:cubicBezTo>
                    <a:pt x="3702616" y="951740"/>
                    <a:pt x="3714816" y="987777"/>
                    <a:pt x="3709370" y="719232"/>
                  </a:cubicBezTo>
                  <a:cubicBezTo>
                    <a:pt x="3729835" y="719578"/>
                    <a:pt x="3740291" y="720039"/>
                    <a:pt x="3760449" y="720526"/>
                  </a:cubicBezTo>
                  <a:cubicBezTo>
                    <a:pt x="3760628" y="705499"/>
                    <a:pt x="3764011" y="708765"/>
                    <a:pt x="3742765" y="708125"/>
                  </a:cubicBezTo>
                  <a:cubicBezTo>
                    <a:pt x="3702424" y="706972"/>
                    <a:pt x="3709190" y="712570"/>
                    <a:pt x="3708806" y="687832"/>
                  </a:cubicBezTo>
                  <a:cubicBezTo>
                    <a:pt x="3704846" y="433071"/>
                    <a:pt x="3697786" y="474759"/>
                    <a:pt x="3742649" y="474643"/>
                  </a:cubicBezTo>
                  <a:cubicBezTo>
                    <a:pt x="3768407" y="474566"/>
                    <a:pt x="3764075" y="477680"/>
                    <a:pt x="3764306" y="462691"/>
                  </a:cubicBezTo>
                  <a:cubicBezTo>
                    <a:pt x="3743713" y="462729"/>
                    <a:pt x="3731283" y="462793"/>
                    <a:pt x="3706243" y="462819"/>
                  </a:cubicBezTo>
                  <a:cubicBezTo>
                    <a:pt x="3704398" y="370425"/>
                    <a:pt x="3703347" y="365865"/>
                    <a:pt x="3702950" y="230208"/>
                  </a:cubicBezTo>
                  <a:cubicBezTo>
                    <a:pt x="3730552" y="230362"/>
                    <a:pt x="3740920" y="230631"/>
                    <a:pt x="3766843" y="230862"/>
                  </a:cubicBezTo>
                  <a:cubicBezTo>
                    <a:pt x="3766920" y="215821"/>
                    <a:pt x="3771752" y="219050"/>
                    <a:pt x="3742713" y="218678"/>
                  </a:cubicBezTo>
                  <a:cubicBezTo>
                    <a:pt x="3690173" y="218051"/>
                    <a:pt x="3703731" y="252192"/>
                    <a:pt x="3700079" y="32828"/>
                  </a:cubicBezTo>
                  <a:cubicBezTo>
                    <a:pt x="3683459" y="31675"/>
                    <a:pt x="3691186" y="8641"/>
                    <a:pt x="3692403" y="218243"/>
                  </a:cubicBezTo>
                  <a:cubicBezTo>
                    <a:pt x="3671400" y="218166"/>
                    <a:pt x="3518381" y="217538"/>
                    <a:pt x="3487985" y="217641"/>
                  </a:cubicBezTo>
                  <a:cubicBezTo>
                    <a:pt x="3483064" y="-2043"/>
                    <a:pt x="3493905" y="20017"/>
                    <a:pt x="3475785" y="19082"/>
                  </a:cubicBezTo>
                  <a:cubicBezTo>
                    <a:pt x="3478105" y="254280"/>
                    <a:pt x="3490433" y="217359"/>
                    <a:pt x="3434881" y="218140"/>
                  </a:cubicBezTo>
                  <a:cubicBezTo>
                    <a:pt x="3377421" y="218947"/>
                    <a:pt x="3376267" y="218537"/>
                    <a:pt x="3281221" y="218781"/>
                  </a:cubicBezTo>
                  <a:cubicBezTo>
                    <a:pt x="3273661" y="218794"/>
                    <a:pt x="3275519" y="227159"/>
                    <a:pt x="3274519" y="163309"/>
                  </a:cubicBezTo>
                  <a:cubicBezTo>
                    <a:pt x="3271892" y="-10614"/>
                    <a:pt x="3276608" y="9858"/>
                    <a:pt x="3261692" y="9320"/>
                  </a:cubicBezTo>
                  <a:cubicBezTo>
                    <a:pt x="3263576" y="134125"/>
                    <a:pt x="3264178" y="176953"/>
                    <a:pt x="3264972" y="218819"/>
                  </a:cubicBezTo>
                  <a:cubicBezTo>
                    <a:pt x="3217161" y="218909"/>
                    <a:pt x="3205564" y="218871"/>
                    <a:pt x="3061784" y="218768"/>
                  </a:cubicBezTo>
                  <a:cubicBezTo>
                    <a:pt x="3056556" y="-20517"/>
                    <a:pt x="3064706" y="3824"/>
                    <a:pt x="3048021" y="3478"/>
                  </a:cubicBezTo>
                  <a:cubicBezTo>
                    <a:pt x="3051571" y="236178"/>
                    <a:pt x="3051481" y="218755"/>
                    <a:pt x="3050571" y="218755"/>
                  </a:cubicBezTo>
                  <a:cubicBezTo>
                    <a:pt x="2972992" y="218755"/>
                    <a:pt x="2973837" y="217602"/>
                    <a:pt x="2896822" y="217602"/>
                  </a:cubicBezTo>
                  <a:cubicBezTo>
                    <a:pt x="2832518" y="217602"/>
                    <a:pt x="2849510" y="259418"/>
                    <a:pt x="2845589" y="954"/>
                  </a:cubicBezTo>
                  <a:cubicBezTo>
                    <a:pt x="2831314" y="865"/>
                    <a:pt x="2834043" y="-26487"/>
                    <a:pt x="2838003" y="218127"/>
                  </a:cubicBezTo>
                  <a:cubicBezTo>
                    <a:pt x="2730014" y="220331"/>
                    <a:pt x="2738664" y="219447"/>
                    <a:pt x="2634968" y="218640"/>
                  </a:cubicBezTo>
                  <a:cubicBezTo>
                    <a:pt x="2629996" y="-25167"/>
                    <a:pt x="2635788" y="954"/>
                    <a:pt x="2620321" y="1095"/>
                  </a:cubicBezTo>
                  <a:cubicBezTo>
                    <a:pt x="2624537" y="255587"/>
                    <a:pt x="2637377" y="218486"/>
                    <a:pt x="2589374" y="218486"/>
                  </a:cubicBezTo>
                  <a:cubicBezTo>
                    <a:pt x="2391068" y="218486"/>
                    <a:pt x="2421618" y="235948"/>
                    <a:pt x="2420478" y="163283"/>
                  </a:cubicBezTo>
                  <a:cubicBezTo>
                    <a:pt x="2419145" y="77667"/>
                    <a:pt x="2418671" y="80601"/>
                    <a:pt x="2417402" y="4349"/>
                  </a:cubicBezTo>
                  <a:cubicBezTo>
                    <a:pt x="2402383" y="4682"/>
                    <a:pt x="2406317" y="-22515"/>
                    <a:pt x="2410931" y="219063"/>
                  </a:cubicBezTo>
                  <a:cubicBezTo>
                    <a:pt x="2359339" y="218806"/>
                    <a:pt x="2301673" y="216449"/>
                    <a:pt x="2207858" y="218461"/>
                  </a:cubicBezTo>
                  <a:cubicBezTo>
                    <a:pt x="2207243" y="147705"/>
                    <a:pt x="2205128" y="57272"/>
                    <a:pt x="2204347" y="9948"/>
                  </a:cubicBezTo>
                  <a:cubicBezTo>
                    <a:pt x="2187175" y="10473"/>
                    <a:pt x="2195479" y="-12946"/>
                    <a:pt x="2197363" y="218678"/>
                  </a:cubicBezTo>
                  <a:cubicBezTo>
                    <a:pt x="2105828" y="220574"/>
                    <a:pt x="2060080" y="218281"/>
                    <a:pt x="1992995" y="218051"/>
                  </a:cubicBezTo>
                  <a:cubicBezTo>
                    <a:pt x="1990548" y="108939"/>
                    <a:pt x="1991650" y="90619"/>
                    <a:pt x="1990753" y="16943"/>
                  </a:cubicBezTo>
                  <a:cubicBezTo>
                    <a:pt x="1976541" y="17429"/>
                    <a:pt x="1980450" y="6835"/>
                    <a:pt x="1980668" y="75989"/>
                  </a:cubicBezTo>
                  <a:cubicBezTo>
                    <a:pt x="1980821" y="125234"/>
                    <a:pt x="1981539" y="174736"/>
                    <a:pt x="1982500" y="218038"/>
                  </a:cubicBezTo>
                  <a:cubicBezTo>
                    <a:pt x="1973145" y="218025"/>
                    <a:pt x="1827085" y="217948"/>
                    <a:pt x="1820805" y="217935"/>
                  </a:cubicBezTo>
                  <a:cubicBezTo>
                    <a:pt x="1765728" y="217935"/>
                    <a:pt x="1780183" y="251628"/>
                    <a:pt x="1778146" y="24668"/>
                  </a:cubicBezTo>
                  <a:cubicBezTo>
                    <a:pt x="1763973" y="25206"/>
                    <a:pt x="1767907" y="15905"/>
                    <a:pt x="1767779" y="75950"/>
                  </a:cubicBezTo>
                  <a:cubicBezTo>
                    <a:pt x="1767676" y="124005"/>
                    <a:pt x="1768304" y="171316"/>
                    <a:pt x="1769419" y="218102"/>
                  </a:cubicBezTo>
                  <a:cubicBezTo>
                    <a:pt x="1571421" y="219614"/>
                    <a:pt x="1764921" y="218012"/>
                    <a:pt x="1566923" y="219293"/>
                  </a:cubicBezTo>
                  <a:cubicBezTo>
                    <a:pt x="1566500" y="178810"/>
                    <a:pt x="1565795" y="140159"/>
                    <a:pt x="1564052" y="33136"/>
                  </a:cubicBezTo>
                  <a:cubicBezTo>
                    <a:pt x="1549367" y="33738"/>
                    <a:pt x="1553249" y="14239"/>
                    <a:pt x="1555684" y="163475"/>
                  </a:cubicBezTo>
                  <a:cubicBezTo>
                    <a:pt x="1556812" y="235038"/>
                    <a:pt x="1596870" y="219626"/>
                    <a:pt x="1359672" y="219626"/>
                  </a:cubicBezTo>
                  <a:cubicBezTo>
                    <a:pt x="1351022" y="219626"/>
                    <a:pt x="1355533" y="240841"/>
                    <a:pt x="1350023" y="42206"/>
                  </a:cubicBezTo>
                  <a:cubicBezTo>
                    <a:pt x="1332723" y="42949"/>
                    <a:pt x="1342091" y="16827"/>
                    <a:pt x="1343475" y="219588"/>
                  </a:cubicBezTo>
                  <a:cubicBezTo>
                    <a:pt x="1278133" y="219255"/>
                    <a:pt x="1235447" y="215476"/>
                    <a:pt x="1139133" y="218076"/>
                  </a:cubicBezTo>
                  <a:cubicBezTo>
                    <a:pt x="1138326" y="180284"/>
                    <a:pt x="1138300" y="166601"/>
                    <a:pt x="1136173" y="51776"/>
                  </a:cubicBezTo>
                  <a:cubicBezTo>
                    <a:pt x="1122371" y="52416"/>
                    <a:pt x="1124576" y="26320"/>
                    <a:pt x="1128625" y="218371"/>
                  </a:cubicBezTo>
                  <a:cubicBezTo>
                    <a:pt x="1078571" y="219818"/>
                    <a:pt x="1026287" y="219626"/>
                    <a:pt x="975529" y="218999"/>
                  </a:cubicBezTo>
                  <a:cubicBezTo>
                    <a:pt x="911007" y="218268"/>
                    <a:pt x="924680" y="248836"/>
                    <a:pt x="923873" y="61704"/>
                  </a:cubicBezTo>
                  <a:cubicBezTo>
                    <a:pt x="911276" y="62307"/>
                    <a:pt x="911276" y="37850"/>
                    <a:pt x="915249" y="218563"/>
                  </a:cubicBezTo>
                  <a:cubicBezTo>
                    <a:pt x="904036" y="218537"/>
                    <a:pt x="910546" y="218550"/>
                    <a:pt x="744969" y="218512"/>
                  </a:cubicBezTo>
                  <a:cubicBezTo>
                    <a:pt x="700733" y="218512"/>
                    <a:pt x="711740" y="244582"/>
                    <a:pt x="709293" y="71953"/>
                  </a:cubicBezTo>
                  <a:cubicBezTo>
                    <a:pt x="694031" y="72632"/>
                    <a:pt x="698106" y="50264"/>
                    <a:pt x="701027" y="218397"/>
                  </a:cubicBezTo>
                  <a:cubicBezTo>
                    <a:pt x="646437" y="218076"/>
                    <a:pt x="638684" y="217333"/>
                    <a:pt x="498364" y="218051"/>
                  </a:cubicBezTo>
                  <a:cubicBezTo>
                    <a:pt x="497339" y="182474"/>
                    <a:pt x="496494" y="130705"/>
                    <a:pt x="496545" y="76117"/>
                  </a:cubicBezTo>
                  <a:cubicBezTo>
                    <a:pt x="483256" y="76142"/>
                    <a:pt x="485114" y="62986"/>
                    <a:pt x="486690" y="163488"/>
                  </a:cubicBezTo>
                  <a:cubicBezTo>
                    <a:pt x="487754" y="232130"/>
                    <a:pt x="498390" y="218179"/>
                    <a:pt x="437636" y="218179"/>
                  </a:cubicBezTo>
                  <a:cubicBezTo>
                    <a:pt x="361505" y="218179"/>
                    <a:pt x="360954" y="219332"/>
                    <a:pt x="285540" y="219345"/>
                  </a:cubicBezTo>
                  <a:cubicBezTo>
                    <a:pt x="284322" y="156942"/>
                    <a:pt x="284463" y="142388"/>
                    <a:pt x="282810" y="76078"/>
                  </a:cubicBezTo>
                  <a:cubicBezTo>
                    <a:pt x="268291" y="76142"/>
                    <a:pt x="271918" y="57643"/>
                    <a:pt x="275032" y="219332"/>
                  </a:cubicBezTo>
                  <a:cubicBezTo>
                    <a:pt x="274109" y="219332"/>
                    <a:pt x="72087" y="217884"/>
                    <a:pt x="71164" y="217871"/>
                  </a:cubicBezTo>
                  <a:cubicBezTo>
                    <a:pt x="70139" y="182731"/>
                    <a:pt x="69537" y="137520"/>
                    <a:pt x="68781" y="81818"/>
                  </a:cubicBezTo>
                  <a:cubicBezTo>
                    <a:pt x="54813" y="82625"/>
                    <a:pt x="58029" y="70723"/>
                    <a:pt x="59490" y="163475"/>
                  </a:cubicBezTo>
                  <a:cubicBezTo>
                    <a:pt x="60464" y="225865"/>
                    <a:pt x="63296" y="217769"/>
                    <a:pt x="53634" y="217615"/>
                  </a:cubicBezTo>
                  <a:cubicBezTo>
                    <a:pt x="-9286" y="216680"/>
                    <a:pt x="402" y="213387"/>
                    <a:pt x="710" y="229017"/>
                  </a:cubicBezTo>
                  <a:cubicBezTo>
                    <a:pt x="27864" y="229119"/>
                    <a:pt x="42831" y="229388"/>
                    <a:pt x="61028" y="229645"/>
                  </a:cubicBezTo>
                  <a:cubicBezTo>
                    <a:pt x="65474" y="366172"/>
                    <a:pt x="64347" y="372514"/>
                    <a:pt x="65269" y="463690"/>
                  </a:cubicBezTo>
                  <a:cubicBezTo>
                    <a:pt x="46560" y="463869"/>
                    <a:pt x="31516" y="464061"/>
                    <a:pt x="4490" y="464151"/>
                  </a:cubicBezTo>
                  <a:cubicBezTo>
                    <a:pt x="4682" y="479716"/>
                    <a:pt x="-4442" y="476322"/>
                    <a:pt x="53608" y="475707"/>
                  </a:cubicBezTo>
                  <a:cubicBezTo>
                    <a:pt x="70767" y="475540"/>
                    <a:pt x="64321" y="443256"/>
                    <a:pt x="68204" y="687973"/>
                  </a:cubicBezTo>
                  <a:cubicBezTo>
                    <a:pt x="68614" y="714031"/>
                    <a:pt x="80045" y="707523"/>
                    <a:pt x="6796" y="707484"/>
                  </a:cubicBezTo>
                  <a:cubicBezTo>
                    <a:pt x="6899" y="723344"/>
                    <a:pt x="-4327" y="719373"/>
                    <a:pt x="68729" y="719411"/>
                  </a:cubicBezTo>
                  <a:cubicBezTo>
                    <a:pt x="69767" y="777586"/>
                    <a:pt x="72266" y="860179"/>
                    <a:pt x="72407" y="952714"/>
                  </a:cubicBezTo>
                  <a:cubicBezTo>
                    <a:pt x="51020" y="952803"/>
                    <a:pt x="34463" y="952944"/>
                    <a:pt x="8027" y="953008"/>
                  </a:cubicBezTo>
                  <a:cubicBezTo>
                    <a:pt x="8078" y="968535"/>
                    <a:pt x="-508" y="965025"/>
                    <a:pt x="53583" y="964730"/>
                  </a:cubicBezTo>
                  <a:cubicBezTo>
                    <a:pt x="80019" y="964589"/>
                    <a:pt x="71690" y="928488"/>
                    <a:pt x="76008" y="1197379"/>
                  </a:cubicBezTo>
                  <a:cubicBezTo>
                    <a:pt x="52839" y="1197494"/>
                    <a:pt x="35950" y="1197674"/>
                    <a:pt x="8770" y="1197764"/>
                  </a:cubicBezTo>
                  <a:cubicBezTo>
                    <a:pt x="8808" y="1213560"/>
                    <a:pt x="697" y="1209793"/>
                    <a:pt x="53583" y="1209447"/>
                  </a:cubicBezTo>
                  <a:cubicBezTo>
                    <a:pt x="85529" y="1209229"/>
                    <a:pt x="76162" y="1181865"/>
                    <a:pt x="79378" y="1387008"/>
                  </a:cubicBezTo>
                  <a:cubicBezTo>
                    <a:pt x="80403" y="1452396"/>
                    <a:pt x="87592" y="1441212"/>
                    <a:pt x="53467" y="1441853"/>
                  </a:cubicBezTo>
                  <a:cubicBezTo>
                    <a:pt x="1542" y="1442826"/>
                    <a:pt x="9552" y="1438368"/>
                    <a:pt x="9628" y="1454382"/>
                  </a:cubicBezTo>
                  <a:cubicBezTo>
                    <a:pt x="41140" y="1454151"/>
                    <a:pt x="54300" y="1453664"/>
                    <a:pt x="80788" y="1453318"/>
                  </a:cubicBezTo>
                  <a:cubicBezTo>
                    <a:pt x="83825" y="1560035"/>
                    <a:pt x="82749" y="1511160"/>
                    <a:pt x="85171" y="1686544"/>
                  </a:cubicBezTo>
                  <a:cubicBezTo>
                    <a:pt x="59734" y="1686915"/>
                    <a:pt x="42690" y="1687671"/>
                    <a:pt x="11243" y="1688004"/>
                  </a:cubicBezTo>
                  <a:cubicBezTo>
                    <a:pt x="11371" y="1702634"/>
                    <a:pt x="2773" y="1700405"/>
                    <a:pt x="53659" y="1699111"/>
                  </a:cubicBezTo>
                  <a:cubicBezTo>
                    <a:pt x="96832" y="1698061"/>
                    <a:pt x="85196" y="1662523"/>
                    <a:pt x="88989" y="1931453"/>
                  </a:cubicBezTo>
                  <a:cubicBezTo>
                    <a:pt x="57478" y="1931299"/>
                    <a:pt x="48124" y="1931043"/>
                    <a:pt x="14344" y="1930915"/>
                  </a:cubicBezTo>
                  <a:cubicBezTo>
                    <a:pt x="14588" y="1946660"/>
                    <a:pt x="7271" y="1942663"/>
                    <a:pt x="53493" y="1943111"/>
                  </a:cubicBezTo>
                  <a:cubicBezTo>
                    <a:pt x="98241" y="1943521"/>
                    <a:pt x="89182" y="1932196"/>
                    <a:pt x="89668" y="1998698"/>
                  </a:cubicBezTo>
                  <a:cubicBezTo>
                    <a:pt x="91232" y="2212515"/>
                    <a:pt x="109006" y="2176785"/>
                    <a:pt x="53544" y="2176926"/>
                  </a:cubicBezTo>
                  <a:cubicBezTo>
                    <a:pt x="13204" y="2176990"/>
                    <a:pt x="19316" y="2173031"/>
                    <a:pt x="19714" y="2188878"/>
                  </a:cubicBezTo>
                  <a:cubicBezTo>
                    <a:pt x="40166" y="2188853"/>
                    <a:pt x="58798" y="2188801"/>
                    <a:pt x="92667" y="2188763"/>
                  </a:cubicBezTo>
                  <a:cubicBezTo>
                    <a:pt x="98741" y="2468454"/>
                    <a:pt x="104316" y="2422321"/>
                    <a:pt x="53595" y="2421847"/>
                  </a:cubicBezTo>
                  <a:cubicBezTo>
                    <a:pt x="20457" y="2421540"/>
                    <a:pt x="25903" y="2418581"/>
                    <a:pt x="26339" y="2433518"/>
                  </a:cubicBezTo>
                  <a:cubicBezTo>
                    <a:pt x="52224" y="2433685"/>
                    <a:pt x="66090" y="2433928"/>
                    <a:pt x="95268" y="2434044"/>
                  </a:cubicBezTo>
                  <a:cubicBezTo>
                    <a:pt x="95281" y="2434530"/>
                    <a:pt x="98062" y="2548613"/>
                    <a:pt x="100407" y="2667307"/>
                  </a:cubicBezTo>
                  <a:cubicBezTo>
                    <a:pt x="69370" y="2667064"/>
                    <a:pt x="56030" y="2666500"/>
                    <a:pt x="31875" y="2666090"/>
                  </a:cubicBezTo>
                  <a:cubicBezTo>
                    <a:pt x="32144" y="2681143"/>
                    <a:pt x="27735" y="2677876"/>
                    <a:pt x="53442" y="2678453"/>
                  </a:cubicBezTo>
                  <a:cubicBezTo>
                    <a:pt x="113709" y="2679836"/>
                    <a:pt x="100369" y="2636356"/>
                    <a:pt x="104726" y="2912306"/>
                  </a:cubicBezTo>
                  <a:cubicBezTo>
                    <a:pt x="75021" y="2912242"/>
                    <a:pt x="63552" y="2912088"/>
                    <a:pt x="35373" y="2911934"/>
                  </a:cubicBezTo>
                  <a:cubicBezTo>
                    <a:pt x="35540" y="2926949"/>
                    <a:pt x="31887" y="2923823"/>
                    <a:pt x="53506" y="2923964"/>
                  </a:cubicBezTo>
                  <a:cubicBezTo>
                    <a:pt x="124768" y="2924451"/>
                    <a:pt x="102009" y="2888400"/>
                    <a:pt x="105981" y="3135167"/>
                  </a:cubicBezTo>
                  <a:cubicBezTo>
                    <a:pt x="106391" y="3161891"/>
                    <a:pt x="119155" y="3155204"/>
                    <a:pt x="37359" y="3155229"/>
                  </a:cubicBezTo>
                  <a:cubicBezTo>
                    <a:pt x="37449" y="3171089"/>
                    <a:pt x="24916" y="3167118"/>
                    <a:pt x="106481" y="3167105"/>
                  </a:cubicBezTo>
                  <a:cubicBezTo>
                    <a:pt x="106507" y="3168348"/>
                    <a:pt x="109249" y="3339785"/>
                    <a:pt x="110723" y="3402137"/>
                  </a:cubicBezTo>
                  <a:cubicBezTo>
                    <a:pt x="76380" y="3401957"/>
                    <a:pt x="58670" y="3401304"/>
                    <a:pt x="38320" y="3400868"/>
                  </a:cubicBezTo>
                  <a:cubicBezTo>
                    <a:pt x="38359" y="3415178"/>
                    <a:pt x="23763" y="3413603"/>
                    <a:pt x="111005" y="3414038"/>
                  </a:cubicBezTo>
                  <a:cubicBezTo>
                    <a:pt x="111030" y="3415178"/>
                    <a:pt x="115580" y="3645214"/>
                    <a:pt x="115592" y="3646149"/>
                  </a:cubicBezTo>
                  <a:cubicBezTo>
                    <a:pt x="77866" y="3646213"/>
                    <a:pt x="61092" y="3646495"/>
                    <a:pt x="38859" y="3646700"/>
                  </a:cubicBezTo>
                  <a:cubicBezTo>
                    <a:pt x="38884" y="3661663"/>
                    <a:pt x="35886" y="3658640"/>
                    <a:pt x="53608" y="3658448"/>
                  </a:cubicBezTo>
                  <a:cubicBezTo>
                    <a:pt x="122602" y="3657704"/>
                    <a:pt x="115785" y="3657513"/>
                    <a:pt x="115823" y="3659767"/>
                  </a:cubicBezTo>
                  <a:cubicBezTo>
                    <a:pt x="117079" y="3739759"/>
                    <a:pt x="119475" y="3821084"/>
                    <a:pt x="119757" y="3890033"/>
                  </a:cubicBezTo>
                  <a:cubicBezTo>
                    <a:pt x="23725" y="3890123"/>
                    <a:pt x="39474" y="3887650"/>
                    <a:pt x="39525" y="3902472"/>
                  </a:cubicBezTo>
                  <a:cubicBezTo>
                    <a:pt x="62463" y="3902268"/>
                    <a:pt x="79071" y="3901973"/>
                    <a:pt x="119796" y="3901922"/>
                  </a:cubicBezTo>
                  <a:cubicBezTo>
                    <a:pt x="119988" y="4048186"/>
                    <a:pt x="121820" y="4066288"/>
                    <a:pt x="123422" y="4134071"/>
                  </a:cubicBezTo>
                  <a:cubicBezTo>
                    <a:pt x="82403" y="4134109"/>
                    <a:pt x="65500" y="4134481"/>
                    <a:pt x="40858" y="4134814"/>
                  </a:cubicBezTo>
                  <a:cubicBezTo>
                    <a:pt x="40973" y="4149111"/>
                    <a:pt x="37731" y="4146766"/>
                    <a:pt x="53621" y="4146536"/>
                  </a:cubicBezTo>
                  <a:cubicBezTo>
                    <a:pt x="145181" y="4145178"/>
                    <a:pt x="121641" y="4103081"/>
                    <a:pt x="125639" y="4359417"/>
                  </a:cubicBezTo>
                  <a:cubicBezTo>
                    <a:pt x="126075" y="4387422"/>
                    <a:pt x="139774" y="4380428"/>
                    <a:pt x="53531" y="4380671"/>
                  </a:cubicBezTo>
                  <a:cubicBezTo>
                    <a:pt x="41345" y="4380697"/>
                    <a:pt x="43433" y="4377635"/>
                    <a:pt x="43651" y="4392611"/>
                  </a:cubicBezTo>
                  <a:cubicBezTo>
                    <a:pt x="65128" y="4392572"/>
                    <a:pt x="80250" y="4392483"/>
                    <a:pt x="126139" y="4392483"/>
                  </a:cubicBezTo>
                  <a:cubicBezTo>
                    <a:pt x="126792" y="4439705"/>
                    <a:pt x="127484" y="4529138"/>
                    <a:pt x="129637" y="4623825"/>
                  </a:cubicBezTo>
                  <a:cubicBezTo>
                    <a:pt x="89412" y="4623838"/>
                    <a:pt x="73509" y="4624222"/>
                    <a:pt x="48021" y="4624735"/>
                  </a:cubicBezTo>
                  <a:cubicBezTo>
                    <a:pt x="48418" y="4641517"/>
                    <a:pt x="35437" y="4635727"/>
                    <a:pt x="129881" y="4635714"/>
                  </a:cubicBezTo>
                  <a:cubicBezTo>
                    <a:pt x="129906" y="4636675"/>
                    <a:pt x="134443" y="4869298"/>
                    <a:pt x="134468" y="4870361"/>
                  </a:cubicBezTo>
                  <a:cubicBezTo>
                    <a:pt x="100394" y="4870399"/>
                    <a:pt x="81326" y="4870092"/>
                    <a:pt x="54992" y="4869490"/>
                  </a:cubicBezTo>
                  <a:cubicBezTo>
                    <a:pt x="55479" y="4884286"/>
                    <a:pt x="42357" y="4882262"/>
                    <a:pt x="130406" y="4882262"/>
                  </a:cubicBezTo>
                  <a:cubicBezTo>
                    <a:pt x="135442" y="4882262"/>
                    <a:pt x="134661" y="4881737"/>
                    <a:pt x="134686" y="4883915"/>
                  </a:cubicBezTo>
                  <a:cubicBezTo>
                    <a:pt x="138684" y="5143313"/>
                    <a:pt x="141068" y="5115411"/>
                    <a:pt x="130406" y="5115411"/>
                  </a:cubicBezTo>
                  <a:cubicBezTo>
                    <a:pt x="51596" y="5115411"/>
                    <a:pt x="63040" y="5112029"/>
                    <a:pt x="63552" y="5127389"/>
                  </a:cubicBezTo>
                  <a:cubicBezTo>
                    <a:pt x="83402" y="5127338"/>
                    <a:pt x="101278" y="5127312"/>
                    <a:pt x="138454" y="5127312"/>
                  </a:cubicBezTo>
                  <a:cubicBezTo>
                    <a:pt x="142208" y="5290346"/>
                    <a:pt x="141158" y="5291794"/>
                    <a:pt x="141785" y="5358398"/>
                  </a:cubicBezTo>
                  <a:cubicBezTo>
                    <a:pt x="111351" y="5358308"/>
                    <a:pt x="89284" y="5358526"/>
                    <a:pt x="71241" y="5358846"/>
                  </a:cubicBezTo>
                  <a:cubicBezTo>
                    <a:pt x="71766" y="5374502"/>
                    <a:pt x="61361" y="5370274"/>
                    <a:pt x="130419" y="5370274"/>
                  </a:cubicBezTo>
                  <a:cubicBezTo>
                    <a:pt x="146206" y="5370274"/>
                    <a:pt x="141619" y="5343435"/>
                    <a:pt x="145374" y="5583629"/>
                  </a:cubicBezTo>
                  <a:cubicBezTo>
                    <a:pt x="145784" y="5609046"/>
                    <a:pt x="149679" y="5604704"/>
                    <a:pt x="130419" y="5604704"/>
                  </a:cubicBezTo>
                  <a:cubicBezTo>
                    <a:pt x="69242" y="5604704"/>
                    <a:pt x="79250" y="5600066"/>
                    <a:pt x="79788" y="5616272"/>
                  </a:cubicBezTo>
                  <a:cubicBezTo>
                    <a:pt x="101445" y="5616592"/>
                    <a:pt x="124050" y="5616644"/>
                    <a:pt x="145925" y="5616579"/>
                  </a:cubicBezTo>
                  <a:cubicBezTo>
                    <a:pt x="150346" y="5886098"/>
                    <a:pt x="156638" y="5850125"/>
                    <a:pt x="130419" y="5850125"/>
                  </a:cubicBezTo>
                  <a:cubicBezTo>
                    <a:pt x="79494" y="5850125"/>
                    <a:pt x="87426" y="5846256"/>
                    <a:pt x="87938" y="5862039"/>
                  </a:cubicBezTo>
                  <a:cubicBezTo>
                    <a:pt x="109505" y="5862001"/>
                    <a:pt x="128407" y="5862014"/>
                    <a:pt x="149090" y="5862014"/>
                  </a:cubicBezTo>
                  <a:cubicBezTo>
                    <a:pt x="149256" y="5903803"/>
                    <a:pt x="150128" y="5954702"/>
                    <a:pt x="151127" y="6011634"/>
                  </a:cubicBezTo>
                  <a:cubicBezTo>
                    <a:pt x="167389" y="6011506"/>
                    <a:pt x="160277" y="6030889"/>
                    <a:pt x="159585" y="5862014"/>
                  </a:cubicBezTo>
                  <a:lnTo>
                    <a:pt x="362440" y="5862026"/>
                  </a:lnTo>
                  <a:cubicBezTo>
                    <a:pt x="363311" y="5924006"/>
                    <a:pt x="363862" y="5966245"/>
                    <a:pt x="365387" y="6009930"/>
                  </a:cubicBezTo>
                  <a:cubicBezTo>
                    <a:pt x="380765" y="6009802"/>
                    <a:pt x="375267" y="6029967"/>
                    <a:pt x="372948" y="5862026"/>
                  </a:cubicBezTo>
                  <a:cubicBezTo>
                    <a:pt x="545727" y="5862039"/>
                    <a:pt x="498813" y="5860502"/>
                    <a:pt x="576649" y="5860220"/>
                  </a:cubicBezTo>
                  <a:cubicBezTo>
                    <a:pt x="578007" y="5916602"/>
                    <a:pt x="578148" y="5947374"/>
                    <a:pt x="579430" y="6008239"/>
                  </a:cubicBezTo>
                  <a:cubicBezTo>
                    <a:pt x="593487" y="6008124"/>
                    <a:pt x="589938" y="6019897"/>
                    <a:pt x="588579" y="5933576"/>
                  </a:cubicBezTo>
                  <a:cubicBezTo>
                    <a:pt x="587285" y="5851547"/>
                    <a:pt x="585517" y="5860194"/>
                    <a:pt x="591322" y="5860194"/>
                  </a:cubicBezTo>
                  <a:cubicBezTo>
                    <a:pt x="666005" y="5860194"/>
                    <a:pt x="667504" y="5861463"/>
                    <a:pt x="744943" y="5861463"/>
                  </a:cubicBezTo>
                  <a:cubicBezTo>
                    <a:pt x="802352" y="5861476"/>
                    <a:pt x="789358" y="5846922"/>
                    <a:pt x="790717" y="5933807"/>
                  </a:cubicBezTo>
                  <a:cubicBezTo>
                    <a:pt x="792024" y="6017629"/>
                    <a:pt x="789499" y="6006612"/>
                    <a:pt x="802955" y="6006497"/>
                  </a:cubicBezTo>
                  <a:cubicBezTo>
                    <a:pt x="801404" y="5961120"/>
                    <a:pt x="800584" y="5903278"/>
                    <a:pt x="800571" y="5861476"/>
                  </a:cubicBezTo>
                  <a:cubicBezTo>
                    <a:pt x="886121" y="5861501"/>
                    <a:pt x="926500" y="5861617"/>
                    <a:pt x="975516" y="5861219"/>
                  </a:cubicBezTo>
                  <a:cubicBezTo>
                    <a:pt x="1010256" y="5860938"/>
                    <a:pt x="1002798" y="5846525"/>
                    <a:pt x="1004157" y="5933794"/>
                  </a:cubicBezTo>
                  <a:cubicBezTo>
                    <a:pt x="1005438" y="6015708"/>
                    <a:pt x="1001901" y="6004934"/>
                    <a:pt x="1015844" y="6004831"/>
                  </a:cubicBezTo>
                  <a:cubicBezTo>
                    <a:pt x="1014947" y="5954215"/>
                    <a:pt x="1014152" y="5903060"/>
                    <a:pt x="1013575" y="5860976"/>
                  </a:cubicBezTo>
                  <a:cubicBezTo>
                    <a:pt x="1074829" y="5860745"/>
                    <a:pt x="1123986" y="5861130"/>
                    <a:pt x="1217494" y="5861091"/>
                  </a:cubicBezTo>
                  <a:cubicBezTo>
                    <a:pt x="1217686" y="5905661"/>
                    <a:pt x="1218647" y="5963567"/>
                    <a:pt x="1219609" y="6003256"/>
                  </a:cubicBezTo>
                  <a:cubicBezTo>
                    <a:pt x="1235960" y="6003140"/>
                    <a:pt x="1228643" y="6021678"/>
                    <a:pt x="1228002" y="5861066"/>
                  </a:cubicBezTo>
                  <a:cubicBezTo>
                    <a:pt x="1228950" y="5861066"/>
                    <a:pt x="1429384" y="5860182"/>
                    <a:pt x="1430409" y="5860169"/>
                  </a:cubicBezTo>
                  <a:cubicBezTo>
                    <a:pt x="1431729" y="5930310"/>
                    <a:pt x="1431818" y="5952255"/>
                    <a:pt x="1432946" y="6001590"/>
                  </a:cubicBezTo>
                  <a:cubicBezTo>
                    <a:pt x="1447567" y="6001488"/>
                    <a:pt x="1443890" y="6021909"/>
                    <a:pt x="1440929" y="5860105"/>
                  </a:cubicBezTo>
                  <a:cubicBezTo>
                    <a:pt x="1584081" y="5859131"/>
                    <a:pt x="1572369" y="5861002"/>
                    <a:pt x="1645143" y="5861347"/>
                  </a:cubicBezTo>
                  <a:cubicBezTo>
                    <a:pt x="1646578" y="5905136"/>
                    <a:pt x="1647373" y="5958801"/>
                    <a:pt x="1647578" y="5999938"/>
                  </a:cubicBezTo>
                  <a:cubicBezTo>
                    <a:pt x="1661225" y="5999835"/>
                    <a:pt x="1658560" y="6010865"/>
                    <a:pt x="1657355" y="5933576"/>
                  </a:cubicBezTo>
                  <a:cubicBezTo>
                    <a:pt x="1656048" y="5850420"/>
                    <a:pt x="1651332" y="5861411"/>
                    <a:pt x="1667094" y="5861411"/>
                  </a:cubicBezTo>
                  <a:cubicBezTo>
                    <a:pt x="1805223" y="5861527"/>
                    <a:pt x="1828738" y="5861591"/>
                    <a:pt x="1858583" y="5861463"/>
                  </a:cubicBezTo>
                  <a:cubicBezTo>
                    <a:pt x="1859506" y="5919510"/>
                    <a:pt x="1860198" y="5958507"/>
                    <a:pt x="1860569" y="5998310"/>
                  </a:cubicBezTo>
                  <a:cubicBezTo>
                    <a:pt x="1874217" y="5998208"/>
                    <a:pt x="1871410" y="6009110"/>
                    <a:pt x="1870231" y="5933576"/>
                  </a:cubicBezTo>
                  <a:cubicBezTo>
                    <a:pt x="1868886" y="5848895"/>
                    <a:pt x="1859531" y="5861540"/>
                    <a:pt x="1897732" y="5861181"/>
                  </a:cubicBezTo>
                  <a:cubicBezTo>
                    <a:pt x="1971121" y="5860489"/>
                    <a:pt x="2013101" y="5860796"/>
                    <a:pt x="2051366" y="5861360"/>
                  </a:cubicBezTo>
                  <a:cubicBezTo>
                    <a:pt x="2078123" y="5861757"/>
                    <a:pt x="2071075" y="5848075"/>
                    <a:pt x="2072420" y="5933807"/>
                  </a:cubicBezTo>
                  <a:cubicBezTo>
                    <a:pt x="2073573" y="6007470"/>
                    <a:pt x="2070729" y="5996696"/>
                    <a:pt x="2084184" y="5996594"/>
                  </a:cubicBezTo>
                  <a:cubicBezTo>
                    <a:pt x="2083236" y="5960210"/>
                    <a:pt x="2082287" y="5905379"/>
                    <a:pt x="2082313" y="5861745"/>
                  </a:cubicBezTo>
                  <a:cubicBezTo>
                    <a:pt x="2200861" y="5862808"/>
                    <a:pt x="2191942" y="5859887"/>
                    <a:pt x="2284758" y="5859887"/>
                  </a:cubicBezTo>
                  <a:cubicBezTo>
                    <a:pt x="2284938" y="5902868"/>
                    <a:pt x="2285834" y="5958276"/>
                    <a:pt x="2286693" y="5995044"/>
                  </a:cubicBezTo>
                  <a:cubicBezTo>
                    <a:pt x="2302763" y="5994916"/>
                    <a:pt x="2295894" y="6013658"/>
                    <a:pt x="2295266" y="5859900"/>
                  </a:cubicBezTo>
                  <a:cubicBezTo>
                    <a:pt x="2315206" y="5859925"/>
                    <a:pt x="2231885" y="5859567"/>
                    <a:pt x="2499428" y="5860861"/>
                  </a:cubicBezTo>
                  <a:cubicBezTo>
                    <a:pt x="2500197" y="5898692"/>
                    <a:pt x="2501158" y="5954817"/>
                    <a:pt x="2501440" y="5993404"/>
                  </a:cubicBezTo>
                  <a:cubicBezTo>
                    <a:pt x="2515164" y="5993301"/>
                    <a:pt x="2512307" y="6003678"/>
                    <a:pt x="2511218" y="5933589"/>
                  </a:cubicBezTo>
                  <a:cubicBezTo>
                    <a:pt x="2509962" y="5852854"/>
                    <a:pt x="2508744" y="5860912"/>
                    <a:pt x="2512538" y="5860925"/>
                  </a:cubicBezTo>
                  <a:cubicBezTo>
                    <a:pt x="2753926" y="5862219"/>
                    <a:pt x="2712497" y="5838492"/>
                    <a:pt x="2714022" y="5933794"/>
                  </a:cubicBezTo>
                  <a:cubicBezTo>
                    <a:pt x="2715072" y="6001449"/>
                    <a:pt x="2711779" y="5991790"/>
                    <a:pt x="2725529" y="5991687"/>
                  </a:cubicBezTo>
                  <a:cubicBezTo>
                    <a:pt x="2724440" y="5935498"/>
                    <a:pt x="2724350" y="5914898"/>
                    <a:pt x="2723171" y="5860233"/>
                  </a:cubicBezTo>
                  <a:cubicBezTo>
                    <a:pt x="2819921" y="5859990"/>
                    <a:pt x="2815167" y="5861719"/>
                    <a:pt x="2926154" y="5861463"/>
                  </a:cubicBezTo>
                  <a:cubicBezTo>
                    <a:pt x="2927410" y="5918216"/>
                    <a:pt x="2927436" y="5938470"/>
                    <a:pt x="2928499" y="5990124"/>
                  </a:cubicBezTo>
                  <a:cubicBezTo>
                    <a:pt x="2942352" y="5990022"/>
                    <a:pt x="2939059" y="5999502"/>
                    <a:pt x="2937995" y="5933589"/>
                  </a:cubicBezTo>
                  <a:cubicBezTo>
                    <a:pt x="2936650" y="5846948"/>
                    <a:pt x="2926846" y="5861553"/>
                    <a:pt x="2973709" y="5861245"/>
                  </a:cubicBezTo>
                  <a:cubicBezTo>
                    <a:pt x="3019176" y="5860938"/>
                    <a:pt x="3056338" y="5860809"/>
                    <a:pt x="3127421" y="5861194"/>
                  </a:cubicBezTo>
                  <a:cubicBezTo>
                    <a:pt x="3144579" y="5861284"/>
                    <a:pt x="3139787" y="5848344"/>
                    <a:pt x="3141145" y="5933807"/>
                  </a:cubicBezTo>
                  <a:cubicBezTo>
                    <a:pt x="3142209" y="5999425"/>
                    <a:pt x="3138531" y="5988523"/>
                    <a:pt x="3152524" y="5988420"/>
                  </a:cubicBezTo>
                  <a:cubicBezTo>
                    <a:pt x="3151794" y="5943556"/>
                    <a:pt x="3151115" y="5904572"/>
                    <a:pt x="3150666" y="5861309"/>
                  </a:cubicBezTo>
                  <a:cubicBezTo>
                    <a:pt x="3298662" y="5861886"/>
                    <a:pt x="3258322" y="5860143"/>
                    <a:pt x="3353227" y="5860067"/>
                  </a:cubicBezTo>
                  <a:cubicBezTo>
                    <a:pt x="3355123" y="6006561"/>
                    <a:pt x="3351150" y="5986883"/>
                    <a:pt x="3365759" y="5986768"/>
                  </a:cubicBezTo>
                  <a:cubicBezTo>
                    <a:pt x="3364952" y="5949257"/>
                    <a:pt x="3364234" y="5898025"/>
                    <a:pt x="3363747" y="5860067"/>
                  </a:cubicBezTo>
                  <a:cubicBezTo>
                    <a:pt x="3430947" y="5860092"/>
                    <a:pt x="3417914" y="5860643"/>
                    <a:pt x="3566948" y="5860592"/>
                  </a:cubicBezTo>
                  <a:cubicBezTo>
                    <a:pt x="3569127" y="6004357"/>
                    <a:pt x="3564513" y="5985153"/>
                    <a:pt x="3579430" y="5985026"/>
                  </a:cubicBezTo>
                  <a:cubicBezTo>
                    <a:pt x="3578700" y="5946579"/>
                    <a:pt x="3578238" y="5913655"/>
                    <a:pt x="3577443" y="5860579"/>
                  </a:cubicBezTo>
                  <a:cubicBezTo>
                    <a:pt x="3678166" y="5860540"/>
                    <a:pt x="3701245" y="5860592"/>
                    <a:pt x="3742649" y="5860374"/>
                  </a:cubicBezTo>
                  <a:cubicBezTo>
                    <a:pt x="3790294" y="5860118"/>
                    <a:pt x="3779133" y="5845500"/>
                    <a:pt x="3780504" y="5933833"/>
                  </a:cubicBezTo>
                  <a:cubicBezTo>
                    <a:pt x="3781414" y="5992405"/>
                    <a:pt x="3778095" y="5983347"/>
                    <a:pt x="3791909" y="5983232"/>
                  </a:cubicBezTo>
                  <a:cubicBezTo>
                    <a:pt x="3788820" y="5840850"/>
                    <a:pt x="3781824" y="5860207"/>
                    <a:pt x="3819601" y="5860207"/>
                  </a:cubicBezTo>
                  <a:close/>
                  <a:moveTo>
                    <a:pt x="3766216" y="4883966"/>
                  </a:moveTo>
                  <a:cubicBezTo>
                    <a:pt x="3770303" y="5151538"/>
                    <a:pt x="3778005" y="5114988"/>
                    <a:pt x="3742662" y="5114745"/>
                  </a:cubicBezTo>
                  <a:cubicBezTo>
                    <a:pt x="3529030" y="5113297"/>
                    <a:pt x="3565488" y="5128926"/>
                    <a:pt x="3564398" y="5058709"/>
                  </a:cubicBezTo>
                  <a:cubicBezTo>
                    <a:pt x="3561079" y="4846263"/>
                    <a:pt x="3551699" y="4881225"/>
                    <a:pt x="3588644" y="4881929"/>
                  </a:cubicBezTo>
                  <a:cubicBezTo>
                    <a:pt x="3719852" y="4884402"/>
                    <a:pt x="3766151" y="4880354"/>
                    <a:pt x="3766216" y="4883966"/>
                  </a:cubicBezTo>
                  <a:close/>
                  <a:moveTo>
                    <a:pt x="3765985" y="4870528"/>
                  </a:moveTo>
                  <a:cubicBezTo>
                    <a:pt x="3591066" y="4870950"/>
                    <a:pt x="3655523" y="4870797"/>
                    <a:pt x="3561861" y="4869592"/>
                  </a:cubicBezTo>
                  <a:cubicBezTo>
                    <a:pt x="3560913" y="4802411"/>
                    <a:pt x="3561605" y="4717794"/>
                    <a:pt x="3558568" y="4635765"/>
                  </a:cubicBezTo>
                  <a:cubicBezTo>
                    <a:pt x="3736332" y="4635854"/>
                    <a:pt x="3684394" y="4635714"/>
                    <a:pt x="3761500" y="4636828"/>
                  </a:cubicBezTo>
                  <a:cubicBezTo>
                    <a:pt x="3761999" y="4749104"/>
                    <a:pt x="3764690" y="4796210"/>
                    <a:pt x="3765985" y="4870528"/>
                  </a:cubicBezTo>
                  <a:close/>
                  <a:moveTo>
                    <a:pt x="3761461" y="4624901"/>
                  </a:moveTo>
                  <a:cubicBezTo>
                    <a:pt x="3549674" y="4621724"/>
                    <a:pt x="3558234" y="4626938"/>
                    <a:pt x="3558030" y="4621275"/>
                  </a:cubicBezTo>
                  <a:cubicBezTo>
                    <a:pt x="3555671" y="4561384"/>
                    <a:pt x="3555031" y="4508500"/>
                    <a:pt x="3554762" y="4446712"/>
                  </a:cubicBezTo>
                  <a:cubicBezTo>
                    <a:pt x="3554480" y="4380607"/>
                    <a:pt x="3545228" y="4391727"/>
                    <a:pt x="3588720" y="4391612"/>
                  </a:cubicBezTo>
                  <a:cubicBezTo>
                    <a:pt x="3650384" y="4391445"/>
                    <a:pt x="3693736" y="4391343"/>
                    <a:pt x="3742560" y="4392124"/>
                  </a:cubicBezTo>
                  <a:cubicBezTo>
                    <a:pt x="3763460" y="4392470"/>
                    <a:pt x="3760385" y="4359687"/>
                    <a:pt x="3761461" y="4624901"/>
                  </a:cubicBezTo>
                  <a:close/>
                  <a:moveTo>
                    <a:pt x="1640927" y="4883761"/>
                  </a:moveTo>
                  <a:cubicBezTo>
                    <a:pt x="1640863" y="4880174"/>
                    <a:pt x="1617361" y="4879367"/>
                    <a:pt x="1843654" y="4880674"/>
                  </a:cubicBezTo>
                  <a:cubicBezTo>
                    <a:pt x="1845205" y="4970390"/>
                    <a:pt x="1843821" y="5010129"/>
                    <a:pt x="1846486" y="5114681"/>
                  </a:cubicBezTo>
                  <a:cubicBezTo>
                    <a:pt x="1732385" y="5114783"/>
                    <a:pt x="1706205" y="5116320"/>
                    <a:pt x="1642695" y="5115744"/>
                  </a:cubicBezTo>
                  <a:cubicBezTo>
                    <a:pt x="1639838" y="4955555"/>
                    <a:pt x="1642452" y="4981586"/>
                    <a:pt x="1640927" y="4883761"/>
                  </a:cubicBezTo>
                  <a:close/>
                  <a:moveTo>
                    <a:pt x="354982" y="4637417"/>
                  </a:moveTo>
                  <a:cubicBezTo>
                    <a:pt x="562719" y="4637417"/>
                    <a:pt x="468750" y="4636828"/>
                    <a:pt x="557465" y="4636187"/>
                  </a:cubicBezTo>
                  <a:cubicBezTo>
                    <a:pt x="557645" y="4686228"/>
                    <a:pt x="558414" y="4709403"/>
                    <a:pt x="559413" y="4796543"/>
                  </a:cubicBezTo>
                  <a:cubicBezTo>
                    <a:pt x="560528" y="4893677"/>
                    <a:pt x="601612" y="4867632"/>
                    <a:pt x="360825" y="4868939"/>
                  </a:cubicBezTo>
                  <a:cubicBezTo>
                    <a:pt x="351830" y="4868990"/>
                    <a:pt x="361710" y="4860996"/>
                    <a:pt x="354982" y="4637417"/>
                  </a:cubicBezTo>
                  <a:close/>
                  <a:moveTo>
                    <a:pt x="343910" y="3902076"/>
                  </a:moveTo>
                  <a:cubicBezTo>
                    <a:pt x="431754" y="3903382"/>
                    <a:pt x="407163" y="3903139"/>
                    <a:pt x="545420" y="3902703"/>
                  </a:cubicBezTo>
                  <a:cubicBezTo>
                    <a:pt x="550430" y="4144345"/>
                    <a:pt x="543920" y="3861413"/>
                    <a:pt x="550430" y="4134430"/>
                  </a:cubicBezTo>
                  <a:cubicBezTo>
                    <a:pt x="477515" y="4135390"/>
                    <a:pt x="522187" y="4136684"/>
                    <a:pt x="346319" y="4135839"/>
                  </a:cubicBezTo>
                  <a:cubicBezTo>
                    <a:pt x="345858" y="4047314"/>
                    <a:pt x="347767" y="4113817"/>
                    <a:pt x="343910" y="3902076"/>
                  </a:cubicBezTo>
                  <a:close/>
                  <a:moveTo>
                    <a:pt x="329519" y="2960168"/>
                  </a:moveTo>
                  <a:cubicBezTo>
                    <a:pt x="328750" y="2910564"/>
                    <a:pt x="295971" y="2924643"/>
                    <a:pt x="514511" y="2923170"/>
                  </a:cubicBezTo>
                  <a:cubicBezTo>
                    <a:pt x="538730" y="2923016"/>
                    <a:pt x="529440" y="2891244"/>
                    <a:pt x="533259" y="3135257"/>
                  </a:cubicBezTo>
                  <a:cubicBezTo>
                    <a:pt x="533669" y="3160648"/>
                    <a:pt x="561656" y="3157548"/>
                    <a:pt x="360877" y="3155396"/>
                  </a:cubicBezTo>
                  <a:cubicBezTo>
                    <a:pt x="318294" y="3154922"/>
                    <a:pt x="333056" y="3186258"/>
                    <a:pt x="329519" y="2960168"/>
                  </a:cubicBezTo>
                  <a:close/>
                  <a:moveTo>
                    <a:pt x="309618" y="1736469"/>
                  </a:moveTo>
                  <a:cubicBezTo>
                    <a:pt x="308888" y="1689734"/>
                    <a:pt x="271456" y="1697728"/>
                    <a:pt x="511961" y="1699649"/>
                  </a:cubicBezTo>
                  <a:cubicBezTo>
                    <a:pt x="516164" y="1949542"/>
                    <a:pt x="515741" y="1932567"/>
                    <a:pt x="514588" y="1932542"/>
                  </a:cubicBezTo>
                  <a:cubicBezTo>
                    <a:pt x="282695" y="1927866"/>
                    <a:pt x="311476" y="1946736"/>
                    <a:pt x="310913" y="1911263"/>
                  </a:cubicBezTo>
                  <a:cubicBezTo>
                    <a:pt x="309567" y="1822418"/>
                    <a:pt x="311002" y="1822918"/>
                    <a:pt x="309618" y="1736469"/>
                  </a:cubicBezTo>
                  <a:close/>
                  <a:moveTo>
                    <a:pt x="504900" y="1209422"/>
                  </a:moveTo>
                  <a:cubicBezTo>
                    <a:pt x="505169" y="1226140"/>
                    <a:pt x="508129" y="1441712"/>
                    <a:pt x="508129" y="1442621"/>
                  </a:cubicBezTo>
                  <a:cubicBezTo>
                    <a:pt x="265459" y="1438227"/>
                    <a:pt x="305838" y="1462043"/>
                    <a:pt x="304672" y="1386868"/>
                  </a:cubicBezTo>
                  <a:cubicBezTo>
                    <a:pt x="303301" y="1299240"/>
                    <a:pt x="301942" y="1299471"/>
                    <a:pt x="300571" y="1212202"/>
                  </a:cubicBezTo>
                  <a:cubicBezTo>
                    <a:pt x="300456" y="1205117"/>
                    <a:pt x="289935" y="1210959"/>
                    <a:pt x="504900" y="1209422"/>
                  </a:cubicBezTo>
                  <a:close/>
                  <a:moveTo>
                    <a:pt x="300328" y="1196918"/>
                  </a:moveTo>
                  <a:cubicBezTo>
                    <a:pt x="298521" y="1083668"/>
                    <a:pt x="296957" y="1025301"/>
                    <a:pt x="297047" y="965384"/>
                  </a:cubicBezTo>
                  <a:cubicBezTo>
                    <a:pt x="373448" y="965448"/>
                    <a:pt x="369437" y="966101"/>
                    <a:pt x="500082" y="965858"/>
                  </a:cubicBezTo>
                  <a:cubicBezTo>
                    <a:pt x="500274" y="1081080"/>
                    <a:pt x="503196" y="1113095"/>
                    <a:pt x="504708" y="1197507"/>
                  </a:cubicBezTo>
                  <a:cubicBezTo>
                    <a:pt x="395104" y="1198327"/>
                    <a:pt x="369193" y="1197046"/>
                    <a:pt x="300328" y="1196918"/>
                  </a:cubicBezTo>
                  <a:close/>
                  <a:moveTo>
                    <a:pt x="508257" y="1454523"/>
                  </a:moveTo>
                  <a:cubicBezTo>
                    <a:pt x="509513" y="1574947"/>
                    <a:pt x="510282" y="1602516"/>
                    <a:pt x="511756" y="1687761"/>
                  </a:cubicBezTo>
                  <a:cubicBezTo>
                    <a:pt x="461151" y="1687364"/>
                    <a:pt x="410969" y="1687415"/>
                    <a:pt x="360813" y="1687684"/>
                  </a:cubicBezTo>
                  <a:cubicBezTo>
                    <a:pt x="295022" y="1688043"/>
                    <a:pt x="308772" y="1728628"/>
                    <a:pt x="305851" y="1474290"/>
                  </a:cubicBezTo>
                  <a:cubicBezTo>
                    <a:pt x="305543" y="1447259"/>
                    <a:pt x="273084" y="1450423"/>
                    <a:pt x="508257" y="1454523"/>
                  </a:cubicBezTo>
                  <a:close/>
                  <a:moveTo>
                    <a:pt x="2214534" y="1387085"/>
                  </a:moveTo>
                  <a:cubicBezTo>
                    <a:pt x="2215675" y="1459955"/>
                    <a:pt x="2249672" y="1439444"/>
                    <a:pt x="2051378" y="1441827"/>
                  </a:cubicBezTo>
                  <a:cubicBezTo>
                    <a:pt x="2003811" y="1442403"/>
                    <a:pt x="2014101" y="1453101"/>
                    <a:pt x="2013063" y="1386855"/>
                  </a:cubicBezTo>
                  <a:cubicBezTo>
                    <a:pt x="2011692" y="1299381"/>
                    <a:pt x="2010141" y="1299317"/>
                    <a:pt x="2008783" y="1212189"/>
                  </a:cubicBezTo>
                  <a:cubicBezTo>
                    <a:pt x="2008680" y="1205681"/>
                    <a:pt x="1996212" y="1211907"/>
                    <a:pt x="2205180" y="1209652"/>
                  </a:cubicBezTo>
                  <a:cubicBezTo>
                    <a:pt x="2219891" y="1209498"/>
                    <a:pt x="2211446" y="1189782"/>
                    <a:pt x="2214534" y="1387085"/>
                  </a:cubicBezTo>
                  <a:close/>
                  <a:moveTo>
                    <a:pt x="2428961" y="1441929"/>
                  </a:moveTo>
                  <a:cubicBezTo>
                    <a:pt x="2366349" y="1441904"/>
                    <a:pt x="2443903" y="1441840"/>
                    <a:pt x="2226106" y="1441494"/>
                  </a:cubicBezTo>
                  <a:cubicBezTo>
                    <a:pt x="2223030" y="1319635"/>
                    <a:pt x="2225657" y="1309860"/>
                    <a:pt x="2224068" y="1209460"/>
                  </a:cubicBezTo>
                  <a:cubicBezTo>
                    <a:pt x="2345269" y="1208320"/>
                    <a:pt x="2427179" y="1211215"/>
                    <a:pt x="2427192" y="1212342"/>
                  </a:cubicBezTo>
                  <a:cubicBezTo>
                    <a:pt x="2428704" y="1308669"/>
                    <a:pt x="2425642" y="1323517"/>
                    <a:pt x="2428961" y="1441929"/>
                  </a:cubicBezTo>
                  <a:close/>
                  <a:moveTo>
                    <a:pt x="3279491" y="1197712"/>
                  </a:moveTo>
                  <a:cubicBezTo>
                    <a:pt x="3034912" y="1197802"/>
                    <a:pt x="3077303" y="1211433"/>
                    <a:pt x="3076572" y="1124843"/>
                  </a:cubicBezTo>
                  <a:cubicBezTo>
                    <a:pt x="3076188" y="1072535"/>
                    <a:pt x="3075265" y="1013669"/>
                    <a:pt x="3074201" y="964987"/>
                  </a:cubicBezTo>
                  <a:cubicBezTo>
                    <a:pt x="3129612" y="964705"/>
                    <a:pt x="3191494" y="961950"/>
                    <a:pt x="3276903" y="964487"/>
                  </a:cubicBezTo>
                  <a:cubicBezTo>
                    <a:pt x="3280529" y="1059186"/>
                    <a:pt x="3278659" y="1133093"/>
                    <a:pt x="3279491" y="1197712"/>
                  </a:cubicBezTo>
                  <a:close/>
                  <a:moveTo>
                    <a:pt x="3285540" y="1561879"/>
                  </a:moveTo>
                  <a:cubicBezTo>
                    <a:pt x="3287744" y="1704748"/>
                    <a:pt x="3290102" y="1687236"/>
                    <a:pt x="3281119" y="1687440"/>
                  </a:cubicBezTo>
                  <a:cubicBezTo>
                    <a:pt x="3227541" y="1688594"/>
                    <a:pt x="3181639" y="1688606"/>
                    <a:pt x="3127523" y="1687440"/>
                  </a:cubicBezTo>
                  <a:cubicBezTo>
                    <a:pt x="3068499" y="1686172"/>
                    <a:pt x="3088772" y="1724324"/>
                    <a:pt x="3081455" y="1474175"/>
                  </a:cubicBezTo>
                  <a:cubicBezTo>
                    <a:pt x="3080801" y="1451807"/>
                    <a:pt x="3048085" y="1451461"/>
                    <a:pt x="3281157" y="1454292"/>
                  </a:cubicBezTo>
                  <a:cubicBezTo>
                    <a:pt x="3287590" y="1454369"/>
                    <a:pt x="3283656" y="1441494"/>
                    <a:pt x="3285540" y="1561879"/>
                  </a:cubicBezTo>
                  <a:close/>
                  <a:moveTo>
                    <a:pt x="3511820" y="4135045"/>
                  </a:moveTo>
                  <a:cubicBezTo>
                    <a:pt x="3302429" y="4135045"/>
                    <a:pt x="3335952" y="4144602"/>
                    <a:pt x="3335555" y="4096957"/>
                  </a:cubicBezTo>
                  <a:cubicBezTo>
                    <a:pt x="3333684" y="3872495"/>
                    <a:pt x="3324496" y="3903446"/>
                    <a:pt x="3358083" y="3903446"/>
                  </a:cubicBezTo>
                  <a:cubicBezTo>
                    <a:pt x="3562015" y="3903446"/>
                    <a:pt x="3536514" y="3891160"/>
                    <a:pt x="3536719" y="3922137"/>
                  </a:cubicBezTo>
                  <a:cubicBezTo>
                    <a:pt x="3537988" y="4167136"/>
                    <a:pt x="3553045" y="4135045"/>
                    <a:pt x="3511820" y="4135045"/>
                  </a:cubicBezTo>
                  <a:close/>
                  <a:moveTo>
                    <a:pt x="3539781" y="4146895"/>
                  </a:moveTo>
                  <a:cubicBezTo>
                    <a:pt x="3541703" y="4270291"/>
                    <a:pt x="3542870" y="4318858"/>
                    <a:pt x="3543690" y="4379800"/>
                  </a:cubicBezTo>
                  <a:cubicBezTo>
                    <a:pt x="3415480" y="4379941"/>
                    <a:pt x="3423643" y="4380812"/>
                    <a:pt x="3340489" y="4380620"/>
                  </a:cubicBezTo>
                  <a:cubicBezTo>
                    <a:pt x="3337695" y="4224683"/>
                    <a:pt x="3337349" y="4248217"/>
                    <a:pt x="3336055" y="4146779"/>
                  </a:cubicBezTo>
                  <a:cubicBezTo>
                    <a:pt x="3399192" y="4146639"/>
                    <a:pt x="3480604" y="4147100"/>
                    <a:pt x="3539781" y="4146895"/>
                  </a:cubicBezTo>
                  <a:close/>
                  <a:moveTo>
                    <a:pt x="3511820" y="3889867"/>
                  </a:moveTo>
                  <a:cubicBezTo>
                    <a:pt x="3296945" y="3889867"/>
                    <a:pt x="3333954" y="3910134"/>
                    <a:pt x="3332774" y="3834536"/>
                  </a:cubicBezTo>
                  <a:cubicBezTo>
                    <a:pt x="3329455" y="3622512"/>
                    <a:pt x="3318909" y="3658012"/>
                    <a:pt x="3358083" y="3658012"/>
                  </a:cubicBezTo>
                  <a:cubicBezTo>
                    <a:pt x="3546881" y="3658012"/>
                    <a:pt x="3532452" y="3654988"/>
                    <a:pt x="3532516" y="3659844"/>
                  </a:cubicBezTo>
                  <a:cubicBezTo>
                    <a:pt x="3536642" y="3925789"/>
                    <a:pt x="3546355" y="3889867"/>
                    <a:pt x="3511820" y="3889867"/>
                  </a:cubicBezTo>
                  <a:close/>
                  <a:moveTo>
                    <a:pt x="3328251" y="3572152"/>
                  </a:moveTo>
                  <a:cubicBezTo>
                    <a:pt x="3326969" y="3510800"/>
                    <a:pt x="3326111" y="3453624"/>
                    <a:pt x="3325714" y="3412552"/>
                  </a:cubicBezTo>
                  <a:cubicBezTo>
                    <a:pt x="3368886" y="3412526"/>
                    <a:pt x="3335107" y="3412526"/>
                    <a:pt x="3511820" y="3412591"/>
                  </a:cubicBezTo>
                  <a:cubicBezTo>
                    <a:pt x="3534771" y="3412591"/>
                    <a:pt x="3527800" y="3376553"/>
                    <a:pt x="3532298" y="3645342"/>
                  </a:cubicBezTo>
                  <a:cubicBezTo>
                    <a:pt x="3289243" y="3644599"/>
                    <a:pt x="3330301" y="3669978"/>
                    <a:pt x="3328251" y="3572152"/>
                  </a:cubicBezTo>
                  <a:close/>
                  <a:moveTo>
                    <a:pt x="3511820" y="3400689"/>
                  </a:moveTo>
                  <a:cubicBezTo>
                    <a:pt x="3333761" y="3400625"/>
                    <a:pt x="3368437" y="3400638"/>
                    <a:pt x="3325598" y="3400651"/>
                  </a:cubicBezTo>
                  <a:cubicBezTo>
                    <a:pt x="3324624" y="3283621"/>
                    <a:pt x="3322369" y="3213609"/>
                    <a:pt x="3321510" y="3168668"/>
                  </a:cubicBezTo>
                  <a:cubicBezTo>
                    <a:pt x="3471915" y="3168207"/>
                    <a:pt x="3439866" y="3166606"/>
                    <a:pt x="3524237" y="3166862"/>
                  </a:cubicBezTo>
                  <a:cubicBezTo>
                    <a:pt x="3529568" y="3428527"/>
                    <a:pt x="3536129" y="3400689"/>
                    <a:pt x="3511820" y="3400689"/>
                  </a:cubicBezTo>
                  <a:close/>
                  <a:moveTo>
                    <a:pt x="2693185" y="3902780"/>
                  </a:moveTo>
                  <a:cubicBezTo>
                    <a:pt x="2924232" y="3904471"/>
                    <a:pt x="2894541" y="3890712"/>
                    <a:pt x="2895425" y="3921971"/>
                  </a:cubicBezTo>
                  <a:cubicBezTo>
                    <a:pt x="2897873" y="4009009"/>
                    <a:pt x="2899321" y="4135211"/>
                    <a:pt x="2896796" y="4135211"/>
                  </a:cubicBezTo>
                  <a:cubicBezTo>
                    <a:pt x="2820421" y="4135211"/>
                    <a:pt x="2818435" y="4136300"/>
                    <a:pt x="2743047" y="4136300"/>
                  </a:cubicBezTo>
                  <a:cubicBezTo>
                    <a:pt x="2676744" y="4136313"/>
                    <a:pt x="2698977" y="4178359"/>
                    <a:pt x="2693185" y="3902780"/>
                  </a:cubicBezTo>
                  <a:close/>
                  <a:moveTo>
                    <a:pt x="1838720" y="3901691"/>
                  </a:moveTo>
                  <a:cubicBezTo>
                    <a:pt x="2073766" y="3902678"/>
                    <a:pt x="2040691" y="3897117"/>
                    <a:pt x="2041498" y="3922317"/>
                  </a:cubicBezTo>
                  <a:cubicBezTo>
                    <a:pt x="2042844" y="3965093"/>
                    <a:pt x="2043972" y="4010841"/>
                    <a:pt x="2044510" y="4097034"/>
                  </a:cubicBezTo>
                  <a:cubicBezTo>
                    <a:pt x="2044856" y="4151840"/>
                    <a:pt x="2076329" y="4135787"/>
                    <a:pt x="1841642" y="4134455"/>
                  </a:cubicBezTo>
                  <a:cubicBezTo>
                    <a:pt x="1841258" y="4066211"/>
                    <a:pt x="1842718" y="4075422"/>
                    <a:pt x="1838720" y="3901691"/>
                  </a:cubicBezTo>
                  <a:close/>
                  <a:moveTo>
                    <a:pt x="553864" y="3659601"/>
                  </a:moveTo>
                  <a:cubicBezTo>
                    <a:pt x="553839" y="3658204"/>
                    <a:pt x="537769" y="3656756"/>
                    <a:pt x="744969" y="3656756"/>
                  </a:cubicBezTo>
                  <a:cubicBezTo>
                    <a:pt x="758770" y="3656756"/>
                    <a:pt x="755118" y="3629456"/>
                    <a:pt x="758334" y="3834753"/>
                  </a:cubicBezTo>
                  <a:cubicBezTo>
                    <a:pt x="759462" y="3907802"/>
                    <a:pt x="794343" y="3890738"/>
                    <a:pt x="591347" y="3890738"/>
                  </a:cubicBezTo>
                  <a:cubicBezTo>
                    <a:pt x="539166" y="3890738"/>
                    <a:pt x="558029" y="3925917"/>
                    <a:pt x="553864" y="3659601"/>
                  </a:cubicBezTo>
                  <a:close/>
                  <a:moveTo>
                    <a:pt x="730091" y="1943841"/>
                  </a:moveTo>
                  <a:cubicBezTo>
                    <a:pt x="730629" y="2007410"/>
                    <a:pt x="731859" y="2174017"/>
                    <a:pt x="731898" y="2176913"/>
                  </a:cubicBezTo>
                  <a:cubicBezTo>
                    <a:pt x="565859" y="2177054"/>
                    <a:pt x="557107" y="2177015"/>
                    <a:pt x="529030" y="2177400"/>
                  </a:cubicBezTo>
                  <a:cubicBezTo>
                    <a:pt x="525583" y="2000556"/>
                    <a:pt x="527159" y="2028548"/>
                    <a:pt x="526172" y="1944674"/>
                  </a:cubicBezTo>
                  <a:cubicBezTo>
                    <a:pt x="613888" y="1946301"/>
                    <a:pt x="673438" y="1943995"/>
                    <a:pt x="730091" y="1943841"/>
                  </a:cubicBezTo>
                  <a:close/>
                  <a:moveTo>
                    <a:pt x="526031" y="1932772"/>
                  </a:moveTo>
                  <a:cubicBezTo>
                    <a:pt x="522302" y="1651582"/>
                    <a:pt x="502542" y="1699995"/>
                    <a:pt x="591360" y="1699995"/>
                  </a:cubicBezTo>
                  <a:cubicBezTo>
                    <a:pt x="663647" y="1699995"/>
                    <a:pt x="666133" y="1699227"/>
                    <a:pt x="725119" y="1699073"/>
                  </a:cubicBezTo>
                  <a:cubicBezTo>
                    <a:pt x="729565" y="1914875"/>
                    <a:pt x="729232" y="1867820"/>
                    <a:pt x="729963" y="1931965"/>
                  </a:cubicBezTo>
                  <a:cubicBezTo>
                    <a:pt x="667684" y="1932106"/>
                    <a:pt x="613042" y="1934399"/>
                    <a:pt x="526031" y="1932772"/>
                  </a:cubicBezTo>
                  <a:close/>
                  <a:moveTo>
                    <a:pt x="732064" y="2188801"/>
                  </a:moveTo>
                  <a:cubicBezTo>
                    <a:pt x="734576" y="2366657"/>
                    <a:pt x="734884" y="2323817"/>
                    <a:pt x="736588" y="2420681"/>
                  </a:cubicBezTo>
                  <a:cubicBezTo>
                    <a:pt x="735678" y="2420681"/>
                    <a:pt x="547342" y="2421668"/>
                    <a:pt x="533976" y="2421860"/>
                  </a:cubicBezTo>
                  <a:cubicBezTo>
                    <a:pt x="532874" y="2356344"/>
                    <a:pt x="534284" y="2449993"/>
                    <a:pt x="529273" y="2189288"/>
                  </a:cubicBezTo>
                  <a:cubicBezTo>
                    <a:pt x="561925" y="2188866"/>
                    <a:pt x="567961" y="2188942"/>
                    <a:pt x="732064" y="2188801"/>
                  </a:cubicBezTo>
                  <a:close/>
                  <a:moveTo>
                    <a:pt x="1154690" y="1911468"/>
                  </a:moveTo>
                  <a:cubicBezTo>
                    <a:pt x="1155049" y="1934630"/>
                    <a:pt x="1184087" y="1937781"/>
                    <a:pt x="975619" y="1932081"/>
                  </a:cubicBezTo>
                  <a:cubicBezTo>
                    <a:pt x="945773" y="1931222"/>
                    <a:pt x="953039" y="1964877"/>
                    <a:pt x="949464" y="1736494"/>
                  </a:cubicBezTo>
                  <a:cubicBezTo>
                    <a:pt x="948695" y="1687005"/>
                    <a:pt x="916889" y="1700367"/>
                    <a:pt x="1129176" y="1699521"/>
                  </a:cubicBezTo>
                  <a:cubicBezTo>
                    <a:pt x="1164903" y="1699419"/>
                    <a:pt x="1150897" y="1668762"/>
                    <a:pt x="1154690" y="1911468"/>
                  </a:cubicBezTo>
                  <a:close/>
                  <a:moveTo>
                    <a:pt x="1587131" y="2177374"/>
                  </a:moveTo>
                  <a:cubicBezTo>
                    <a:pt x="1384943" y="2173569"/>
                    <a:pt x="1384468" y="2183690"/>
                    <a:pt x="1384097" y="2173479"/>
                  </a:cubicBezTo>
                  <a:cubicBezTo>
                    <a:pt x="1381905" y="2114485"/>
                    <a:pt x="1381175" y="2058052"/>
                    <a:pt x="1380855" y="1998711"/>
                  </a:cubicBezTo>
                  <a:cubicBezTo>
                    <a:pt x="1380496" y="1928084"/>
                    <a:pt x="1340232" y="1943213"/>
                    <a:pt x="1584004" y="1943008"/>
                  </a:cubicBezTo>
                  <a:cubicBezTo>
                    <a:pt x="1584581" y="2007883"/>
                    <a:pt x="1582390" y="2063868"/>
                    <a:pt x="1587131" y="2177374"/>
                  </a:cubicBezTo>
                  <a:close/>
                  <a:moveTo>
                    <a:pt x="1799866" y="2178143"/>
                  </a:moveTo>
                  <a:cubicBezTo>
                    <a:pt x="1660585" y="2178194"/>
                    <a:pt x="1641324" y="2178386"/>
                    <a:pt x="1597652" y="2177579"/>
                  </a:cubicBezTo>
                  <a:cubicBezTo>
                    <a:pt x="1592885" y="2063765"/>
                    <a:pt x="1595051" y="2004527"/>
                    <a:pt x="1594500" y="1943008"/>
                  </a:cubicBezTo>
                  <a:cubicBezTo>
                    <a:pt x="1839976" y="1942803"/>
                    <a:pt x="1798226" y="1931235"/>
                    <a:pt x="1797867" y="1998698"/>
                  </a:cubicBezTo>
                  <a:cubicBezTo>
                    <a:pt x="1797637" y="2043024"/>
                    <a:pt x="1797765" y="2056847"/>
                    <a:pt x="1799866" y="2178143"/>
                  </a:cubicBezTo>
                  <a:close/>
                  <a:moveTo>
                    <a:pt x="3281183" y="3156984"/>
                  </a:moveTo>
                  <a:cubicBezTo>
                    <a:pt x="3079801" y="3158342"/>
                    <a:pt x="3107250" y="3162813"/>
                    <a:pt x="3106815" y="3135026"/>
                  </a:cubicBezTo>
                  <a:cubicBezTo>
                    <a:pt x="3102983" y="2890489"/>
                    <a:pt x="3096076" y="2923887"/>
                    <a:pt x="3127548" y="2923016"/>
                  </a:cubicBezTo>
                  <a:cubicBezTo>
                    <a:pt x="3174899" y="2921786"/>
                    <a:pt x="3220083" y="2921491"/>
                    <a:pt x="3281093" y="2922888"/>
                  </a:cubicBezTo>
                  <a:cubicBezTo>
                    <a:pt x="3313911" y="2923644"/>
                    <a:pt x="3307401" y="2915919"/>
                    <a:pt x="3308094" y="2960360"/>
                  </a:cubicBezTo>
                  <a:cubicBezTo>
                    <a:pt x="3311695" y="3190857"/>
                    <a:pt x="3320331" y="3156728"/>
                    <a:pt x="3281183" y="3156984"/>
                  </a:cubicBezTo>
                  <a:close/>
                  <a:moveTo>
                    <a:pt x="3311015" y="3168719"/>
                  </a:moveTo>
                  <a:cubicBezTo>
                    <a:pt x="3312335" y="3240000"/>
                    <a:pt x="3313668" y="3256257"/>
                    <a:pt x="3315103" y="3400676"/>
                  </a:cubicBezTo>
                  <a:cubicBezTo>
                    <a:pt x="3088733" y="3400792"/>
                    <a:pt x="3111800" y="3402956"/>
                    <a:pt x="3111736" y="3397371"/>
                  </a:cubicBezTo>
                  <a:cubicBezTo>
                    <a:pt x="3108993" y="3134667"/>
                    <a:pt x="3097242" y="3168630"/>
                    <a:pt x="3127382" y="3168873"/>
                  </a:cubicBezTo>
                  <a:cubicBezTo>
                    <a:pt x="3211061" y="3169526"/>
                    <a:pt x="3280157" y="3168847"/>
                    <a:pt x="3311015" y="3168719"/>
                  </a:cubicBezTo>
                  <a:close/>
                  <a:moveTo>
                    <a:pt x="2681332" y="3168130"/>
                  </a:moveTo>
                  <a:cubicBezTo>
                    <a:pt x="2922900" y="3167925"/>
                    <a:pt x="2883661" y="3153846"/>
                    <a:pt x="2885455" y="3222718"/>
                  </a:cubicBezTo>
                  <a:cubicBezTo>
                    <a:pt x="2887019" y="3284723"/>
                    <a:pt x="2888056" y="3339337"/>
                    <a:pt x="2887621" y="3397563"/>
                  </a:cubicBezTo>
                  <a:cubicBezTo>
                    <a:pt x="2887570" y="3403559"/>
                    <a:pt x="2909611" y="3401739"/>
                    <a:pt x="2683600" y="3401868"/>
                  </a:cubicBezTo>
                  <a:cubicBezTo>
                    <a:pt x="2679845" y="3157048"/>
                    <a:pt x="2682434" y="3273834"/>
                    <a:pt x="2681332" y="3168130"/>
                  </a:cubicBezTo>
                  <a:close/>
                  <a:moveTo>
                    <a:pt x="2040589" y="3168053"/>
                  </a:moveTo>
                  <a:cubicBezTo>
                    <a:pt x="2148629" y="3169578"/>
                    <a:pt x="2192313" y="3168309"/>
                    <a:pt x="2243854" y="3168028"/>
                  </a:cubicBezTo>
                  <a:cubicBezTo>
                    <a:pt x="2247045" y="3387609"/>
                    <a:pt x="2247147" y="3400522"/>
                    <a:pt x="2247160" y="3402085"/>
                  </a:cubicBezTo>
                  <a:cubicBezTo>
                    <a:pt x="2019880" y="3402047"/>
                    <a:pt x="2043241" y="3404430"/>
                    <a:pt x="2043062" y="3397281"/>
                  </a:cubicBezTo>
                  <a:cubicBezTo>
                    <a:pt x="2039538" y="3250569"/>
                    <a:pt x="2041242" y="3235657"/>
                    <a:pt x="2040589" y="3168053"/>
                  </a:cubicBezTo>
                  <a:close/>
                  <a:moveTo>
                    <a:pt x="976913" y="3413462"/>
                  </a:moveTo>
                  <a:cubicBezTo>
                    <a:pt x="1106686" y="3414858"/>
                    <a:pt x="1113235" y="3412706"/>
                    <a:pt x="1178346" y="3412245"/>
                  </a:cubicBezTo>
                  <a:cubicBezTo>
                    <a:pt x="1182421" y="3631416"/>
                    <a:pt x="1182331" y="3563415"/>
                    <a:pt x="1183817" y="3646597"/>
                  </a:cubicBezTo>
                  <a:cubicBezTo>
                    <a:pt x="1089668" y="3646354"/>
                    <a:pt x="1173822" y="3645764"/>
                    <a:pt x="978848" y="3645906"/>
                  </a:cubicBezTo>
                  <a:cubicBezTo>
                    <a:pt x="977643" y="3551949"/>
                    <a:pt x="980603" y="3567054"/>
                    <a:pt x="976913" y="3413462"/>
                  </a:cubicBezTo>
                  <a:close/>
                  <a:moveTo>
                    <a:pt x="1165659" y="2610759"/>
                  </a:moveTo>
                  <a:cubicBezTo>
                    <a:pt x="1166723" y="2678594"/>
                    <a:pt x="1176782" y="2667089"/>
                    <a:pt x="1129099" y="2667461"/>
                  </a:cubicBezTo>
                  <a:cubicBezTo>
                    <a:pt x="1060913" y="2668012"/>
                    <a:pt x="1016920" y="2667832"/>
                    <a:pt x="975529" y="2667384"/>
                  </a:cubicBezTo>
                  <a:cubicBezTo>
                    <a:pt x="959998" y="2667217"/>
                    <a:pt x="965790" y="2695146"/>
                    <a:pt x="961599" y="2435658"/>
                  </a:cubicBezTo>
                  <a:cubicBezTo>
                    <a:pt x="961587" y="2434748"/>
                    <a:pt x="944992" y="2429419"/>
                    <a:pt x="1129035" y="2433877"/>
                  </a:cubicBezTo>
                  <a:cubicBezTo>
                    <a:pt x="1179819" y="2435094"/>
                    <a:pt x="1162353" y="2398890"/>
                    <a:pt x="1165659" y="2610759"/>
                  </a:cubicBezTo>
                  <a:close/>
                  <a:moveTo>
                    <a:pt x="975439" y="2679273"/>
                  </a:moveTo>
                  <a:cubicBezTo>
                    <a:pt x="1196760" y="2681656"/>
                    <a:pt x="1166864" y="2669831"/>
                    <a:pt x="1167786" y="2698015"/>
                  </a:cubicBezTo>
                  <a:cubicBezTo>
                    <a:pt x="1169606" y="2752462"/>
                    <a:pt x="1169516" y="2759803"/>
                    <a:pt x="1171951" y="2912267"/>
                  </a:cubicBezTo>
                  <a:cubicBezTo>
                    <a:pt x="996801" y="2911986"/>
                    <a:pt x="1009116" y="2911845"/>
                    <a:pt x="968532" y="2911230"/>
                  </a:cubicBezTo>
                  <a:cubicBezTo>
                    <a:pt x="965559" y="2650166"/>
                    <a:pt x="960433" y="2679119"/>
                    <a:pt x="975439" y="2679273"/>
                  </a:cubicBezTo>
                  <a:close/>
                  <a:moveTo>
                    <a:pt x="975414" y="2923272"/>
                  </a:moveTo>
                  <a:cubicBezTo>
                    <a:pt x="1206717" y="2927000"/>
                    <a:pt x="1171874" y="2908270"/>
                    <a:pt x="1172707" y="2960373"/>
                  </a:cubicBezTo>
                  <a:cubicBezTo>
                    <a:pt x="1176385" y="3195328"/>
                    <a:pt x="1186329" y="3155460"/>
                    <a:pt x="1129150" y="3155383"/>
                  </a:cubicBezTo>
                  <a:cubicBezTo>
                    <a:pt x="939776" y="3154858"/>
                    <a:pt x="971428" y="3166183"/>
                    <a:pt x="970928" y="3135039"/>
                  </a:cubicBezTo>
                  <a:cubicBezTo>
                    <a:pt x="967199" y="2896869"/>
                    <a:pt x="966905" y="2923131"/>
                    <a:pt x="975414" y="2923272"/>
                  </a:cubicBezTo>
                  <a:close/>
                  <a:moveTo>
                    <a:pt x="975606" y="3168181"/>
                  </a:moveTo>
                  <a:cubicBezTo>
                    <a:pt x="1022046" y="3166990"/>
                    <a:pt x="1036257" y="3167156"/>
                    <a:pt x="1129150" y="3167271"/>
                  </a:cubicBezTo>
                  <a:cubicBezTo>
                    <a:pt x="1189712" y="3167438"/>
                    <a:pt x="1172912" y="3123176"/>
                    <a:pt x="1178064" y="3397550"/>
                  </a:cubicBezTo>
                  <a:cubicBezTo>
                    <a:pt x="1178076" y="3398498"/>
                    <a:pt x="1201437" y="3403982"/>
                    <a:pt x="976618" y="3401547"/>
                  </a:cubicBezTo>
                  <a:cubicBezTo>
                    <a:pt x="976605" y="3400651"/>
                    <a:pt x="970390" y="3168309"/>
                    <a:pt x="975606" y="3168181"/>
                  </a:cubicBezTo>
                  <a:close/>
                  <a:moveTo>
                    <a:pt x="1359672" y="2666346"/>
                  </a:moveTo>
                  <a:cubicBezTo>
                    <a:pt x="1140363" y="2666346"/>
                    <a:pt x="1177359" y="2684397"/>
                    <a:pt x="1176154" y="2610541"/>
                  </a:cubicBezTo>
                  <a:cubicBezTo>
                    <a:pt x="1174822" y="2525361"/>
                    <a:pt x="1176628" y="2522632"/>
                    <a:pt x="1175270" y="2435645"/>
                  </a:cubicBezTo>
                  <a:cubicBezTo>
                    <a:pt x="1175257" y="2434735"/>
                    <a:pt x="1378638" y="2432160"/>
                    <a:pt x="1378689" y="2435824"/>
                  </a:cubicBezTo>
                  <a:cubicBezTo>
                    <a:pt x="1382879" y="2703242"/>
                    <a:pt x="1387992" y="2666346"/>
                    <a:pt x="1359672" y="2666346"/>
                  </a:cubicBezTo>
                  <a:close/>
                  <a:moveTo>
                    <a:pt x="1381419" y="2678274"/>
                  </a:moveTo>
                  <a:cubicBezTo>
                    <a:pt x="1385660" y="2947165"/>
                    <a:pt x="1393644" y="2910858"/>
                    <a:pt x="1359672" y="2910858"/>
                  </a:cubicBezTo>
                  <a:cubicBezTo>
                    <a:pt x="1282669" y="2910858"/>
                    <a:pt x="1282874" y="2912306"/>
                    <a:pt x="1206012" y="2912306"/>
                  </a:cubicBezTo>
                  <a:cubicBezTo>
                    <a:pt x="1170234" y="2912306"/>
                    <a:pt x="1185957" y="2947716"/>
                    <a:pt x="1177705" y="2679093"/>
                  </a:cubicBezTo>
                  <a:cubicBezTo>
                    <a:pt x="1343500" y="2678607"/>
                    <a:pt x="1293767" y="2678068"/>
                    <a:pt x="1381419" y="2678274"/>
                  </a:cubicBezTo>
                  <a:close/>
                  <a:moveTo>
                    <a:pt x="1206012" y="2924195"/>
                  </a:moveTo>
                  <a:cubicBezTo>
                    <a:pt x="1283002" y="2924195"/>
                    <a:pt x="1282810" y="2922747"/>
                    <a:pt x="1359672" y="2922747"/>
                  </a:cubicBezTo>
                  <a:cubicBezTo>
                    <a:pt x="1392606" y="2922747"/>
                    <a:pt x="1383905" y="2885659"/>
                    <a:pt x="1388518" y="3157266"/>
                  </a:cubicBezTo>
                  <a:cubicBezTo>
                    <a:pt x="1301635" y="3158124"/>
                    <a:pt x="1300136" y="3155524"/>
                    <a:pt x="1185740" y="3155460"/>
                  </a:cubicBezTo>
                  <a:cubicBezTo>
                    <a:pt x="1182139" y="2887260"/>
                    <a:pt x="1175475" y="2924195"/>
                    <a:pt x="1206012" y="2924195"/>
                  </a:cubicBezTo>
                  <a:close/>
                  <a:moveTo>
                    <a:pt x="1206012" y="3167361"/>
                  </a:moveTo>
                  <a:cubicBezTo>
                    <a:pt x="1282336" y="3167361"/>
                    <a:pt x="1281618" y="3169296"/>
                    <a:pt x="1359672" y="3169296"/>
                  </a:cubicBezTo>
                  <a:cubicBezTo>
                    <a:pt x="1397629" y="3169296"/>
                    <a:pt x="1389684" y="3132374"/>
                    <a:pt x="1392721" y="3397486"/>
                  </a:cubicBezTo>
                  <a:cubicBezTo>
                    <a:pt x="1392772" y="3401881"/>
                    <a:pt x="1188649" y="3401727"/>
                    <a:pt x="1188572" y="3397307"/>
                  </a:cubicBezTo>
                  <a:cubicBezTo>
                    <a:pt x="1183535" y="3130606"/>
                    <a:pt x="1180216" y="3167361"/>
                    <a:pt x="1206012" y="3167361"/>
                  </a:cubicBezTo>
                  <a:close/>
                  <a:moveTo>
                    <a:pt x="1389133" y="2433006"/>
                  </a:moveTo>
                  <a:cubicBezTo>
                    <a:pt x="1429806" y="2433352"/>
                    <a:pt x="1501350" y="2436401"/>
                    <a:pt x="1590540" y="2433736"/>
                  </a:cubicBezTo>
                  <a:cubicBezTo>
                    <a:pt x="1591988" y="2523977"/>
                    <a:pt x="1594448" y="2583049"/>
                    <a:pt x="1594846" y="2666961"/>
                  </a:cubicBezTo>
                  <a:cubicBezTo>
                    <a:pt x="1425616" y="2667333"/>
                    <a:pt x="1468545" y="2666641"/>
                    <a:pt x="1391721" y="2666398"/>
                  </a:cubicBezTo>
                  <a:cubicBezTo>
                    <a:pt x="1389466" y="2523093"/>
                    <a:pt x="1390466" y="2515202"/>
                    <a:pt x="1389133" y="2433006"/>
                  </a:cubicBezTo>
                  <a:close/>
                  <a:moveTo>
                    <a:pt x="1391914" y="2678299"/>
                  </a:moveTo>
                  <a:cubicBezTo>
                    <a:pt x="1466354" y="2678568"/>
                    <a:pt x="1433190" y="2679209"/>
                    <a:pt x="1594897" y="2678863"/>
                  </a:cubicBezTo>
                  <a:cubicBezTo>
                    <a:pt x="1595217" y="2839642"/>
                    <a:pt x="1597396" y="2846880"/>
                    <a:pt x="1599177" y="2911614"/>
                  </a:cubicBezTo>
                  <a:cubicBezTo>
                    <a:pt x="1426616" y="2912011"/>
                    <a:pt x="1466021" y="2911281"/>
                    <a:pt x="1395105" y="2910935"/>
                  </a:cubicBezTo>
                  <a:cubicBezTo>
                    <a:pt x="1393913" y="2813725"/>
                    <a:pt x="1395579" y="2910384"/>
                    <a:pt x="1391914" y="2678299"/>
                  </a:cubicBezTo>
                  <a:close/>
                  <a:moveTo>
                    <a:pt x="1600202" y="2960373"/>
                  </a:moveTo>
                  <a:cubicBezTo>
                    <a:pt x="1603649" y="3185989"/>
                    <a:pt x="1608596" y="3156023"/>
                    <a:pt x="1590309" y="3155754"/>
                  </a:cubicBezTo>
                  <a:cubicBezTo>
                    <a:pt x="1371013" y="3152219"/>
                    <a:pt x="1399192" y="3169654"/>
                    <a:pt x="1398654" y="3135013"/>
                  </a:cubicBezTo>
                  <a:cubicBezTo>
                    <a:pt x="1396066" y="2976092"/>
                    <a:pt x="1395681" y="2954723"/>
                    <a:pt x="1395258" y="2922837"/>
                  </a:cubicBezTo>
                  <a:cubicBezTo>
                    <a:pt x="1635545" y="2924041"/>
                    <a:pt x="1599408" y="2910205"/>
                    <a:pt x="1600202" y="2960373"/>
                  </a:cubicBezTo>
                  <a:close/>
                  <a:moveTo>
                    <a:pt x="1601035" y="2433441"/>
                  </a:moveTo>
                  <a:cubicBezTo>
                    <a:pt x="1683676" y="2431238"/>
                    <a:pt x="1803967" y="2434236"/>
                    <a:pt x="1803993" y="2435888"/>
                  </a:cubicBezTo>
                  <a:cubicBezTo>
                    <a:pt x="1804697" y="2481278"/>
                    <a:pt x="1805787" y="2539888"/>
                    <a:pt x="1807850" y="2667461"/>
                  </a:cubicBezTo>
                  <a:cubicBezTo>
                    <a:pt x="1728079" y="2667384"/>
                    <a:pt x="1742854" y="2666680"/>
                    <a:pt x="1605366" y="2666936"/>
                  </a:cubicBezTo>
                  <a:cubicBezTo>
                    <a:pt x="1604854" y="2568547"/>
                    <a:pt x="1602124" y="2514164"/>
                    <a:pt x="1601035" y="2433441"/>
                  </a:cubicBezTo>
                  <a:close/>
                  <a:moveTo>
                    <a:pt x="1436688" y="3168181"/>
                  </a:moveTo>
                  <a:cubicBezTo>
                    <a:pt x="1488959" y="3166606"/>
                    <a:pt x="1537923" y="3166862"/>
                    <a:pt x="1590168" y="3167643"/>
                  </a:cubicBezTo>
                  <a:cubicBezTo>
                    <a:pt x="1607622" y="3167925"/>
                    <a:pt x="1604059" y="3157971"/>
                    <a:pt x="1603444" y="3222487"/>
                  </a:cubicBezTo>
                  <a:cubicBezTo>
                    <a:pt x="1601266" y="3427746"/>
                    <a:pt x="1616592" y="3400792"/>
                    <a:pt x="1590284" y="3400535"/>
                  </a:cubicBezTo>
                  <a:cubicBezTo>
                    <a:pt x="1387223" y="3398639"/>
                    <a:pt x="1403267" y="3402483"/>
                    <a:pt x="1403203" y="3397332"/>
                  </a:cubicBezTo>
                  <a:cubicBezTo>
                    <a:pt x="1400128" y="3128736"/>
                    <a:pt x="1385583" y="3169654"/>
                    <a:pt x="1436688" y="3168181"/>
                  </a:cubicBezTo>
                  <a:close/>
                  <a:moveTo>
                    <a:pt x="1605418" y="2698028"/>
                  </a:moveTo>
                  <a:cubicBezTo>
                    <a:pt x="1605418" y="2670420"/>
                    <a:pt x="1574445" y="2679157"/>
                    <a:pt x="1808042" y="2679350"/>
                  </a:cubicBezTo>
                  <a:cubicBezTo>
                    <a:pt x="1810374" y="2823999"/>
                    <a:pt x="1810374" y="2825998"/>
                    <a:pt x="1811400" y="2873002"/>
                  </a:cubicBezTo>
                  <a:cubicBezTo>
                    <a:pt x="1812450" y="2920787"/>
                    <a:pt x="1850548" y="2911063"/>
                    <a:pt x="1609672" y="2911588"/>
                  </a:cubicBezTo>
                  <a:cubicBezTo>
                    <a:pt x="1608468" y="2867634"/>
                    <a:pt x="1605418" y="2817466"/>
                    <a:pt x="1605418" y="2698028"/>
                  </a:cubicBezTo>
                  <a:close/>
                  <a:moveTo>
                    <a:pt x="1667081" y="2923426"/>
                  </a:moveTo>
                  <a:cubicBezTo>
                    <a:pt x="1744751" y="2923426"/>
                    <a:pt x="1742047" y="2922273"/>
                    <a:pt x="1812412" y="2922170"/>
                  </a:cubicBezTo>
                  <a:cubicBezTo>
                    <a:pt x="1812937" y="2950444"/>
                    <a:pt x="1813040" y="2959425"/>
                    <a:pt x="1815769" y="3135218"/>
                  </a:cubicBezTo>
                  <a:cubicBezTo>
                    <a:pt x="1816231" y="3164619"/>
                    <a:pt x="1838720" y="3156203"/>
                    <a:pt x="1667081" y="3156344"/>
                  </a:cubicBezTo>
                  <a:cubicBezTo>
                    <a:pt x="1603188" y="3156344"/>
                    <a:pt x="1614080" y="3161212"/>
                    <a:pt x="1613670" y="3134988"/>
                  </a:cubicBezTo>
                  <a:cubicBezTo>
                    <a:pt x="1609723" y="2880317"/>
                    <a:pt x="1594243" y="2923426"/>
                    <a:pt x="1667081" y="2923426"/>
                  </a:cubicBezTo>
                  <a:close/>
                  <a:moveTo>
                    <a:pt x="1814449" y="2434325"/>
                  </a:moveTo>
                  <a:cubicBezTo>
                    <a:pt x="2034181" y="2434684"/>
                    <a:pt x="2017497" y="2432737"/>
                    <a:pt x="2017548" y="2435888"/>
                  </a:cubicBezTo>
                  <a:cubicBezTo>
                    <a:pt x="2021738" y="2703665"/>
                    <a:pt x="2041627" y="2666013"/>
                    <a:pt x="1974542" y="2666013"/>
                  </a:cubicBezTo>
                  <a:cubicBezTo>
                    <a:pt x="1897680" y="2666013"/>
                    <a:pt x="1897565" y="2667461"/>
                    <a:pt x="1820793" y="2667461"/>
                  </a:cubicBezTo>
                  <a:cubicBezTo>
                    <a:pt x="1817474" y="2667461"/>
                    <a:pt x="1818499" y="2693442"/>
                    <a:pt x="1814449" y="2434325"/>
                  </a:cubicBezTo>
                  <a:close/>
                  <a:moveTo>
                    <a:pt x="1613927" y="3222641"/>
                  </a:moveTo>
                  <a:cubicBezTo>
                    <a:pt x="1614683" y="3151206"/>
                    <a:pt x="1571023" y="3168322"/>
                    <a:pt x="1816346" y="3168117"/>
                  </a:cubicBezTo>
                  <a:cubicBezTo>
                    <a:pt x="1817499" y="3228624"/>
                    <a:pt x="1820370" y="3301352"/>
                    <a:pt x="1819972" y="3397384"/>
                  </a:cubicBezTo>
                  <a:cubicBezTo>
                    <a:pt x="1819972" y="3398293"/>
                    <a:pt x="1844013" y="3402278"/>
                    <a:pt x="1616220" y="3400753"/>
                  </a:cubicBezTo>
                  <a:cubicBezTo>
                    <a:pt x="1614478" y="3341143"/>
                    <a:pt x="1613350" y="3282533"/>
                    <a:pt x="1613927" y="3222641"/>
                  </a:cubicBezTo>
                  <a:close/>
                  <a:moveTo>
                    <a:pt x="1818537" y="2679350"/>
                  </a:moveTo>
                  <a:cubicBezTo>
                    <a:pt x="1871269" y="2679350"/>
                    <a:pt x="1891593" y="2678043"/>
                    <a:pt x="2022546" y="2677876"/>
                  </a:cubicBezTo>
                  <a:cubicBezTo>
                    <a:pt x="2022161" y="2830251"/>
                    <a:pt x="2024570" y="2845394"/>
                    <a:pt x="2026288" y="2911691"/>
                  </a:cubicBezTo>
                  <a:cubicBezTo>
                    <a:pt x="1784092" y="2910999"/>
                    <a:pt x="1822971" y="2920838"/>
                    <a:pt x="1821907" y="2872707"/>
                  </a:cubicBezTo>
                  <a:cubicBezTo>
                    <a:pt x="1820664" y="2815711"/>
                    <a:pt x="1820793" y="2819349"/>
                    <a:pt x="1818537" y="2679350"/>
                  </a:cubicBezTo>
                  <a:close/>
                  <a:moveTo>
                    <a:pt x="2026582" y="2923592"/>
                  </a:moveTo>
                  <a:cubicBezTo>
                    <a:pt x="2027377" y="2958349"/>
                    <a:pt x="2029952" y="3155011"/>
                    <a:pt x="2029965" y="3155998"/>
                  </a:cubicBezTo>
                  <a:cubicBezTo>
                    <a:pt x="1796855" y="3153359"/>
                    <a:pt x="1826803" y="3168232"/>
                    <a:pt x="1826277" y="3135013"/>
                  </a:cubicBezTo>
                  <a:cubicBezTo>
                    <a:pt x="1823817" y="2976425"/>
                    <a:pt x="1823471" y="2952610"/>
                    <a:pt x="1822920" y="2922158"/>
                  </a:cubicBezTo>
                  <a:cubicBezTo>
                    <a:pt x="1895130" y="2922183"/>
                    <a:pt x="1852342" y="2923118"/>
                    <a:pt x="2026582" y="2923592"/>
                  </a:cubicBezTo>
                  <a:close/>
                  <a:moveTo>
                    <a:pt x="2030081" y="3167912"/>
                  </a:moveTo>
                  <a:cubicBezTo>
                    <a:pt x="2030709" y="3233991"/>
                    <a:pt x="2029004" y="3254336"/>
                    <a:pt x="2032669" y="3402162"/>
                  </a:cubicBezTo>
                  <a:cubicBezTo>
                    <a:pt x="1940917" y="3402303"/>
                    <a:pt x="1830442" y="3400728"/>
                    <a:pt x="1830455" y="3397448"/>
                  </a:cubicBezTo>
                  <a:cubicBezTo>
                    <a:pt x="1830852" y="3302044"/>
                    <a:pt x="1828071" y="3231724"/>
                    <a:pt x="1826841" y="3168092"/>
                  </a:cubicBezTo>
                  <a:cubicBezTo>
                    <a:pt x="1901281" y="3168079"/>
                    <a:pt x="1965803" y="3167131"/>
                    <a:pt x="2030081" y="3167912"/>
                  </a:cubicBezTo>
                  <a:close/>
                  <a:moveTo>
                    <a:pt x="1830416" y="3411578"/>
                  </a:moveTo>
                  <a:cubicBezTo>
                    <a:pt x="1910200" y="3411847"/>
                    <a:pt x="1873025" y="3414346"/>
                    <a:pt x="2032964" y="3414077"/>
                  </a:cubicBezTo>
                  <a:cubicBezTo>
                    <a:pt x="2033092" y="3419829"/>
                    <a:pt x="2037359" y="3644970"/>
                    <a:pt x="2037385" y="3646495"/>
                  </a:cubicBezTo>
                  <a:cubicBezTo>
                    <a:pt x="1894169" y="3647174"/>
                    <a:pt x="1915441" y="3645329"/>
                    <a:pt x="1834812" y="3645124"/>
                  </a:cubicBezTo>
                  <a:cubicBezTo>
                    <a:pt x="1833505" y="3570730"/>
                    <a:pt x="1830173" y="3508046"/>
                    <a:pt x="1830416" y="3411578"/>
                  </a:cubicBezTo>
                  <a:close/>
                  <a:moveTo>
                    <a:pt x="2037077" y="2923631"/>
                  </a:moveTo>
                  <a:cubicBezTo>
                    <a:pt x="2201130" y="2924195"/>
                    <a:pt x="2174732" y="2923439"/>
                    <a:pt x="2238895" y="2922952"/>
                  </a:cubicBezTo>
                  <a:cubicBezTo>
                    <a:pt x="2239984" y="3029425"/>
                    <a:pt x="2241996" y="3043120"/>
                    <a:pt x="2243675" y="3156126"/>
                  </a:cubicBezTo>
                  <a:cubicBezTo>
                    <a:pt x="2183382" y="3156434"/>
                    <a:pt x="2153639" y="3157689"/>
                    <a:pt x="2040448" y="3156139"/>
                  </a:cubicBezTo>
                  <a:cubicBezTo>
                    <a:pt x="2040435" y="3155127"/>
                    <a:pt x="2037949" y="2962423"/>
                    <a:pt x="2037077" y="2923631"/>
                  </a:cubicBezTo>
                  <a:close/>
                  <a:moveTo>
                    <a:pt x="2246250" y="2697823"/>
                  </a:moveTo>
                  <a:cubicBezTo>
                    <a:pt x="2245289" y="2668973"/>
                    <a:pt x="2216520" y="2678555"/>
                    <a:pt x="2435740" y="2678555"/>
                  </a:cubicBezTo>
                  <a:cubicBezTo>
                    <a:pt x="2457717" y="2678555"/>
                    <a:pt x="2445005" y="2650307"/>
                    <a:pt x="2451745" y="2873053"/>
                  </a:cubicBezTo>
                  <a:cubicBezTo>
                    <a:pt x="2453104" y="2918032"/>
                    <a:pt x="2487741" y="2910909"/>
                    <a:pt x="2282003" y="2910909"/>
                  </a:cubicBezTo>
                  <a:cubicBezTo>
                    <a:pt x="2234435" y="2910909"/>
                    <a:pt x="2254567" y="2946973"/>
                    <a:pt x="2246250" y="2697823"/>
                  </a:cubicBezTo>
                  <a:close/>
                  <a:moveTo>
                    <a:pt x="2282016" y="2922798"/>
                  </a:moveTo>
                  <a:cubicBezTo>
                    <a:pt x="2483641" y="2922798"/>
                    <a:pt x="2452988" y="2910640"/>
                    <a:pt x="2453770" y="2960373"/>
                  </a:cubicBezTo>
                  <a:cubicBezTo>
                    <a:pt x="2457307" y="3185835"/>
                    <a:pt x="2462086" y="3155178"/>
                    <a:pt x="2435753" y="3155178"/>
                  </a:cubicBezTo>
                  <a:cubicBezTo>
                    <a:pt x="2225798" y="3155178"/>
                    <a:pt x="2254323" y="3164030"/>
                    <a:pt x="2253862" y="3135013"/>
                  </a:cubicBezTo>
                  <a:cubicBezTo>
                    <a:pt x="2249954" y="2887632"/>
                    <a:pt x="2236626" y="2922798"/>
                    <a:pt x="2282016" y="2922798"/>
                  </a:cubicBezTo>
                  <a:close/>
                  <a:moveTo>
                    <a:pt x="2282016" y="3167925"/>
                  </a:moveTo>
                  <a:cubicBezTo>
                    <a:pt x="2358327" y="3167925"/>
                    <a:pt x="2362389" y="3167067"/>
                    <a:pt x="2435753" y="3167067"/>
                  </a:cubicBezTo>
                  <a:cubicBezTo>
                    <a:pt x="2464342" y="3167067"/>
                    <a:pt x="2455743" y="3134117"/>
                    <a:pt x="2459665" y="3400113"/>
                  </a:cubicBezTo>
                  <a:cubicBezTo>
                    <a:pt x="2375357" y="3399587"/>
                    <a:pt x="2361402" y="3402098"/>
                    <a:pt x="2257681" y="3402085"/>
                  </a:cubicBezTo>
                  <a:cubicBezTo>
                    <a:pt x="2254016" y="3135270"/>
                    <a:pt x="2243213" y="3167925"/>
                    <a:pt x="2282016" y="3167925"/>
                  </a:cubicBezTo>
                  <a:close/>
                  <a:moveTo>
                    <a:pt x="2455449" y="2435645"/>
                  </a:moveTo>
                  <a:cubicBezTo>
                    <a:pt x="2455410" y="2432865"/>
                    <a:pt x="2659534" y="2432468"/>
                    <a:pt x="2659585" y="2435850"/>
                  </a:cubicBezTo>
                  <a:cubicBezTo>
                    <a:pt x="2661110" y="2533329"/>
                    <a:pt x="2659418" y="2498662"/>
                    <a:pt x="2662186" y="2666141"/>
                  </a:cubicBezTo>
                  <a:cubicBezTo>
                    <a:pt x="2568050" y="2664643"/>
                    <a:pt x="2514703" y="2666385"/>
                    <a:pt x="2459985" y="2666603"/>
                  </a:cubicBezTo>
                  <a:cubicBezTo>
                    <a:pt x="2459895" y="2579936"/>
                    <a:pt x="2456743" y="2518340"/>
                    <a:pt x="2455449" y="2435645"/>
                  </a:cubicBezTo>
                  <a:close/>
                  <a:moveTo>
                    <a:pt x="2459844" y="2698079"/>
                  </a:moveTo>
                  <a:cubicBezTo>
                    <a:pt x="2460010" y="2675967"/>
                    <a:pt x="2429409" y="2674302"/>
                    <a:pt x="2662366" y="2678081"/>
                  </a:cubicBezTo>
                  <a:cubicBezTo>
                    <a:pt x="2666031" y="2893743"/>
                    <a:pt x="2664532" y="2822475"/>
                    <a:pt x="2665582" y="2911524"/>
                  </a:cubicBezTo>
                  <a:cubicBezTo>
                    <a:pt x="2430588" y="2907387"/>
                    <a:pt x="2463855" y="2926424"/>
                    <a:pt x="2462227" y="2872668"/>
                  </a:cubicBezTo>
                  <a:cubicBezTo>
                    <a:pt x="2459959" y="2797455"/>
                    <a:pt x="2459549" y="2745365"/>
                    <a:pt x="2459844" y="2698079"/>
                  </a:cubicBezTo>
                  <a:close/>
                  <a:moveTo>
                    <a:pt x="2665736" y="2923413"/>
                  </a:moveTo>
                  <a:cubicBezTo>
                    <a:pt x="2667300" y="3042876"/>
                    <a:pt x="2669491" y="3058352"/>
                    <a:pt x="2670695" y="3156254"/>
                  </a:cubicBezTo>
                  <a:cubicBezTo>
                    <a:pt x="2589925" y="3156318"/>
                    <a:pt x="2564296" y="3156523"/>
                    <a:pt x="2512615" y="3155754"/>
                  </a:cubicBezTo>
                  <a:cubicBezTo>
                    <a:pt x="2453065" y="3154870"/>
                    <a:pt x="2467853" y="3191267"/>
                    <a:pt x="2464239" y="2960168"/>
                  </a:cubicBezTo>
                  <a:cubicBezTo>
                    <a:pt x="2463496" y="2912178"/>
                    <a:pt x="2425116" y="2919518"/>
                    <a:pt x="2665736" y="2923413"/>
                  </a:cubicBezTo>
                  <a:close/>
                  <a:moveTo>
                    <a:pt x="2670836" y="3168143"/>
                  </a:moveTo>
                  <a:cubicBezTo>
                    <a:pt x="2672195" y="3302287"/>
                    <a:pt x="2669119" y="3142533"/>
                    <a:pt x="2673117" y="3401868"/>
                  </a:cubicBezTo>
                  <a:cubicBezTo>
                    <a:pt x="2453501" y="3401983"/>
                    <a:pt x="2572753" y="3401227"/>
                    <a:pt x="2470172" y="3400202"/>
                  </a:cubicBezTo>
                  <a:cubicBezTo>
                    <a:pt x="2469545" y="3349855"/>
                    <a:pt x="2469865" y="3374132"/>
                    <a:pt x="2466687" y="3167144"/>
                  </a:cubicBezTo>
                  <a:cubicBezTo>
                    <a:pt x="2552865" y="3167604"/>
                    <a:pt x="2473235" y="3168309"/>
                    <a:pt x="2670836" y="3168143"/>
                  </a:cubicBezTo>
                  <a:close/>
                  <a:moveTo>
                    <a:pt x="2672887" y="2678248"/>
                  </a:moveTo>
                  <a:cubicBezTo>
                    <a:pt x="2904216" y="2681912"/>
                    <a:pt x="2875537" y="2665642"/>
                    <a:pt x="2876152" y="2698156"/>
                  </a:cubicBezTo>
                  <a:cubicBezTo>
                    <a:pt x="2877356" y="2761930"/>
                    <a:pt x="2878202" y="2811278"/>
                    <a:pt x="2878779" y="2872950"/>
                  </a:cubicBezTo>
                  <a:cubicBezTo>
                    <a:pt x="2879176" y="2915996"/>
                    <a:pt x="2920554" y="2915509"/>
                    <a:pt x="2676103" y="2911691"/>
                  </a:cubicBezTo>
                  <a:cubicBezTo>
                    <a:pt x="2675283" y="2841448"/>
                    <a:pt x="2676167" y="2866737"/>
                    <a:pt x="2672887" y="2678248"/>
                  </a:cubicBezTo>
                  <a:close/>
                  <a:moveTo>
                    <a:pt x="2673310" y="3413756"/>
                  </a:moveTo>
                  <a:cubicBezTo>
                    <a:pt x="2674565" y="3495183"/>
                    <a:pt x="2674924" y="3522599"/>
                    <a:pt x="2676065" y="3572460"/>
                  </a:cubicBezTo>
                  <a:cubicBezTo>
                    <a:pt x="2678230" y="3670900"/>
                    <a:pt x="2713599" y="3641704"/>
                    <a:pt x="2512461" y="3646021"/>
                  </a:cubicBezTo>
                  <a:cubicBezTo>
                    <a:pt x="2464521" y="3646994"/>
                    <a:pt x="2473940" y="3691103"/>
                    <a:pt x="2470326" y="3412091"/>
                  </a:cubicBezTo>
                  <a:cubicBezTo>
                    <a:pt x="2549418" y="3412898"/>
                    <a:pt x="2473773" y="3413859"/>
                    <a:pt x="2673310" y="3413756"/>
                  </a:cubicBezTo>
                  <a:close/>
                  <a:moveTo>
                    <a:pt x="2676769" y="2960194"/>
                  </a:moveTo>
                  <a:cubicBezTo>
                    <a:pt x="2676039" y="2913408"/>
                    <a:pt x="2636839" y="2923426"/>
                    <a:pt x="2879343" y="2922427"/>
                  </a:cubicBezTo>
                  <a:cubicBezTo>
                    <a:pt x="2880970" y="3042607"/>
                    <a:pt x="2881547" y="3015384"/>
                    <a:pt x="2884033" y="3157164"/>
                  </a:cubicBezTo>
                  <a:cubicBezTo>
                    <a:pt x="2648795" y="3156767"/>
                    <a:pt x="2681357" y="3164043"/>
                    <a:pt x="2680909" y="3135013"/>
                  </a:cubicBezTo>
                  <a:cubicBezTo>
                    <a:pt x="2679537" y="3047578"/>
                    <a:pt x="2678115" y="3045438"/>
                    <a:pt x="2676769" y="2960194"/>
                  </a:cubicBezTo>
                  <a:close/>
                  <a:moveTo>
                    <a:pt x="2896796" y="2666039"/>
                  </a:moveTo>
                  <a:cubicBezTo>
                    <a:pt x="2882559" y="2666039"/>
                    <a:pt x="2886147" y="2674494"/>
                    <a:pt x="2885148" y="2610529"/>
                  </a:cubicBezTo>
                  <a:cubicBezTo>
                    <a:pt x="2881918" y="2407345"/>
                    <a:pt x="2876562" y="2434082"/>
                    <a:pt x="2896796" y="2434082"/>
                  </a:cubicBezTo>
                  <a:cubicBezTo>
                    <a:pt x="2973812" y="2434082"/>
                    <a:pt x="2973363" y="2433672"/>
                    <a:pt x="3050546" y="2433672"/>
                  </a:cubicBezTo>
                  <a:cubicBezTo>
                    <a:pt x="3101753" y="2433672"/>
                    <a:pt x="3086157" y="2398800"/>
                    <a:pt x="3089476" y="2610721"/>
                  </a:cubicBezTo>
                  <a:cubicBezTo>
                    <a:pt x="3090643" y="2685256"/>
                    <a:pt x="3129022" y="2666039"/>
                    <a:pt x="2896796" y="2666039"/>
                  </a:cubicBezTo>
                  <a:close/>
                  <a:moveTo>
                    <a:pt x="3090156" y="2678927"/>
                  </a:moveTo>
                  <a:cubicBezTo>
                    <a:pt x="3090437" y="2802707"/>
                    <a:pt x="3091796" y="2831353"/>
                    <a:pt x="3093385" y="2911883"/>
                  </a:cubicBezTo>
                  <a:cubicBezTo>
                    <a:pt x="3010949" y="2913126"/>
                    <a:pt x="2974837" y="2910435"/>
                    <a:pt x="2889697" y="2910500"/>
                  </a:cubicBezTo>
                  <a:cubicBezTo>
                    <a:pt x="2889030" y="2855297"/>
                    <a:pt x="2889300" y="2837976"/>
                    <a:pt x="2886301" y="2677940"/>
                  </a:cubicBezTo>
                  <a:cubicBezTo>
                    <a:pt x="2976323" y="2677851"/>
                    <a:pt x="2950720" y="2678991"/>
                    <a:pt x="3090156" y="2678927"/>
                  </a:cubicBezTo>
                  <a:close/>
                  <a:moveTo>
                    <a:pt x="2887531" y="3413654"/>
                  </a:moveTo>
                  <a:cubicBezTo>
                    <a:pt x="2887044" y="3515719"/>
                    <a:pt x="2890837" y="3567873"/>
                    <a:pt x="2892247" y="3644458"/>
                  </a:cubicBezTo>
                  <a:cubicBezTo>
                    <a:pt x="2801404" y="3644535"/>
                    <a:pt x="2809977" y="3646943"/>
                    <a:pt x="2687995" y="3645867"/>
                  </a:cubicBezTo>
                  <a:cubicBezTo>
                    <a:pt x="2686547" y="3557535"/>
                    <a:pt x="2686662" y="3599939"/>
                    <a:pt x="2683792" y="3413756"/>
                  </a:cubicBezTo>
                  <a:lnTo>
                    <a:pt x="2887531" y="3413654"/>
                  </a:lnTo>
                  <a:close/>
                  <a:moveTo>
                    <a:pt x="2890389" y="2960194"/>
                  </a:moveTo>
                  <a:cubicBezTo>
                    <a:pt x="2889556" y="2907079"/>
                    <a:pt x="2857840" y="2924067"/>
                    <a:pt x="3050546" y="2924067"/>
                  </a:cubicBezTo>
                  <a:cubicBezTo>
                    <a:pt x="3106802" y="2924067"/>
                    <a:pt x="3092398" y="2884698"/>
                    <a:pt x="3096320" y="3135244"/>
                  </a:cubicBezTo>
                  <a:cubicBezTo>
                    <a:pt x="3096768" y="3163838"/>
                    <a:pt x="3128561" y="3157176"/>
                    <a:pt x="2896796" y="3157176"/>
                  </a:cubicBezTo>
                  <a:cubicBezTo>
                    <a:pt x="2894874" y="3157176"/>
                    <a:pt x="2893823" y="3179967"/>
                    <a:pt x="2890389" y="2960194"/>
                  </a:cubicBezTo>
                  <a:close/>
                  <a:moveTo>
                    <a:pt x="2896796" y="3169065"/>
                  </a:moveTo>
                  <a:cubicBezTo>
                    <a:pt x="3136160" y="3169065"/>
                    <a:pt x="3096217" y="3151873"/>
                    <a:pt x="3098216" y="3222743"/>
                  </a:cubicBezTo>
                  <a:cubicBezTo>
                    <a:pt x="3099933" y="3285928"/>
                    <a:pt x="3100561" y="3333905"/>
                    <a:pt x="3101227" y="3397486"/>
                  </a:cubicBezTo>
                  <a:cubicBezTo>
                    <a:pt x="3101292" y="3403225"/>
                    <a:pt x="3120693" y="3401752"/>
                    <a:pt x="2898116" y="3401752"/>
                  </a:cubicBezTo>
                  <a:cubicBezTo>
                    <a:pt x="2899461" y="3228227"/>
                    <a:pt x="2891260" y="3169065"/>
                    <a:pt x="2896796" y="3169065"/>
                  </a:cubicBezTo>
                  <a:close/>
                  <a:moveTo>
                    <a:pt x="2898039" y="3413654"/>
                  </a:moveTo>
                  <a:cubicBezTo>
                    <a:pt x="2905151" y="3413654"/>
                    <a:pt x="3073522" y="3413487"/>
                    <a:pt x="3101394" y="3413282"/>
                  </a:cubicBezTo>
                  <a:cubicBezTo>
                    <a:pt x="3102740" y="3536986"/>
                    <a:pt x="3104226" y="3565695"/>
                    <a:pt x="3105559" y="3645637"/>
                  </a:cubicBezTo>
                  <a:cubicBezTo>
                    <a:pt x="2986767" y="3646559"/>
                    <a:pt x="2988113" y="3644547"/>
                    <a:pt x="2902742" y="3644471"/>
                  </a:cubicBezTo>
                  <a:cubicBezTo>
                    <a:pt x="2901256" y="3563185"/>
                    <a:pt x="2897552" y="3514029"/>
                    <a:pt x="2898039" y="3413654"/>
                  </a:cubicBezTo>
                  <a:close/>
                  <a:moveTo>
                    <a:pt x="3281324" y="2910986"/>
                  </a:moveTo>
                  <a:cubicBezTo>
                    <a:pt x="3074650" y="2906272"/>
                    <a:pt x="3104342" y="2928742"/>
                    <a:pt x="3103060" y="2872694"/>
                  </a:cubicBezTo>
                  <a:cubicBezTo>
                    <a:pt x="3101714" y="2814250"/>
                    <a:pt x="3100689" y="2756011"/>
                    <a:pt x="3100689" y="2698028"/>
                  </a:cubicBezTo>
                  <a:cubicBezTo>
                    <a:pt x="3100689" y="2669357"/>
                    <a:pt x="3070652" y="2680913"/>
                    <a:pt x="3303544" y="2677838"/>
                  </a:cubicBezTo>
                  <a:cubicBezTo>
                    <a:pt x="3306915" y="2948202"/>
                    <a:pt x="3317845" y="2911819"/>
                    <a:pt x="3281324" y="2910986"/>
                  </a:cubicBezTo>
                  <a:close/>
                  <a:moveTo>
                    <a:pt x="3281145" y="2666295"/>
                  </a:moveTo>
                  <a:cubicBezTo>
                    <a:pt x="3234692" y="2667115"/>
                    <a:pt x="3229578" y="2666961"/>
                    <a:pt x="3100612" y="2667025"/>
                  </a:cubicBezTo>
                  <a:cubicBezTo>
                    <a:pt x="3100510" y="2648398"/>
                    <a:pt x="3098037" y="2458641"/>
                    <a:pt x="3097665" y="2433621"/>
                  </a:cubicBezTo>
                  <a:cubicBezTo>
                    <a:pt x="3098972" y="2433621"/>
                    <a:pt x="3244303" y="2433326"/>
                    <a:pt x="3299725" y="2433070"/>
                  </a:cubicBezTo>
                  <a:cubicBezTo>
                    <a:pt x="3303942" y="2702140"/>
                    <a:pt x="3312104" y="2665757"/>
                    <a:pt x="3281145" y="2666295"/>
                  </a:cubicBezTo>
                  <a:close/>
                  <a:moveTo>
                    <a:pt x="3281183" y="2421271"/>
                  </a:moveTo>
                  <a:cubicBezTo>
                    <a:pt x="3210561" y="2421655"/>
                    <a:pt x="3196350" y="2421335"/>
                    <a:pt x="3127408" y="2421604"/>
                  </a:cubicBezTo>
                  <a:cubicBezTo>
                    <a:pt x="3086401" y="2421770"/>
                    <a:pt x="3097921" y="2458948"/>
                    <a:pt x="3093180" y="2188801"/>
                  </a:cubicBezTo>
                  <a:cubicBezTo>
                    <a:pt x="3155433" y="2189045"/>
                    <a:pt x="3144092" y="2189455"/>
                    <a:pt x="3295087" y="2189135"/>
                  </a:cubicBezTo>
                  <a:cubicBezTo>
                    <a:pt x="3296471" y="2453119"/>
                    <a:pt x="3310874" y="2421104"/>
                    <a:pt x="3281183" y="2421271"/>
                  </a:cubicBezTo>
                  <a:close/>
                  <a:moveTo>
                    <a:pt x="3281208" y="2177259"/>
                  </a:moveTo>
                  <a:cubicBezTo>
                    <a:pt x="3070806" y="2177835"/>
                    <a:pt x="3092975" y="2177681"/>
                    <a:pt x="3092898" y="2173403"/>
                  </a:cubicBezTo>
                  <a:cubicBezTo>
                    <a:pt x="3088067" y="1901475"/>
                    <a:pt x="3076316" y="1942457"/>
                    <a:pt x="3127331" y="1943354"/>
                  </a:cubicBezTo>
                  <a:cubicBezTo>
                    <a:pt x="3320447" y="1946724"/>
                    <a:pt x="3292985" y="1925099"/>
                    <a:pt x="3293280" y="1999108"/>
                  </a:cubicBezTo>
                  <a:cubicBezTo>
                    <a:pt x="3293933" y="2204457"/>
                    <a:pt x="3302852" y="2177195"/>
                    <a:pt x="3281208" y="2177259"/>
                  </a:cubicBezTo>
                  <a:close/>
                  <a:moveTo>
                    <a:pt x="3281247" y="1932516"/>
                  </a:moveTo>
                  <a:cubicBezTo>
                    <a:pt x="3058811" y="1930120"/>
                    <a:pt x="3088656" y="1939203"/>
                    <a:pt x="3088221" y="1911237"/>
                  </a:cubicBezTo>
                  <a:cubicBezTo>
                    <a:pt x="3084312" y="1660089"/>
                    <a:pt x="3071895" y="1698163"/>
                    <a:pt x="3127331" y="1699368"/>
                  </a:cubicBezTo>
                  <a:cubicBezTo>
                    <a:pt x="3320062" y="1703506"/>
                    <a:pt x="3287385" y="1682098"/>
                    <a:pt x="3288218" y="1736699"/>
                  </a:cubicBezTo>
                  <a:cubicBezTo>
                    <a:pt x="3291652" y="1955615"/>
                    <a:pt x="3299674" y="1932696"/>
                    <a:pt x="3281247" y="1932516"/>
                  </a:cubicBezTo>
                  <a:close/>
                  <a:moveTo>
                    <a:pt x="3050558" y="2421770"/>
                  </a:moveTo>
                  <a:cubicBezTo>
                    <a:pt x="2973543" y="2421770"/>
                    <a:pt x="2973991" y="2422180"/>
                    <a:pt x="2896809" y="2422180"/>
                  </a:cubicBezTo>
                  <a:cubicBezTo>
                    <a:pt x="2876280" y="2422180"/>
                    <a:pt x="2882546" y="2446573"/>
                    <a:pt x="2879586" y="2260876"/>
                  </a:cubicBezTo>
                  <a:cubicBezTo>
                    <a:pt x="2878253" y="2175798"/>
                    <a:pt x="2872794" y="2188814"/>
                    <a:pt x="2896809" y="2188814"/>
                  </a:cubicBezTo>
                  <a:cubicBezTo>
                    <a:pt x="3053544" y="2188737"/>
                    <a:pt x="3057581" y="2188712"/>
                    <a:pt x="3082672" y="2188776"/>
                  </a:cubicBezTo>
                  <a:cubicBezTo>
                    <a:pt x="3087541" y="2462074"/>
                    <a:pt x="3099254" y="2421770"/>
                    <a:pt x="3050558" y="2421770"/>
                  </a:cubicBezTo>
                  <a:close/>
                  <a:moveTo>
                    <a:pt x="3050558" y="2176849"/>
                  </a:moveTo>
                  <a:cubicBezTo>
                    <a:pt x="2877741" y="2176938"/>
                    <a:pt x="2896386" y="2176938"/>
                    <a:pt x="2878523" y="2176913"/>
                  </a:cubicBezTo>
                  <a:cubicBezTo>
                    <a:pt x="2878087" y="2135840"/>
                    <a:pt x="2875447" y="1943956"/>
                    <a:pt x="2875434" y="1943034"/>
                  </a:cubicBezTo>
                  <a:cubicBezTo>
                    <a:pt x="2876370" y="1943034"/>
                    <a:pt x="3048418" y="1942598"/>
                    <a:pt x="3078251" y="1942752"/>
                  </a:cubicBezTo>
                  <a:cubicBezTo>
                    <a:pt x="3082954" y="2214359"/>
                    <a:pt x="3096166" y="2176849"/>
                    <a:pt x="3050558" y="2176849"/>
                  </a:cubicBezTo>
                  <a:close/>
                  <a:moveTo>
                    <a:pt x="2875575" y="2666065"/>
                  </a:moveTo>
                  <a:cubicBezTo>
                    <a:pt x="2820267" y="2666193"/>
                    <a:pt x="2755938" y="2667666"/>
                    <a:pt x="2672694" y="2666321"/>
                  </a:cubicBezTo>
                  <a:cubicBezTo>
                    <a:pt x="2669965" y="2506016"/>
                    <a:pt x="2671682" y="2538249"/>
                    <a:pt x="2670080" y="2435645"/>
                  </a:cubicBezTo>
                  <a:cubicBezTo>
                    <a:pt x="2670016" y="2431981"/>
                    <a:pt x="2654793" y="2433480"/>
                    <a:pt x="2871859" y="2434044"/>
                  </a:cubicBezTo>
                  <a:cubicBezTo>
                    <a:pt x="2875178" y="2643850"/>
                    <a:pt x="2875088" y="2639072"/>
                    <a:pt x="2875575" y="2666065"/>
                  </a:cubicBezTo>
                  <a:close/>
                  <a:moveTo>
                    <a:pt x="2669850" y="2421642"/>
                  </a:moveTo>
                  <a:cubicBezTo>
                    <a:pt x="2665967" y="2175363"/>
                    <a:pt x="2665262" y="2188020"/>
                    <a:pt x="2666172" y="2188020"/>
                  </a:cubicBezTo>
                  <a:cubicBezTo>
                    <a:pt x="2746160" y="2188353"/>
                    <a:pt x="2749595" y="2187943"/>
                    <a:pt x="2819883" y="2188507"/>
                  </a:cubicBezTo>
                  <a:cubicBezTo>
                    <a:pt x="2883738" y="2189019"/>
                    <a:pt x="2867271" y="2146282"/>
                    <a:pt x="2871654" y="2422142"/>
                  </a:cubicBezTo>
                  <a:cubicBezTo>
                    <a:pt x="2824189" y="2422001"/>
                    <a:pt x="2772456" y="2420963"/>
                    <a:pt x="2669850" y="2421642"/>
                  </a:cubicBezTo>
                  <a:close/>
                  <a:moveTo>
                    <a:pt x="2665467" y="2173377"/>
                  </a:moveTo>
                  <a:cubicBezTo>
                    <a:pt x="2659713" y="1923420"/>
                    <a:pt x="2663545" y="1943944"/>
                    <a:pt x="2666172" y="1943944"/>
                  </a:cubicBezTo>
                  <a:cubicBezTo>
                    <a:pt x="2905292" y="1944930"/>
                    <a:pt x="2864734" y="1924266"/>
                    <a:pt x="2865669" y="1998813"/>
                  </a:cubicBezTo>
                  <a:cubicBezTo>
                    <a:pt x="2866592" y="2079356"/>
                    <a:pt x="2867246" y="2096049"/>
                    <a:pt x="2867976" y="2173633"/>
                  </a:cubicBezTo>
                  <a:cubicBezTo>
                    <a:pt x="2868015" y="2178424"/>
                    <a:pt x="2665557" y="2177681"/>
                    <a:pt x="2665467" y="2173377"/>
                  </a:cubicBezTo>
                  <a:close/>
                  <a:moveTo>
                    <a:pt x="2819857" y="1931645"/>
                  </a:moveTo>
                  <a:cubicBezTo>
                    <a:pt x="2633674" y="1934399"/>
                    <a:pt x="2662673" y="1939088"/>
                    <a:pt x="2662225" y="1911224"/>
                  </a:cubicBezTo>
                  <a:cubicBezTo>
                    <a:pt x="2658586" y="1673131"/>
                    <a:pt x="2655177" y="1699073"/>
                    <a:pt x="2666172" y="1699137"/>
                  </a:cubicBezTo>
                  <a:cubicBezTo>
                    <a:pt x="2897821" y="1700687"/>
                    <a:pt x="2861799" y="1687517"/>
                    <a:pt x="2862568" y="1736686"/>
                  </a:cubicBezTo>
                  <a:cubicBezTo>
                    <a:pt x="2863875" y="1820202"/>
                    <a:pt x="2863094" y="1824173"/>
                    <a:pt x="2864465" y="1911455"/>
                  </a:cubicBezTo>
                  <a:cubicBezTo>
                    <a:pt x="2864849" y="1936539"/>
                    <a:pt x="2873730" y="1930838"/>
                    <a:pt x="2819857" y="1931645"/>
                  </a:cubicBezTo>
                  <a:close/>
                  <a:moveTo>
                    <a:pt x="2659354" y="2421706"/>
                  </a:moveTo>
                  <a:cubicBezTo>
                    <a:pt x="2618617" y="2421924"/>
                    <a:pt x="2621897" y="2421886"/>
                    <a:pt x="2455243" y="2421963"/>
                  </a:cubicBezTo>
                  <a:cubicBezTo>
                    <a:pt x="2453872" y="2326136"/>
                    <a:pt x="2455525" y="2357805"/>
                    <a:pt x="2452488" y="2189749"/>
                  </a:cubicBezTo>
                  <a:cubicBezTo>
                    <a:pt x="2535194" y="2189403"/>
                    <a:pt x="2498160" y="2187315"/>
                    <a:pt x="2655305" y="2187982"/>
                  </a:cubicBezTo>
                  <a:cubicBezTo>
                    <a:pt x="2656061" y="2221252"/>
                    <a:pt x="2659239" y="2414340"/>
                    <a:pt x="2659354" y="2421706"/>
                  </a:cubicBezTo>
                  <a:close/>
                  <a:moveTo>
                    <a:pt x="2452271" y="2177835"/>
                  </a:moveTo>
                  <a:cubicBezTo>
                    <a:pt x="2448170" y="1941894"/>
                    <a:pt x="2449041" y="2004271"/>
                    <a:pt x="2447978" y="1944482"/>
                  </a:cubicBezTo>
                  <a:cubicBezTo>
                    <a:pt x="2530939" y="1944392"/>
                    <a:pt x="2525877" y="1943367"/>
                    <a:pt x="2652178" y="1943892"/>
                  </a:cubicBezTo>
                  <a:cubicBezTo>
                    <a:pt x="2652806" y="2000607"/>
                    <a:pt x="2651922" y="2046355"/>
                    <a:pt x="2654985" y="2173697"/>
                  </a:cubicBezTo>
                  <a:cubicBezTo>
                    <a:pt x="2655023" y="2176093"/>
                    <a:pt x="2672861" y="2176887"/>
                    <a:pt x="2452271" y="2177835"/>
                  </a:cubicBezTo>
                  <a:close/>
                  <a:moveTo>
                    <a:pt x="2447760" y="1932593"/>
                  </a:moveTo>
                  <a:cubicBezTo>
                    <a:pt x="2446107" y="1834191"/>
                    <a:pt x="2446991" y="1835780"/>
                    <a:pt x="2444864" y="1699060"/>
                  </a:cubicBezTo>
                  <a:cubicBezTo>
                    <a:pt x="2684586" y="1699022"/>
                    <a:pt x="2647924" y="1686288"/>
                    <a:pt x="2648705" y="1736686"/>
                  </a:cubicBezTo>
                  <a:cubicBezTo>
                    <a:pt x="2649910" y="1814257"/>
                    <a:pt x="2650282" y="1821201"/>
                    <a:pt x="2651717" y="1911429"/>
                  </a:cubicBezTo>
                  <a:cubicBezTo>
                    <a:pt x="2652165" y="1939152"/>
                    <a:pt x="2684727" y="1932337"/>
                    <a:pt x="2447760" y="1932593"/>
                  </a:cubicBezTo>
                  <a:close/>
                  <a:moveTo>
                    <a:pt x="2444928" y="2433851"/>
                  </a:moveTo>
                  <a:cubicBezTo>
                    <a:pt x="2446222" y="2519762"/>
                    <a:pt x="2449413" y="2578706"/>
                    <a:pt x="2449477" y="2666641"/>
                  </a:cubicBezTo>
                  <a:cubicBezTo>
                    <a:pt x="2382111" y="2666769"/>
                    <a:pt x="2355443" y="2665847"/>
                    <a:pt x="2245263" y="2665847"/>
                  </a:cubicBezTo>
                  <a:cubicBezTo>
                    <a:pt x="2242649" y="2570187"/>
                    <a:pt x="2243982" y="2519788"/>
                    <a:pt x="2242573" y="2433800"/>
                  </a:cubicBezTo>
                  <a:cubicBezTo>
                    <a:pt x="2268830" y="2433967"/>
                    <a:pt x="2274378" y="2433928"/>
                    <a:pt x="2444928" y="2433851"/>
                  </a:cubicBezTo>
                  <a:close/>
                  <a:moveTo>
                    <a:pt x="2282016" y="2422027"/>
                  </a:moveTo>
                  <a:cubicBezTo>
                    <a:pt x="2231513" y="2422027"/>
                    <a:pt x="2243290" y="2436478"/>
                    <a:pt x="2240625" y="2348158"/>
                  </a:cubicBezTo>
                  <a:cubicBezTo>
                    <a:pt x="2239048" y="2296068"/>
                    <a:pt x="2237908" y="2237547"/>
                    <a:pt x="2238177" y="2189403"/>
                  </a:cubicBezTo>
                  <a:cubicBezTo>
                    <a:pt x="2245212" y="2189442"/>
                    <a:pt x="2416159" y="2189813"/>
                    <a:pt x="2441980" y="2189775"/>
                  </a:cubicBezTo>
                  <a:cubicBezTo>
                    <a:pt x="2444992" y="2356959"/>
                    <a:pt x="2443428" y="2330043"/>
                    <a:pt x="2444748" y="2421963"/>
                  </a:cubicBezTo>
                  <a:lnTo>
                    <a:pt x="2282016" y="2422027"/>
                  </a:lnTo>
                  <a:close/>
                  <a:moveTo>
                    <a:pt x="2238638" y="2872874"/>
                  </a:moveTo>
                  <a:cubicBezTo>
                    <a:pt x="2238690" y="2919916"/>
                    <a:pt x="2275314" y="2912690"/>
                    <a:pt x="2051455" y="2911793"/>
                  </a:cubicBezTo>
                  <a:cubicBezTo>
                    <a:pt x="2036501" y="2911729"/>
                    <a:pt x="2031375" y="2945743"/>
                    <a:pt x="2032964" y="2698259"/>
                  </a:cubicBezTo>
                  <a:cubicBezTo>
                    <a:pt x="2033131" y="2670984"/>
                    <a:pt x="2000774" y="2677748"/>
                    <a:pt x="2235114" y="2677748"/>
                  </a:cubicBezTo>
                  <a:cubicBezTo>
                    <a:pt x="2236883" y="2736436"/>
                    <a:pt x="2238536" y="2780108"/>
                    <a:pt x="2238638" y="2872874"/>
                  </a:cubicBezTo>
                  <a:close/>
                  <a:moveTo>
                    <a:pt x="2033054" y="2665962"/>
                  </a:moveTo>
                  <a:cubicBezTo>
                    <a:pt x="2032887" y="2556812"/>
                    <a:pt x="2029107" y="2519878"/>
                    <a:pt x="2028017" y="2433967"/>
                  </a:cubicBezTo>
                  <a:cubicBezTo>
                    <a:pt x="2123960" y="2432762"/>
                    <a:pt x="2083902" y="2432468"/>
                    <a:pt x="2232064" y="2433723"/>
                  </a:cubicBezTo>
                  <a:cubicBezTo>
                    <a:pt x="2233564" y="2525630"/>
                    <a:pt x="2232052" y="2566446"/>
                    <a:pt x="2234743" y="2665847"/>
                  </a:cubicBezTo>
                  <a:cubicBezTo>
                    <a:pt x="2052788" y="2665859"/>
                    <a:pt x="2107289" y="2665847"/>
                    <a:pt x="2033054" y="2665962"/>
                  </a:cubicBezTo>
                  <a:close/>
                  <a:moveTo>
                    <a:pt x="2205205" y="2421527"/>
                  </a:moveTo>
                  <a:cubicBezTo>
                    <a:pt x="2155946" y="2420861"/>
                    <a:pt x="2101830" y="2420797"/>
                    <a:pt x="2051366" y="2421681"/>
                  </a:cubicBezTo>
                  <a:cubicBezTo>
                    <a:pt x="2012589" y="2422360"/>
                    <a:pt x="2033989" y="2451684"/>
                    <a:pt x="2025314" y="2188814"/>
                  </a:cubicBezTo>
                  <a:cubicBezTo>
                    <a:pt x="2197837" y="2188417"/>
                    <a:pt x="2147834" y="2188635"/>
                    <a:pt x="2227682" y="2189314"/>
                  </a:cubicBezTo>
                  <a:cubicBezTo>
                    <a:pt x="2226247" y="2451466"/>
                    <a:pt x="2249556" y="2422065"/>
                    <a:pt x="2205205" y="2421527"/>
                  </a:cubicBezTo>
                  <a:close/>
                  <a:moveTo>
                    <a:pt x="2227784" y="2173479"/>
                  </a:moveTo>
                  <a:cubicBezTo>
                    <a:pt x="2227733" y="2179975"/>
                    <a:pt x="2248441" y="2176054"/>
                    <a:pt x="2051404" y="2176836"/>
                  </a:cubicBezTo>
                  <a:cubicBezTo>
                    <a:pt x="2015126" y="2176938"/>
                    <a:pt x="2024109" y="2212860"/>
                    <a:pt x="2021251" y="1997148"/>
                  </a:cubicBezTo>
                  <a:cubicBezTo>
                    <a:pt x="2020444" y="1933413"/>
                    <a:pt x="2012525" y="1943777"/>
                    <a:pt x="2051353" y="1944353"/>
                  </a:cubicBezTo>
                  <a:cubicBezTo>
                    <a:pt x="2099369" y="1945122"/>
                    <a:pt x="2117258" y="1944943"/>
                    <a:pt x="2225221" y="1944968"/>
                  </a:cubicBezTo>
                  <a:cubicBezTo>
                    <a:pt x="2227900" y="2114369"/>
                    <a:pt x="2228233" y="2119699"/>
                    <a:pt x="2227784" y="2173479"/>
                  </a:cubicBezTo>
                  <a:close/>
                  <a:moveTo>
                    <a:pt x="2020342" y="1932055"/>
                  </a:moveTo>
                  <a:cubicBezTo>
                    <a:pt x="2018829" y="1833717"/>
                    <a:pt x="2018432" y="1820778"/>
                    <a:pt x="2016561" y="1698676"/>
                  </a:cubicBezTo>
                  <a:cubicBezTo>
                    <a:pt x="2073356" y="1698304"/>
                    <a:pt x="2091450" y="1697164"/>
                    <a:pt x="2220595" y="1698509"/>
                  </a:cubicBezTo>
                  <a:cubicBezTo>
                    <a:pt x="2223338" y="1877685"/>
                    <a:pt x="2222453" y="1770559"/>
                    <a:pt x="2225029" y="1933080"/>
                  </a:cubicBezTo>
                  <a:cubicBezTo>
                    <a:pt x="2016138" y="1933041"/>
                    <a:pt x="2105841" y="1932849"/>
                    <a:pt x="2020342" y="1932055"/>
                  </a:cubicBezTo>
                  <a:close/>
                  <a:moveTo>
                    <a:pt x="2017010" y="2348350"/>
                  </a:moveTo>
                  <a:cubicBezTo>
                    <a:pt x="2016702" y="2443152"/>
                    <a:pt x="2060144" y="2422808"/>
                    <a:pt x="1814270" y="2422424"/>
                  </a:cubicBezTo>
                  <a:cubicBezTo>
                    <a:pt x="1811771" y="2263170"/>
                    <a:pt x="1811182" y="2224493"/>
                    <a:pt x="1810592" y="2190031"/>
                  </a:cubicBezTo>
                  <a:cubicBezTo>
                    <a:pt x="1905202" y="2190006"/>
                    <a:pt x="1861735" y="2189096"/>
                    <a:pt x="2014780" y="2188840"/>
                  </a:cubicBezTo>
                  <a:cubicBezTo>
                    <a:pt x="2016190" y="2231001"/>
                    <a:pt x="2017202" y="2286639"/>
                    <a:pt x="2017010" y="2348350"/>
                  </a:cubicBezTo>
                  <a:close/>
                  <a:moveTo>
                    <a:pt x="1974542" y="2176977"/>
                  </a:moveTo>
                  <a:cubicBezTo>
                    <a:pt x="1792216" y="2176977"/>
                    <a:pt x="1810451" y="2181883"/>
                    <a:pt x="1810298" y="2173441"/>
                  </a:cubicBezTo>
                  <a:cubicBezTo>
                    <a:pt x="1805697" y="1913786"/>
                    <a:pt x="1805582" y="1944661"/>
                    <a:pt x="1820793" y="1944661"/>
                  </a:cubicBezTo>
                  <a:cubicBezTo>
                    <a:pt x="2048521" y="1944661"/>
                    <a:pt x="2009834" y="1927007"/>
                    <a:pt x="2010743" y="1997353"/>
                  </a:cubicBezTo>
                  <a:cubicBezTo>
                    <a:pt x="2011858" y="2081509"/>
                    <a:pt x="2012422" y="2121979"/>
                    <a:pt x="2014255" y="2173800"/>
                  </a:cubicBezTo>
                  <a:cubicBezTo>
                    <a:pt x="2014408" y="2177989"/>
                    <a:pt x="2020380" y="2176977"/>
                    <a:pt x="1974542" y="2176977"/>
                  </a:cubicBezTo>
                  <a:close/>
                  <a:moveTo>
                    <a:pt x="1974542" y="1931875"/>
                  </a:moveTo>
                  <a:cubicBezTo>
                    <a:pt x="1781439" y="1931875"/>
                    <a:pt x="1808388" y="1941125"/>
                    <a:pt x="1807901" y="1911211"/>
                  </a:cubicBezTo>
                  <a:cubicBezTo>
                    <a:pt x="1804082" y="1667276"/>
                    <a:pt x="1794228" y="1698714"/>
                    <a:pt x="1820780" y="1698714"/>
                  </a:cubicBezTo>
                  <a:cubicBezTo>
                    <a:pt x="1957678" y="1698778"/>
                    <a:pt x="1980450" y="1698843"/>
                    <a:pt x="2006066" y="1698727"/>
                  </a:cubicBezTo>
                  <a:cubicBezTo>
                    <a:pt x="2010218" y="1970539"/>
                    <a:pt x="2024545" y="1931875"/>
                    <a:pt x="1974542" y="1931875"/>
                  </a:cubicBezTo>
                  <a:close/>
                  <a:moveTo>
                    <a:pt x="1803775" y="2422398"/>
                  </a:moveTo>
                  <a:cubicBezTo>
                    <a:pt x="1745622" y="2422168"/>
                    <a:pt x="1683958" y="2419400"/>
                    <a:pt x="1600856" y="2421527"/>
                  </a:cubicBezTo>
                  <a:cubicBezTo>
                    <a:pt x="1599856" y="2345929"/>
                    <a:pt x="1601817" y="2284487"/>
                    <a:pt x="1598126" y="2189506"/>
                  </a:cubicBezTo>
                  <a:cubicBezTo>
                    <a:pt x="1642516" y="2190313"/>
                    <a:pt x="1666787" y="2190082"/>
                    <a:pt x="1800071" y="2190031"/>
                  </a:cubicBezTo>
                  <a:cubicBezTo>
                    <a:pt x="1800879" y="2235933"/>
                    <a:pt x="1801263" y="2261837"/>
                    <a:pt x="1803775" y="2422398"/>
                  </a:cubicBezTo>
                  <a:close/>
                  <a:moveTo>
                    <a:pt x="1594384" y="1931107"/>
                  </a:moveTo>
                  <a:cubicBezTo>
                    <a:pt x="1593359" y="1844235"/>
                    <a:pt x="1591360" y="1816435"/>
                    <a:pt x="1589835" y="1699047"/>
                  </a:cubicBezTo>
                  <a:cubicBezTo>
                    <a:pt x="1604047" y="1699047"/>
                    <a:pt x="1734922" y="1698894"/>
                    <a:pt x="1792703" y="1698740"/>
                  </a:cubicBezTo>
                  <a:cubicBezTo>
                    <a:pt x="1794664" y="1836177"/>
                    <a:pt x="1796548" y="1831975"/>
                    <a:pt x="1797713" y="1932670"/>
                  </a:cubicBezTo>
                  <a:cubicBezTo>
                    <a:pt x="1702270" y="1932145"/>
                    <a:pt x="1794164" y="1930940"/>
                    <a:pt x="1594384" y="1931107"/>
                  </a:cubicBezTo>
                  <a:close/>
                  <a:moveTo>
                    <a:pt x="1590091" y="2421822"/>
                  </a:moveTo>
                  <a:cubicBezTo>
                    <a:pt x="1494392" y="2424576"/>
                    <a:pt x="1443211" y="2421553"/>
                    <a:pt x="1388941" y="2421104"/>
                  </a:cubicBezTo>
                  <a:cubicBezTo>
                    <a:pt x="1384597" y="2145859"/>
                    <a:pt x="1368155" y="2190339"/>
                    <a:pt x="1436611" y="2189237"/>
                  </a:cubicBezTo>
                  <a:cubicBezTo>
                    <a:pt x="1487177" y="2188417"/>
                    <a:pt x="1535412" y="2188340"/>
                    <a:pt x="1587605" y="2189327"/>
                  </a:cubicBezTo>
                  <a:cubicBezTo>
                    <a:pt x="1589989" y="2250423"/>
                    <a:pt x="1591001" y="2421783"/>
                    <a:pt x="1590091" y="2421822"/>
                  </a:cubicBezTo>
                  <a:close/>
                  <a:moveTo>
                    <a:pt x="1513396" y="1931171"/>
                  </a:moveTo>
                  <a:cubicBezTo>
                    <a:pt x="1441967" y="1931171"/>
                    <a:pt x="1439789" y="1932004"/>
                    <a:pt x="1380227" y="1932170"/>
                  </a:cubicBezTo>
                  <a:cubicBezTo>
                    <a:pt x="1377971" y="1769278"/>
                    <a:pt x="1377549" y="1740594"/>
                    <a:pt x="1376831" y="1700136"/>
                  </a:cubicBezTo>
                  <a:cubicBezTo>
                    <a:pt x="1612350" y="1699419"/>
                    <a:pt x="1579045" y="1684046"/>
                    <a:pt x="1579878" y="1736699"/>
                  </a:cubicBezTo>
                  <a:cubicBezTo>
                    <a:pt x="1583569" y="1972282"/>
                    <a:pt x="1603239" y="1931094"/>
                    <a:pt x="1513396" y="1931171"/>
                  </a:cubicBezTo>
                  <a:close/>
                  <a:moveTo>
                    <a:pt x="1378458" y="2421040"/>
                  </a:moveTo>
                  <a:cubicBezTo>
                    <a:pt x="1280645" y="2420553"/>
                    <a:pt x="1274583" y="2423666"/>
                    <a:pt x="1175052" y="2422782"/>
                  </a:cubicBezTo>
                  <a:cubicBezTo>
                    <a:pt x="1170221" y="2152303"/>
                    <a:pt x="1154177" y="2188251"/>
                    <a:pt x="1206012" y="2188251"/>
                  </a:cubicBezTo>
                  <a:cubicBezTo>
                    <a:pt x="1281644" y="2188251"/>
                    <a:pt x="1283207" y="2189852"/>
                    <a:pt x="1359672" y="2189852"/>
                  </a:cubicBezTo>
                  <a:cubicBezTo>
                    <a:pt x="1380124" y="2189852"/>
                    <a:pt x="1374306" y="2158144"/>
                    <a:pt x="1378458" y="2421040"/>
                  </a:cubicBezTo>
                  <a:close/>
                  <a:moveTo>
                    <a:pt x="1359672" y="2177963"/>
                  </a:moveTo>
                  <a:cubicBezTo>
                    <a:pt x="1358532" y="2177963"/>
                    <a:pt x="1169965" y="2177361"/>
                    <a:pt x="1169952" y="2173569"/>
                  </a:cubicBezTo>
                  <a:cubicBezTo>
                    <a:pt x="1169401" y="1909149"/>
                    <a:pt x="1147078" y="1944789"/>
                    <a:pt x="1206012" y="1944789"/>
                  </a:cubicBezTo>
                  <a:cubicBezTo>
                    <a:pt x="1402716" y="1944789"/>
                    <a:pt x="1369975" y="1926328"/>
                    <a:pt x="1370347" y="1998775"/>
                  </a:cubicBezTo>
                  <a:cubicBezTo>
                    <a:pt x="1371423" y="2205225"/>
                    <a:pt x="1381739" y="2177963"/>
                    <a:pt x="1359672" y="2177963"/>
                  </a:cubicBezTo>
                  <a:close/>
                  <a:moveTo>
                    <a:pt x="1359672" y="1932209"/>
                  </a:moveTo>
                  <a:cubicBezTo>
                    <a:pt x="1135673" y="1932209"/>
                    <a:pt x="1165672" y="1942099"/>
                    <a:pt x="1165185" y="1911263"/>
                  </a:cubicBezTo>
                  <a:cubicBezTo>
                    <a:pt x="1163814" y="1823994"/>
                    <a:pt x="1165557" y="1823942"/>
                    <a:pt x="1164185" y="1736469"/>
                  </a:cubicBezTo>
                  <a:cubicBezTo>
                    <a:pt x="1163455" y="1689875"/>
                    <a:pt x="1155010" y="1699393"/>
                    <a:pt x="1206012" y="1699393"/>
                  </a:cubicBezTo>
                  <a:cubicBezTo>
                    <a:pt x="1398731" y="1699393"/>
                    <a:pt x="1366195" y="1688324"/>
                    <a:pt x="1366951" y="1736673"/>
                  </a:cubicBezTo>
                  <a:cubicBezTo>
                    <a:pt x="1370526" y="1962379"/>
                    <a:pt x="1372948" y="1932209"/>
                    <a:pt x="1359672" y="1932209"/>
                  </a:cubicBezTo>
                  <a:close/>
                  <a:moveTo>
                    <a:pt x="1164544" y="2422667"/>
                  </a:moveTo>
                  <a:cubicBezTo>
                    <a:pt x="1088451" y="2421694"/>
                    <a:pt x="1140914" y="2420592"/>
                    <a:pt x="961369" y="2421284"/>
                  </a:cubicBezTo>
                  <a:cubicBezTo>
                    <a:pt x="956832" y="2154135"/>
                    <a:pt x="947657" y="2188251"/>
                    <a:pt x="975542" y="2188020"/>
                  </a:cubicBezTo>
                  <a:cubicBezTo>
                    <a:pt x="1021969" y="2187648"/>
                    <a:pt x="1059939" y="2187508"/>
                    <a:pt x="1129112" y="2187969"/>
                  </a:cubicBezTo>
                  <a:cubicBezTo>
                    <a:pt x="1166953" y="2188263"/>
                    <a:pt x="1159585" y="2148882"/>
                    <a:pt x="1164544" y="2422667"/>
                  </a:cubicBezTo>
                  <a:close/>
                  <a:moveTo>
                    <a:pt x="954705" y="2679068"/>
                  </a:moveTo>
                  <a:cubicBezTo>
                    <a:pt x="958088" y="2859076"/>
                    <a:pt x="957242" y="2842358"/>
                    <a:pt x="958011" y="2911076"/>
                  </a:cubicBezTo>
                  <a:cubicBezTo>
                    <a:pt x="925232" y="2910628"/>
                    <a:pt x="915967" y="2910730"/>
                    <a:pt x="754695" y="2910692"/>
                  </a:cubicBezTo>
                  <a:cubicBezTo>
                    <a:pt x="753272" y="2846547"/>
                    <a:pt x="751914" y="2829162"/>
                    <a:pt x="750838" y="2678081"/>
                  </a:cubicBezTo>
                  <a:cubicBezTo>
                    <a:pt x="752260" y="2678094"/>
                    <a:pt x="953642" y="2679068"/>
                    <a:pt x="954705" y="2679068"/>
                  </a:cubicBezTo>
                  <a:close/>
                  <a:moveTo>
                    <a:pt x="750748" y="2666193"/>
                  </a:moveTo>
                  <a:cubicBezTo>
                    <a:pt x="750453" y="2634037"/>
                    <a:pt x="750133" y="2617280"/>
                    <a:pt x="747339" y="2435645"/>
                  </a:cubicBezTo>
                  <a:cubicBezTo>
                    <a:pt x="747250" y="2429662"/>
                    <a:pt x="736678" y="2433928"/>
                    <a:pt x="951066" y="2433224"/>
                  </a:cubicBezTo>
                  <a:cubicBezTo>
                    <a:pt x="952386" y="2512908"/>
                    <a:pt x="952450" y="2554262"/>
                    <a:pt x="954487" y="2667179"/>
                  </a:cubicBezTo>
                  <a:cubicBezTo>
                    <a:pt x="953437" y="2667166"/>
                    <a:pt x="751722" y="2666193"/>
                    <a:pt x="750748" y="2666193"/>
                  </a:cubicBezTo>
                  <a:close/>
                  <a:moveTo>
                    <a:pt x="898654" y="2922619"/>
                  </a:moveTo>
                  <a:cubicBezTo>
                    <a:pt x="976592" y="2922619"/>
                    <a:pt x="956448" y="2880278"/>
                    <a:pt x="960433" y="3135244"/>
                  </a:cubicBezTo>
                  <a:cubicBezTo>
                    <a:pt x="960946" y="3167835"/>
                    <a:pt x="987869" y="3155883"/>
                    <a:pt x="758091" y="3155050"/>
                  </a:cubicBezTo>
                  <a:cubicBezTo>
                    <a:pt x="756579" y="3076326"/>
                    <a:pt x="756835" y="3016050"/>
                    <a:pt x="754951" y="2922593"/>
                  </a:cubicBezTo>
                  <a:lnTo>
                    <a:pt x="898654" y="2922619"/>
                  </a:lnTo>
                  <a:close/>
                  <a:moveTo>
                    <a:pt x="1129176" y="2176067"/>
                  </a:moveTo>
                  <a:cubicBezTo>
                    <a:pt x="1082134" y="2175696"/>
                    <a:pt x="1029107" y="2175657"/>
                    <a:pt x="975439" y="2176093"/>
                  </a:cubicBezTo>
                  <a:cubicBezTo>
                    <a:pt x="948426" y="2176311"/>
                    <a:pt x="957050" y="2211682"/>
                    <a:pt x="953129" y="1943406"/>
                  </a:cubicBezTo>
                  <a:cubicBezTo>
                    <a:pt x="1032938" y="1945122"/>
                    <a:pt x="985588" y="1945314"/>
                    <a:pt x="1155292" y="1944840"/>
                  </a:cubicBezTo>
                  <a:cubicBezTo>
                    <a:pt x="1160700" y="2212681"/>
                    <a:pt x="1171054" y="2176349"/>
                    <a:pt x="1129176" y="2176067"/>
                  </a:cubicBezTo>
                  <a:close/>
                  <a:moveTo>
                    <a:pt x="950874" y="2421322"/>
                  </a:moveTo>
                  <a:cubicBezTo>
                    <a:pt x="827546" y="2421770"/>
                    <a:pt x="837016" y="2420694"/>
                    <a:pt x="747096" y="2420681"/>
                  </a:cubicBezTo>
                  <a:cubicBezTo>
                    <a:pt x="742841" y="2171942"/>
                    <a:pt x="740419" y="2188801"/>
                    <a:pt x="744969" y="2188789"/>
                  </a:cubicBezTo>
                  <a:cubicBezTo>
                    <a:pt x="746481" y="2188789"/>
                    <a:pt x="945145" y="2188225"/>
                    <a:pt x="946260" y="2188212"/>
                  </a:cubicBezTo>
                  <a:cubicBezTo>
                    <a:pt x="948259" y="2311634"/>
                    <a:pt x="950323" y="2389538"/>
                    <a:pt x="950874" y="2421322"/>
                  </a:cubicBezTo>
                  <a:close/>
                  <a:moveTo>
                    <a:pt x="742354" y="2173505"/>
                  </a:moveTo>
                  <a:cubicBezTo>
                    <a:pt x="741650" y="2121915"/>
                    <a:pt x="737536" y="1943815"/>
                    <a:pt x="744981" y="1943815"/>
                  </a:cubicBezTo>
                  <a:cubicBezTo>
                    <a:pt x="982321" y="1943815"/>
                    <a:pt x="942467" y="1925022"/>
                    <a:pt x="943390" y="1998813"/>
                  </a:cubicBezTo>
                  <a:cubicBezTo>
                    <a:pt x="944184" y="2062446"/>
                    <a:pt x="944671" y="2089093"/>
                    <a:pt x="946081" y="2176311"/>
                  </a:cubicBezTo>
                  <a:cubicBezTo>
                    <a:pt x="717084" y="2177617"/>
                    <a:pt x="742418" y="2178258"/>
                    <a:pt x="742354" y="2173505"/>
                  </a:cubicBezTo>
                  <a:close/>
                  <a:moveTo>
                    <a:pt x="898654" y="1930992"/>
                  </a:moveTo>
                  <a:cubicBezTo>
                    <a:pt x="710882" y="1930992"/>
                    <a:pt x="740650" y="1941356"/>
                    <a:pt x="740176" y="1911211"/>
                  </a:cubicBezTo>
                  <a:cubicBezTo>
                    <a:pt x="736460" y="1673425"/>
                    <a:pt x="729835" y="1699022"/>
                    <a:pt x="744969" y="1699022"/>
                  </a:cubicBezTo>
                  <a:cubicBezTo>
                    <a:pt x="974209" y="1699022"/>
                    <a:pt x="938200" y="1687517"/>
                    <a:pt x="938969" y="1736699"/>
                  </a:cubicBezTo>
                  <a:cubicBezTo>
                    <a:pt x="942595" y="1967746"/>
                    <a:pt x="954603" y="1930992"/>
                    <a:pt x="898654" y="1930992"/>
                  </a:cubicBezTo>
                  <a:close/>
                  <a:moveTo>
                    <a:pt x="736793" y="2432583"/>
                  </a:moveTo>
                  <a:cubicBezTo>
                    <a:pt x="736806" y="2433710"/>
                    <a:pt x="739907" y="2629284"/>
                    <a:pt x="740240" y="2666193"/>
                  </a:cubicBezTo>
                  <a:cubicBezTo>
                    <a:pt x="676616" y="2666167"/>
                    <a:pt x="752491" y="2666052"/>
                    <a:pt x="537731" y="2665488"/>
                  </a:cubicBezTo>
                  <a:cubicBezTo>
                    <a:pt x="537270" y="2629719"/>
                    <a:pt x="536744" y="2598128"/>
                    <a:pt x="534194" y="2435658"/>
                  </a:cubicBezTo>
                  <a:cubicBezTo>
                    <a:pt x="534168" y="2433288"/>
                    <a:pt x="516587" y="2432775"/>
                    <a:pt x="736793" y="2432583"/>
                  </a:cubicBezTo>
                  <a:close/>
                  <a:moveTo>
                    <a:pt x="740343" y="2678081"/>
                  </a:moveTo>
                  <a:cubicBezTo>
                    <a:pt x="741496" y="2835734"/>
                    <a:pt x="742790" y="2847431"/>
                    <a:pt x="744187" y="2910692"/>
                  </a:cubicBezTo>
                  <a:cubicBezTo>
                    <a:pt x="743085" y="2910692"/>
                    <a:pt x="542729" y="2911076"/>
                    <a:pt x="541216" y="2911089"/>
                  </a:cubicBezTo>
                  <a:cubicBezTo>
                    <a:pt x="537859" y="2693134"/>
                    <a:pt x="539012" y="2769053"/>
                    <a:pt x="537872" y="2677377"/>
                  </a:cubicBezTo>
                  <a:cubicBezTo>
                    <a:pt x="731078" y="2677825"/>
                    <a:pt x="668850" y="2678056"/>
                    <a:pt x="740343" y="2678081"/>
                  </a:cubicBezTo>
                  <a:close/>
                  <a:moveTo>
                    <a:pt x="744443" y="2922593"/>
                  </a:moveTo>
                  <a:cubicBezTo>
                    <a:pt x="746442" y="3021610"/>
                    <a:pt x="745866" y="3064296"/>
                    <a:pt x="747596" y="3155024"/>
                  </a:cubicBezTo>
                  <a:cubicBezTo>
                    <a:pt x="746314" y="3155024"/>
                    <a:pt x="724196" y="3154935"/>
                    <a:pt x="544087" y="3155460"/>
                  </a:cubicBezTo>
                  <a:cubicBezTo>
                    <a:pt x="542331" y="3047539"/>
                    <a:pt x="543562" y="3063387"/>
                    <a:pt x="541409" y="2922990"/>
                  </a:cubicBezTo>
                  <a:cubicBezTo>
                    <a:pt x="543933" y="2922990"/>
                    <a:pt x="732090" y="2922593"/>
                    <a:pt x="744443" y="2922593"/>
                  </a:cubicBezTo>
                  <a:close/>
                  <a:moveTo>
                    <a:pt x="744969" y="3166913"/>
                  </a:moveTo>
                  <a:cubicBezTo>
                    <a:pt x="749287" y="3166913"/>
                    <a:pt x="747301" y="3160738"/>
                    <a:pt x="749441" y="3222769"/>
                  </a:cubicBezTo>
                  <a:cubicBezTo>
                    <a:pt x="756297" y="3421891"/>
                    <a:pt x="754772" y="3401804"/>
                    <a:pt x="744969" y="3401804"/>
                  </a:cubicBezTo>
                  <a:cubicBezTo>
                    <a:pt x="743700" y="3401804"/>
                    <a:pt x="548675" y="3401842"/>
                    <a:pt x="548546" y="3397230"/>
                  </a:cubicBezTo>
                  <a:cubicBezTo>
                    <a:pt x="546945" y="3340580"/>
                    <a:pt x="547073" y="3338235"/>
                    <a:pt x="544292" y="3167374"/>
                  </a:cubicBezTo>
                  <a:cubicBezTo>
                    <a:pt x="545714" y="3167374"/>
                    <a:pt x="743828" y="3166913"/>
                    <a:pt x="744969" y="3166913"/>
                  </a:cubicBezTo>
                  <a:close/>
                  <a:moveTo>
                    <a:pt x="591360" y="3412257"/>
                  </a:moveTo>
                  <a:cubicBezTo>
                    <a:pt x="667850" y="3412257"/>
                    <a:pt x="668119" y="3413705"/>
                    <a:pt x="744981" y="3413705"/>
                  </a:cubicBezTo>
                  <a:cubicBezTo>
                    <a:pt x="757360" y="3413705"/>
                    <a:pt x="751222" y="3388044"/>
                    <a:pt x="754836" y="3644881"/>
                  </a:cubicBezTo>
                  <a:cubicBezTo>
                    <a:pt x="749838" y="3644868"/>
                    <a:pt x="554595" y="3645970"/>
                    <a:pt x="553647" y="3645982"/>
                  </a:cubicBezTo>
                  <a:cubicBezTo>
                    <a:pt x="549072" y="3370673"/>
                    <a:pt x="534476" y="3412257"/>
                    <a:pt x="591360" y="3412257"/>
                  </a:cubicBezTo>
                  <a:close/>
                  <a:moveTo>
                    <a:pt x="758334" y="3166938"/>
                  </a:moveTo>
                  <a:cubicBezTo>
                    <a:pt x="826610" y="3167208"/>
                    <a:pt x="822510" y="3169142"/>
                    <a:pt x="898654" y="3169142"/>
                  </a:cubicBezTo>
                  <a:cubicBezTo>
                    <a:pt x="980539" y="3169142"/>
                    <a:pt x="959075" y="3120601"/>
                    <a:pt x="965995" y="3397589"/>
                  </a:cubicBezTo>
                  <a:cubicBezTo>
                    <a:pt x="966123" y="3402752"/>
                    <a:pt x="991714" y="3401394"/>
                    <a:pt x="763050" y="3401791"/>
                  </a:cubicBezTo>
                  <a:cubicBezTo>
                    <a:pt x="762512" y="3268594"/>
                    <a:pt x="759462" y="3219387"/>
                    <a:pt x="758334" y="3166938"/>
                  </a:cubicBezTo>
                  <a:close/>
                  <a:moveTo>
                    <a:pt x="966392" y="3413346"/>
                  </a:moveTo>
                  <a:cubicBezTo>
                    <a:pt x="969788" y="3552436"/>
                    <a:pt x="967263" y="3561826"/>
                    <a:pt x="968353" y="3645906"/>
                  </a:cubicBezTo>
                  <a:cubicBezTo>
                    <a:pt x="779914" y="3646033"/>
                    <a:pt x="852906" y="3645149"/>
                    <a:pt x="765318" y="3644893"/>
                  </a:cubicBezTo>
                  <a:cubicBezTo>
                    <a:pt x="765305" y="3643881"/>
                    <a:pt x="763127" y="3414679"/>
                    <a:pt x="763114" y="3413679"/>
                  </a:cubicBezTo>
                  <a:cubicBezTo>
                    <a:pt x="820741" y="3413590"/>
                    <a:pt x="881303" y="3412475"/>
                    <a:pt x="966392" y="3413346"/>
                  </a:cubicBezTo>
                  <a:close/>
                  <a:moveTo>
                    <a:pt x="968532" y="3657794"/>
                  </a:moveTo>
                  <a:cubicBezTo>
                    <a:pt x="968545" y="3658742"/>
                    <a:pt x="971608" y="3854483"/>
                    <a:pt x="972517" y="3890853"/>
                  </a:cubicBezTo>
                  <a:cubicBezTo>
                    <a:pt x="862478" y="3890136"/>
                    <a:pt x="817576" y="3891263"/>
                    <a:pt x="769829" y="3891404"/>
                  </a:cubicBezTo>
                  <a:cubicBezTo>
                    <a:pt x="769816" y="3890494"/>
                    <a:pt x="765575" y="3660920"/>
                    <a:pt x="765510" y="3656795"/>
                  </a:cubicBezTo>
                  <a:cubicBezTo>
                    <a:pt x="861889" y="3657102"/>
                    <a:pt x="773673" y="3657935"/>
                    <a:pt x="968532" y="3657794"/>
                  </a:cubicBezTo>
                  <a:close/>
                  <a:moveTo>
                    <a:pt x="972812" y="3902767"/>
                  </a:moveTo>
                  <a:cubicBezTo>
                    <a:pt x="976849" y="4051158"/>
                    <a:pt x="975785" y="4066787"/>
                    <a:pt x="976451" y="4135506"/>
                  </a:cubicBezTo>
                  <a:cubicBezTo>
                    <a:pt x="898154" y="4134622"/>
                    <a:pt x="802096" y="4135570"/>
                    <a:pt x="773212" y="4135647"/>
                  </a:cubicBezTo>
                  <a:cubicBezTo>
                    <a:pt x="772558" y="4070221"/>
                    <a:pt x="773481" y="4073052"/>
                    <a:pt x="770047" y="3903293"/>
                  </a:cubicBezTo>
                  <a:cubicBezTo>
                    <a:pt x="833159" y="3903139"/>
                    <a:pt x="856597" y="3902011"/>
                    <a:pt x="972812" y="3902767"/>
                  </a:cubicBezTo>
                  <a:close/>
                  <a:moveTo>
                    <a:pt x="975439" y="4147433"/>
                  </a:moveTo>
                  <a:cubicBezTo>
                    <a:pt x="978041" y="4147446"/>
                    <a:pt x="975273" y="4133917"/>
                    <a:pt x="980104" y="4379582"/>
                  </a:cubicBezTo>
                  <a:cubicBezTo>
                    <a:pt x="863593" y="4378929"/>
                    <a:pt x="830916" y="4379633"/>
                    <a:pt x="778274" y="4379774"/>
                  </a:cubicBezTo>
                  <a:cubicBezTo>
                    <a:pt x="776454" y="4258594"/>
                    <a:pt x="774673" y="4264462"/>
                    <a:pt x="773327" y="4147561"/>
                  </a:cubicBezTo>
                  <a:cubicBezTo>
                    <a:pt x="837247" y="4147420"/>
                    <a:pt x="879894" y="4146523"/>
                    <a:pt x="975439" y="4147433"/>
                  </a:cubicBezTo>
                  <a:close/>
                  <a:moveTo>
                    <a:pt x="979040" y="3659652"/>
                  </a:moveTo>
                  <a:cubicBezTo>
                    <a:pt x="978989" y="3656308"/>
                    <a:pt x="962830" y="3657999"/>
                    <a:pt x="1184010" y="3658486"/>
                  </a:cubicBezTo>
                  <a:cubicBezTo>
                    <a:pt x="1184317" y="3677485"/>
                    <a:pt x="1186778" y="3885101"/>
                    <a:pt x="1186816" y="3890840"/>
                  </a:cubicBezTo>
                  <a:cubicBezTo>
                    <a:pt x="1125857" y="3890878"/>
                    <a:pt x="1060054" y="3891417"/>
                    <a:pt x="982987" y="3890917"/>
                  </a:cubicBezTo>
                  <a:cubicBezTo>
                    <a:pt x="982193" y="3858197"/>
                    <a:pt x="982013" y="3841659"/>
                    <a:pt x="979040" y="3659652"/>
                  </a:cubicBezTo>
                  <a:close/>
                  <a:moveTo>
                    <a:pt x="1186893" y="3902742"/>
                  </a:moveTo>
                  <a:cubicBezTo>
                    <a:pt x="1187367" y="4034247"/>
                    <a:pt x="1188777" y="4062765"/>
                    <a:pt x="1190225" y="4136005"/>
                  </a:cubicBezTo>
                  <a:cubicBezTo>
                    <a:pt x="1031375" y="4135877"/>
                    <a:pt x="1021943" y="4135929"/>
                    <a:pt x="986959" y="4135608"/>
                  </a:cubicBezTo>
                  <a:cubicBezTo>
                    <a:pt x="986357" y="4071066"/>
                    <a:pt x="987267" y="4049223"/>
                    <a:pt x="983320" y="3902831"/>
                  </a:cubicBezTo>
                  <a:cubicBezTo>
                    <a:pt x="1057735" y="3903293"/>
                    <a:pt x="1139825" y="3902780"/>
                    <a:pt x="1186893" y="3902742"/>
                  </a:cubicBezTo>
                  <a:close/>
                  <a:moveTo>
                    <a:pt x="1052314" y="4147792"/>
                  </a:moveTo>
                  <a:cubicBezTo>
                    <a:pt x="1216994" y="4147932"/>
                    <a:pt x="1190302" y="4135723"/>
                    <a:pt x="1191058" y="4184559"/>
                  </a:cubicBezTo>
                  <a:cubicBezTo>
                    <a:pt x="1192262" y="4261579"/>
                    <a:pt x="1192147" y="4273084"/>
                    <a:pt x="1193492" y="4359481"/>
                  </a:cubicBezTo>
                  <a:cubicBezTo>
                    <a:pt x="1193915" y="4386692"/>
                    <a:pt x="1226644" y="4380850"/>
                    <a:pt x="990586" y="4379633"/>
                  </a:cubicBezTo>
                  <a:cubicBezTo>
                    <a:pt x="990278" y="4364119"/>
                    <a:pt x="990483" y="4376828"/>
                    <a:pt x="987549" y="4184354"/>
                  </a:cubicBezTo>
                  <a:cubicBezTo>
                    <a:pt x="986844" y="4137671"/>
                    <a:pt x="974017" y="4147792"/>
                    <a:pt x="1052314" y="4147792"/>
                  </a:cubicBezTo>
                  <a:close/>
                  <a:moveTo>
                    <a:pt x="1188841" y="3412180"/>
                  </a:moveTo>
                  <a:cubicBezTo>
                    <a:pt x="1189751" y="3412180"/>
                    <a:pt x="1350676" y="3411822"/>
                    <a:pt x="1392888" y="3411886"/>
                  </a:cubicBezTo>
                  <a:cubicBezTo>
                    <a:pt x="1396142" y="3687695"/>
                    <a:pt x="1407137" y="3645431"/>
                    <a:pt x="1359672" y="3645431"/>
                  </a:cubicBezTo>
                  <a:cubicBezTo>
                    <a:pt x="1283169" y="3645431"/>
                    <a:pt x="1281490" y="3646623"/>
                    <a:pt x="1206012" y="3646623"/>
                  </a:cubicBezTo>
                  <a:cubicBezTo>
                    <a:pt x="1190724" y="3646623"/>
                    <a:pt x="1193749" y="3677728"/>
                    <a:pt x="1188841" y="3412180"/>
                  </a:cubicBezTo>
                  <a:close/>
                  <a:moveTo>
                    <a:pt x="1206012" y="3658511"/>
                  </a:moveTo>
                  <a:cubicBezTo>
                    <a:pt x="1411212" y="3658511"/>
                    <a:pt x="1395758" y="3654591"/>
                    <a:pt x="1395848" y="3659857"/>
                  </a:cubicBezTo>
                  <a:cubicBezTo>
                    <a:pt x="1400102" y="3930593"/>
                    <a:pt x="1416069" y="3891596"/>
                    <a:pt x="1359672" y="3891635"/>
                  </a:cubicBezTo>
                  <a:cubicBezTo>
                    <a:pt x="1284668" y="3891635"/>
                    <a:pt x="1284720" y="3890840"/>
                    <a:pt x="1206012" y="3890840"/>
                  </a:cubicBezTo>
                  <a:cubicBezTo>
                    <a:pt x="1194236" y="3890840"/>
                    <a:pt x="1197696" y="3899372"/>
                    <a:pt x="1196683" y="3834549"/>
                  </a:cubicBezTo>
                  <a:cubicBezTo>
                    <a:pt x="1193505" y="3631442"/>
                    <a:pt x="1190084" y="3658511"/>
                    <a:pt x="1206012" y="3658511"/>
                  </a:cubicBezTo>
                  <a:close/>
                  <a:moveTo>
                    <a:pt x="1206012" y="3902742"/>
                  </a:moveTo>
                  <a:cubicBezTo>
                    <a:pt x="1431575" y="3902742"/>
                    <a:pt x="1400563" y="3897502"/>
                    <a:pt x="1401179" y="3922266"/>
                  </a:cubicBezTo>
                  <a:cubicBezTo>
                    <a:pt x="1407278" y="4176450"/>
                    <a:pt x="1413647" y="4134686"/>
                    <a:pt x="1359672" y="4134686"/>
                  </a:cubicBezTo>
                  <a:cubicBezTo>
                    <a:pt x="1168440" y="4134686"/>
                    <a:pt x="1201143" y="4152237"/>
                    <a:pt x="1199874" y="4096855"/>
                  </a:cubicBezTo>
                  <a:cubicBezTo>
                    <a:pt x="1194864" y="3878862"/>
                    <a:pt x="1196107" y="3902742"/>
                    <a:pt x="1206012" y="3902742"/>
                  </a:cubicBezTo>
                  <a:close/>
                  <a:moveTo>
                    <a:pt x="1403370" y="3411911"/>
                  </a:moveTo>
                  <a:cubicBezTo>
                    <a:pt x="1609852" y="3412322"/>
                    <a:pt x="1516587" y="3411937"/>
                    <a:pt x="1606046" y="3412603"/>
                  </a:cubicBezTo>
                  <a:cubicBezTo>
                    <a:pt x="1613414" y="3683493"/>
                    <a:pt x="1612825" y="3646110"/>
                    <a:pt x="1590335" y="3645573"/>
                  </a:cubicBezTo>
                  <a:cubicBezTo>
                    <a:pt x="1367310" y="3640166"/>
                    <a:pt x="1405984" y="3671156"/>
                    <a:pt x="1405356" y="3572267"/>
                  </a:cubicBezTo>
                  <a:cubicBezTo>
                    <a:pt x="1404946" y="3505074"/>
                    <a:pt x="1404267" y="3486882"/>
                    <a:pt x="1403370" y="3411911"/>
                  </a:cubicBezTo>
                  <a:close/>
                  <a:moveTo>
                    <a:pt x="1436585" y="3656936"/>
                  </a:moveTo>
                  <a:cubicBezTo>
                    <a:pt x="1627625" y="3655130"/>
                    <a:pt x="1609134" y="3658922"/>
                    <a:pt x="1609160" y="3659857"/>
                  </a:cubicBezTo>
                  <a:cubicBezTo>
                    <a:pt x="1613311" y="3925212"/>
                    <a:pt x="1627036" y="3890827"/>
                    <a:pt x="1590181" y="3891173"/>
                  </a:cubicBezTo>
                  <a:cubicBezTo>
                    <a:pt x="1539076" y="3891583"/>
                    <a:pt x="1546150" y="3891481"/>
                    <a:pt x="1410956" y="3891596"/>
                  </a:cubicBezTo>
                  <a:cubicBezTo>
                    <a:pt x="1405061" y="3619707"/>
                    <a:pt x="1395105" y="3657384"/>
                    <a:pt x="1436585" y="3656936"/>
                  </a:cubicBezTo>
                  <a:close/>
                  <a:moveTo>
                    <a:pt x="1615029" y="3902883"/>
                  </a:moveTo>
                  <a:cubicBezTo>
                    <a:pt x="1618386" y="4081392"/>
                    <a:pt x="1617502" y="4065480"/>
                    <a:pt x="1618335" y="4136121"/>
                  </a:cubicBezTo>
                  <a:cubicBezTo>
                    <a:pt x="1400807" y="4134776"/>
                    <a:pt x="1576265" y="4136236"/>
                    <a:pt x="1414583" y="4134878"/>
                  </a:cubicBezTo>
                  <a:cubicBezTo>
                    <a:pt x="1413993" y="4072322"/>
                    <a:pt x="1414736" y="4054565"/>
                    <a:pt x="1411225" y="3903497"/>
                  </a:cubicBezTo>
                  <a:cubicBezTo>
                    <a:pt x="1606879" y="3903331"/>
                    <a:pt x="1528786" y="3903446"/>
                    <a:pt x="1615029" y="3902883"/>
                  </a:cubicBezTo>
                  <a:close/>
                  <a:moveTo>
                    <a:pt x="1616566" y="3412668"/>
                  </a:moveTo>
                  <a:cubicBezTo>
                    <a:pt x="1737113" y="3413385"/>
                    <a:pt x="1730924" y="3411578"/>
                    <a:pt x="1819934" y="3411553"/>
                  </a:cubicBezTo>
                  <a:cubicBezTo>
                    <a:pt x="1819473" y="3592676"/>
                    <a:pt x="1829327" y="3645098"/>
                    <a:pt x="1820805" y="3645098"/>
                  </a:cubicBezTo>
                  <a:cubicBezTo>
                    <a:pt x="1745545" y="3645098"/>
                    <a:pt x="1700130" y="3647417"/>
                    <a:pt x="1619463" y="3646175"/>
                  </a:cubicBezTo>
                  <a:cubicBezTo>
                    <a:pt x="1618424" y="3573408"/>
                    <a:pt x="1619347" y="3514310"/>
                    <a:pt x="1616566" y="3412668"/>
                  </a:cubicBezTo>
                  <a:close/>
                  <a:moveTo>
                    <a:pt x="1667081" y="3658384"/>
                  </a:moveTo>
                  <a:cubicBezTo>
                    <a:pt x="1836875" y="3658384"/>
                    <a:pt x="1824458" y="3653797"/>
                    <a:pt x="1824547" y="3659831"/>
                  </a:cubicBezTo>
                  <a:cubicBezTo>
                    <a:pt x="1828571" y="3917461"/>
                    <a:pt x="1830429" y="3889751"/>
                    <a:pt x="1820780" y="3889751"/>
                  </a:cubicBezTo>
                  <a:cubicBezTo>
                    <a:pt x="1585619" y="3889751"/>
                    <a:pt x="1625524" y="3909275"/>
                    <a:pt x="1624358" y="3834523"/>
                  </a:cubicBezTo>
                  <a:cubicBezTo>
                    <a:pt x="1621051" y="3622116"/>
                    <a:pt x="1600766" y="3658384"/>
                    <a:pt x="1667081" y="3658384"/>
                  </a:cubicBezTo>
                  <a:close/>
                  <a:moveTo>
                    <a:pt x="1667081" y="3902742"/>
                  </a:moveTo>
                  <a:cubicBezTo>
                    <a:pt x="1855636" y="3902742"/>
                    <a:pt x="1827982" y="3892544"/>
                    <a:pt x="1828699" y="3922752"/>
                  </a:cubicBezTo>
                  <a:cubicBezTo>
                    <a:pt x="1834773" y="4163408"/>
                    <a:pt x="1832249" y="4134391"/>
                    <a:pt x="1820780" y="4134391"/>
                  </a:cubicBezTo>
                  <a:cubicBezTo>
                    <a:pt x="1596960" y="4134391"/>
                    <a:pt x="1628933" y="4153377"/>
                    <a:pt x="1628458" y="4096919"/>
                  </a:cubicBezTo>
                  <a:cubicBezTo>
                    <a:pt x="1626575" y="3867985"/>
                    <a:pt x="1612760" y="3902742"/>
                    <a:pt x="1667081" y="3902742"/>
                  </a:cubicBezTo>
                  <a:close/>
                  <a:moveTo>
                    <a:pt x="1667081" y="4148150"/>
                  </a:moveTo>
                  <a:cubicBezTo>
                    <a:pt x="1859262" y="4148150"/>
                    <a:pt x="1830878" y="4131201"/>
                    <a:pt x="1831711" y="4184559"/>
                  </a:cubicBezTo>
                  <a:cubicBezTo>
                    <a:pt x="1835209" y="4407958"/>
                    <a:pt x="1844525" y="4380274"/>
                    <a:pt x="1820793" y="4380274"/>
                  </a:cubicBezTo>
                  <a:cubicBezTo>
                    <a:pt x="1602035" y="4380274"/>
                    <a:pt x="1631726" y="4386897"/>
                    <a:pt x="1631278" y="4359277"/>
                  </a:cubicBezTo>
                  <a:cubicBezTo>
                    <a:pt x="1627331" y="4107001"/>
                    <a:pt x="1619937" y="4148150"/>
                    <a:pt x="1667081" y="4148150"/>
                  </a:cubicBezTo>
                  <a:close/>
                  <a:moveTo>
                    <a:pt x="1835043" y="3659626"/>
                  </a:moveTo>
                  <a:cubicBezTo>
                    <a:pt x="1834953" y="3653490"/>
                    <a:pt x="1830814" y="3659319"/>
                    <a:pt x="2037577" y="3658396"/>
                  </a:cubicBezTo>
                  <a:cubicBezTo>
                    <a:pt x="2038859" y="3743936"/>
                    <a:pt x="2038397" y="3808568"/>
                    <a:pt x="2040576" y="3891173"/>
                  </a:cubicBezTo>
                  <a:cubicBezTo>
                    <a:pt x="1926052" y="3892454"/>
                    <a:pt x="1904639" y="3890071"/>
                    <a:pt x="1838451" y="3889790"/>
                  </a:cubicBezTo>
                  <a:cubicBezTo>
                    <a:pt x="1836888" y="3816715"/>
                    <a:pt x="1836375" y="3744909"/>
                    <a:pt x="1835043" y="3659626"/>
                  </a:cubicBezTo>
                  <a:close/>
                  <a:moveTo>
                    <a:pt x="2051430" y="3414038"/>
                  </a:moveTo>
                  <a:cubicBezTo>
                    <a:pt x="2120321" y="3413948"/>
                    <a:pt x="2070677" y="3413948"/>
                    <a:pt x="2247327" y="3413974"/>
                  </a:cubicBezTo>
                  <a:cubicBezTo>
                    <a:pt x="2249582" y="3577712"/>
                    <a:pt x="2250325" y="3558637"/>
                    <a:pt x="2251812" y="3646149"/>
                  </a:cubicBezTo>
                  <a:cubicBezTo>
                    <a:pt x="2089233" y="3646251"/>
                    <a:pt x="2083415" y="3646226"/>
                    <a:pt x="2047893" y="3646431"/>
                  </a:cubicBezTo>
                  <a:cubicBezTo>
                    <a:pt x="2043690" y="3387289"/>
                    <a:pt x="2039102" y="3414064"/>
                    <a:pt x="2051430" y="3414038"/>
                  </a:cubicBezTo>
                  <a:close/>
                  <a:moveTo>
                    <a:pt x="2051443" y="3658332"/>
                  </a:moveTo>
                  <a:cubicBezTo>
                    <a:pt x="2095704" y="3658102"/>
                    <a:pt x="2095012" y="3658153"/>
                    <a:pt x="2251991" y="3658038"/>
                  </a:cubicBezTo>
                  <a:cubicBezTo>
                    <a:pt x="2252004" y="3659101"/>
                    <a:pt x="2255054" y="3859645"/>
                    <a:pt x="2255259" y="3889469"/>
                  </a:cubicBezTo>
                  <a:cubicBezTo>
                    <a:pt x="2254285" y="3889469"/>
                    <a:pt x="2051994" y="3891032"/>
                    <a:pt x="2051071" y="3891045"/>
                  </a:cubicBezTo>
                  <a:cubicBezTo>
                    <a:pt x="2051058" y="3890136"/>
                    <a:pt x="2045586" y="3658371"/>
                    <a:pt x="2051443" y="3658332"/>
                  </a:cubicBezTo>
                  <a:close/>
                  <a:moveTo>
                    <a:pt x="2051494" y="3902947"/>
                  </a:moveTo>
                  <a:cubicBezTo>
                    <a:pt x="2287949" y="3900077"/>
                    <a:pt x="2255336" y="3895055"/>
                    <a:pt x="2255400" y="3922112"/>
                  </a:cubicBezTo>
                  <a:cubicBezTo>
                    <a:pt x="2255925" y="4174042"/>
                    <a:pt x="2275608" y="4136338"/>
                    <a:pt x="2205205" y="4135493"/>
                  </a:cubicBezTo>
                  <a:cubicBezTo>
                    <a:pt x="2156510" y="4134839"/>
                    <a:pt x="2103444" y="4134776"/>
                    <a:pt x="2055326" y="4135608"/>
                  </a:cubicBezTo>
                  <a:cubicBezTo>
                    <a:pt x="2054992" y="4103388"/>
                    <a:pt x="2053339" y="3902921"/>
                    <a:pt x="2051494" y="3902947"/>
                  </a:cubicBezTo>
                  <a:close/>
                  <a:moveTo>
                    <a:pt x="2258001" y="4147830"/>
                  </a:moveTo>
                  <a:cubicBezTo>
                    <a:pt x="2259321" y="4242247"/>
                    <a:pt x="2259911" y="4252624"/>
                    <a:pt x="2261987" y="4379403"/>
                  </a:cubicBezTo>
                  <a:cubicBezTo>
                    <a:pt x="2117784" y="4379428"/>
                    <a:pt x="2099664" y="4379198"/>
                    <a:pt x="2058324" y="4380210"/>
                  </a:cubicBezTo>
                  <a:cubicBezTo>
                    <a:pt x="2057812" y="4352769"/>
                    <a:pt x="2055466" y="4148483"/>
                    <a:pt x="2055454" y="4147523"/>
                  </a:cubicBezTo>
                  <a:cubicBezTo>
                    <a:pt x="2144400" y="4145960"/>
                    <a:pt x="2202604" y="4147650"/>
                    <a:pt x="2258001" y="4147830"/>
                  </a:cubicBezTo>
                  <a:close/>
                  <a:moveTo>
                    <a:pt x="2257835" y="3413987"/>
                  </a:moveTo>
                  <a:cubicBezTo>
                    <a:pt x="2376331" y="3414000"/>
                    <a:pt x="2364644" y="3411412"/>
                    <a:pt x="2459818" y="3412027"/>
                  </a:cubicBezTo>
                  <a:cubicBezTo>
                    <a:pt x="2460485" y="3463233"/>
                    <a:pt x="2461356" y="3521305"/>
                    <a:pt x="2462637" y="3572473"/>
                  </a:cubicBezTo>
                  <a:cubicBezTo>
                    <a:pt x="2464957" y="3668645"/>
                    <a:pt x="2502965" y="3646136"/>
                    <a:pt x="2282016" y="3646136"/>
                  </a:cubicBezTo>
                  <a:cubicBezTo>
                    <a:pt x="2255438" y="3646149"/>
                    <a:pt x="2261538" y="3684159"/>
                    <a:pt x="2257835" y="3413987"/>
                  </a:cubicBezTo>
                  <a:close/>
                  <a:moveTo>
                    <a:pt x="2282016" y="3658025"/>
                  </a:moveTo>
                  <a:cubicBezTo>
                    <a:pt x="2283156" y="3658025"/>
                    <a:pt x="2464368" y="3658217"/>
                    <a:pt x="2464393" y="3659831"/>
                  </a:cubicBezTo>
                  <a:cubicBezTo>
                    <a:pt x="2468583" y="3926903"/>
                    <a:pt x="2479079" y="3890482"/>
                    <a:pt x="2435753" y="3890482"/>
                  </a:cubicBezTo>
                  <a:cubicBezTo>
                    <a:pt x="2362722" y="3890482"/>
                    <a:pt x="2357801" y="3889418"/>
                    <a:pt x="2282016" y="3889418"/>
                  </a:cubicBezTo>
                  <a:cubicBezTo>
                    <a:pt x="2261320" y="3889418"/>
                    <a:pt x="2266151" y="3900461"/>
                    <a:pt x="2265113" y="3834523"/>
                  </a:cubicBezTo>
                  <a:cubicBezTo>
                    <a:pt x="2261820" y="3623819"/>
                    <a:pt x="2254349" y="3658050"/>
                    <a:pt x="2282016" y="3658025"/>
                  </a:cubicBezTo>
                  <a:close/>
                  <a:moveTo>
                    <a:pt x="2282016" y="3901319"/>
                  </a:moveTo>
                  <a:cubicBezTo>
                    <a:pt x="2497724" y="3901319"/>
                    <a:pt x="2467802" y="3898463"/>
                    <a:pt x="2467994" y="3922189"/>
                  </a:cubicBezTo>
                  <a:cubicBezTo>
                    <a:pt x="2468468" y="3978442"/>
                    <a:pt x="2468686" y="3987436"/>
                    <a:pt x="2471095" y="4136223"/>
                  </a:cubicBezTo>
                  <a:cubicBezTo>
                    <a:pt x="2428243" y="4136748"/>
                    <a:pt x="2397258" y="4136172"/>
                    <a:pt x="2268342" y="4135967"/>
                  </a:cubicBezTo>
                  <a:cubicBezTo>
                    <a:pt x="2264908" y="3871777"/>
                    <a:pt x="2259013" y="3901319"/>
                    <a:pt x="2282016" y="3901319"/>
                  </a:cubicBezTo>
                  <a:close/>
                  <a:moveTo>
                    <a:pt x="2282016" y="4147868"/>
                  </a:moveTo>
                  <a:cubicBezTo>
                    <a:pt x="2343346" y="4147868"/>
                    <a:pt x="2424066" y="4148688"/>
                    <a:pt x="2471287" y="4148112"/>
                  </a:cubicBezTo>
                  <a:cubicBezTo>
                    <a:pt x="2475760" y="4423486"/>
                    <a:pt x="2485781" y="4380710"/>
                    <a:pt x="2435740" y="4380710"/>
                  </a:cubicBezTo>
                  <a:cubicBezTo>
                    <a:pt x="2244841" y="4380710"/>
                    <a:pt x="2272546" y="4384514"/>
                    <a:pt x="2272161" y="4359277"/>
                  </a:cubicBezTo>
                  <a:cubicBezTo>
                    <a:pt x="2268342" y="4115226"/>
                    <a:pt x="2262589" y="4147868"/>
                    <a:pt x="2282016" y="4147868"/>
                  </a:cubicBezTo>
                  <a:close/>
                  <a:moveTo>
                    <a:pt x="2474875" y="3659626"/>
                  </a:moveTo>
                  <a:cubicBezTo>
                    <a:pt x="2474837" y="3657513"/>
                    <a:pt x="2581634" y="3656641"/>
                    <a:pt x="2666146" y="3657564"/>
                  </a:cubicBezTo>
                  <a:cubicBezTo>
                    <a:pt x="2681677" y="3657730"/>
                    <a:pt x="2678282" y="3631083"/>
                    <a:pt x="2681473" y="3834766"/>
                  </a:cubicBezTo>
                  <a:cubicBezTo>
                    <a:pt x="2682600" y="3906444"/>
                    <a:pt x="2717917" y="3889508"/>
                    <a:pt x="2512525" y="3890328"/>
                  </a:cubicBezTo>
                  <a:cubicBezTo>
                    <a:pt x="2465841" y="3890507"/>
                    <a:pt x="2479092" y="3928671"/>
                    <a:pt x="2474875" y="3659626"/>
                  </a:cubicBezTo>
                  <a:close/>
                  <a:moveTo>
                    <a:pt x="2512576" y="3902242"/>
                  </a:moveTo>
                  <a:cubicBezTo>
                    <a:pt x="2709114" y="3901448"/>
                    <a:pt x="2682562" y="3896990"/>
                    <a:pt x="2683113" y="3922202"/>
                  </a:cubicBezTo>
                  <a:cubicBezTo>
                    <a:pt x="2688533" y="4169622"/>
                    <a:pt x="2689930" y="4135877"/>
                    <a:pt x="2666300" y="4135262"/>
                  </a:cubicBezTo>
                  <a:cubicBezTo>
                    <a:pt x="2615990" y="4133879"/>
                    <a:pt x="2564770" y="4133815"/>
                    <a:pt x="2512409" y="4135314"/>
                  </a:cubicBezTo>
                  <a:cubicBezTo>
                    <a:pt x="2471287" y="4136441"/>
                    <a:pt x="2481923" y="4157553"/>
                    <a:pt x="2479527" y="4009471"/>
                  </a:cubicBezTo>
                  <a:cubicBezTo>
                    <a:pt x="2477515" y="3880643"/>
                    <a:pt x="2470467" y="3902421"/>
                    <a:pt x="2512576" y="3902242"/>
                  </a:cubicBezTo>
                  <a:close/>
                  <a:moveTo>
                    <a:pt x="2512691" y="4147215"/>
                  </a:moveTo>
                  <a:cubicBezTo>
                    <a:pt x="2567717" y="4145703"/>
                    <a:pt x="2613799" y="4145793"/>
                    <a:pt x="2666057" y="4147164"/>
                  </a:cubicBezTo>
                  <a:cubicBezTo>
                    <a:pt x="2690494" y="4147830"/>
                    <a:pt x="2685112" y="4140194"/>
                    <a:pt x="2685804" y="4184546"/>
                  </a:cubicBezTo>
                  <a:cubicBezTo>
                    <a:pt x="2689366" y="4411738"/>
                    <a:pt x="2696491" y="4381286"/>
                    <a:pt x="2666210" y="4381171"/>
                  </a:cubicBezTo>
                  <a:cubicBezTo>
                    <a:pt x="2456704" y="4380325"/>
                    <a:pt x="2485653" y="4387948"/>
                    <a:pt x="2485204" y="4359264"/>
                  </a:cubicBezTo>
                  <a:cubicBezTo>
                    <a:pt x="2481257" y="4115661"/>
                    <a:pt x="2469442" y="4148458"/>
                    <a:pt x="2512691" y="4147215"/>
                  </a:cubicBezTo>
                  <a:close/>
                  <a:moveTo>
                    <a:pt x="2688226" y="3659626"/>
                  </a:moveTo>
                  <a:cubicBezTo>
                    <a:pt x="2688200" y="3657769"/>
                    <a:pt x="2891504" y="3656347"/>
                    <a:pt x="2892452" y="3656347"/>
                  </a:cubicBezTo>
                  <a:cubicBezTo>
                    <a:pt x="2894169" y="3761333"/>
                    <a:pt x="2891440" y="3758271"/>
                    <a:pt x="2894579" y="3889969"/>
                  </a:cubicBezTo>
                  <a:cubicBezTo>
                    <a:pt x="2652255" y="3890020"/>
                    <a:pt x="2693134" y="3909544"/>
                    <a:pt x="2691955" y="3834549"/>
                  </a:cubicBezTo>
                  <a:cubicBezTo>
                    <a:pt x="2690596" y="3747049"/>
                    <a:pt x="2689584" y="3746613"/>
                    <a:pt x="2688226" y="3659626"/>
                  </a:cubicBezTo>
                  <a:close/>
                  <a:moveTo>
                    <a:pt x="2743047" y="4148201"/>
                  </a:moveTo>
                  <a:cubicBezTo>
                    <a:pt x="2929730" y="4148201"/>
                    <a:pt x="2898001" y="4132751"/>
                    <a:pt x="2898808" y="4184585"/>
                  </a:cubicBezTo>
                  <a:cubicBezTo>
                    <a:pt x="2902204" y="4402757"/>
                    <a:pt x="2908932" y="4380735"/>
                    <a:pt x="2896796" y="4380735"/>
                  </a:cubicBezTo>
                  <a:cubicBezTo>
                    <a:pt x="2668632" y="4380735"/>
                    <a:pt x="2699362" y="4390382"/>
                    <a:pt x="2698862" y="4359277"/>
                  </a:cubicBezTo>
                  <a:cubicBezTo>
                    <a:pt x="2694941" y="4108052"/>
                    <a:pt x="2682856" y="4148201"/>
                    <a:pt x="2743047" y="4148201"/>
                  </a:cubicBezTo>
                  <a:close/>
                  <a:moveTo>
                    <a:pt x="2902947" y="3656347"/>
                  </a:moveTo>
                  <a:cubicBezTo>
                    <a:pt x="2903857" y="3656347"/>
                    <a:pt x="3105751" y="3657205"/>
                    <a:pt x="3105789" y="3659831"/>
                  </a:cubicBezTo>
                  <a:cubicBezTo>
                    <a:pt x="3107840" y="3796333"/>
                    <a:pt x="3108468" y="3840877"/>
                    <a:pt x="3109339" y="3891596"/>
                  </a:cubicBezTo>
                  <a:cubicBezTo>
                    <a:pt x="2963881" y="3892659"/>
                    <a:pt x="2997993" y="3890136"/>
                    <a:pt x="2905100" y="3889969"/>
                  </a:cubicBezTo>
                  <a:cubicBezTo>
                    <a:pt x="2901858" y="3755888"/>
                    <a:pt x="2904677" y="3763972"/>
                    <a:pt x="2902947" y="3656347"/>
                  </a:cubicBezTo>
                  <a:close/>
                  <a:moveTo>
                    <a:pt x="3109544" y="3903523"/>
                  </a:moveTo>
                  <a:cubicBezTo>
                    <a:pt x="3112312" y="4060420"/>
                    <a:pt x="3108839" y="3865666"/>
                    <a:pt x="3113516" y="4135608"/>
                  </a:cubicBezTo>
                  <a:cubicBezTo>
                    <a:pt x="3072484" y="4135762"/>
                    <a:pt x="3022020" y="4135775"/>
                    <a:pt x="2973709" y="4135454"/>
                  </a:cubicBezTo>
                  <a:cubicBezTo>
                    <a:pt x="2885827" y="4134878"/>
                    <a:pt x="2913173" y="4178730"/>
                    <a:pt x="2905959" y="3921587"/>
                  </a:cubicBezTo>
                  <a:cubicBezTo>
                    <a:pt x="2905049" y="3890020"/>
                    <a:pt x="2876998" y="3905099"/>
                    <a:pt x="3109544" y="3903523"/>
                  </a:cubicBezTo>
                  <a:close/>
                  <a:moveTo>
                    <a:pt x="3112863" y="3484755"/>
                  </a:moveTo>
                  <a:cubicBezTo>
                    <a:pt x="3111543" y="3400330"/>
                    <a:pt x="3106930" y="3413244"/>
                    <a:pt x="3127485" y="3413026"/>
                  </a:cubicBezTo>
                  <a:cubicBezTo>
                    <a:pt x="3172963" y="3412539"/>
                    <a:pt x="3176231" y="3412629"/>
                    <a:pt x="3315231" y="3412552"/>
                  </a:cubicBezTo>
                  <a:cubicBezTo>
                    <a:pt x="3317935" y="3685146"/>
                    <a:pt x="3333799" y="3646290"/>
                    <a:pt x="3281285" y="3645585"/>
                  </a:cubicBezTo>
                  <a:cubicBezTo>
                    <a:pt x="3240163" y="3645034"/>
                    <a:pt x="3192762" y="3644816"/>
                    <a:pt x="3127395" y="3645431"/>
                  </a:cubicBezTo>
                  <a:cubicBezTo>
                    <a:pt x="3112210" y="3645585"/>
                    <a:pt x="3115721" y="3667428"/>
                    <a:pt x="3112863" y="3484755"/>
                  </a:cubicBezTo>
                  <a:close/>
                  <a:moveTo>
                    <a:pt x="3127472" y="3657358"/>
                  </a:moveTo>
                  <a:cubicBezTo>
                    <a:pt x="3336016" y="3655386"/>
                    <a:pt x="3319319" y="3658768"/>
                    <a:pt x="3319332" y="3659844"/>
                  </a:cubicBezTo>
                  <a:cubicBezTo>
                    <a:pt x="3323561" y="3930196"/>
                    <a:pt x="3338054" y="3891647"/>
                    <a:pt x="3281221" y="3891340"/>
                  </a:cubicBezTo>
                  <a:cubicBezTo>
                    <a:pt x="3238216" y="3891109"/>
                    <a:pt x="3180486" y="3891045"/>
                    <a:pt x="3127382" y="3891468"/>
                  </a:cubicBezTo>
                  <a:cubicBezTo>
                    <a:pt x="3117348" y="3891545"/>
                    <a:pt x="3119924" y="3900179"/>
                    <a:pt x="3118899" y="3834561"/>
                  </a:cubicBezTo>
                  <a:cubicBezTo>
                    <a:pt x="3115887" y="3633376"/>
                    <a:pt x="3111851" y="3657500"/>
                    <a:pt x="3127472" y="3657358"/>
                  </a:cubicBezTo>
                  <a:close/>
                  <a:moveTo>
                    <a:pt x="3511820" y="3154947"/>
                  </a:moveTo>
                  <a:cubicBezTo>
                    <a:pt x="3293036" y="3154947"/>
                    <a:pt x="3321446" y="3167707"/>
                    <a:pt x="3320934" y="3135013"/>
                  </a:cubicBezTo>
                  <a:cubicBezTo>
                    <a:pt x="3316987" y="2883033"/>
                    <a:pt x="3307466" y="2923785"/>
                    <a:pt x="3358083" y="2923785"/>
                  </a:cubicBezTo>
                  <a:cubicBezTo>
                    <a:pt x="3548470" y="2923785"/>
                    <a:pt x="3521521" y="2910115"/>
                    <a:pt x="3522302" y="2960373"/>
                  </a:cubicBezTo>
                  <a:cubicBezTo>
                    <a:pt x="3525814" y="3185105"/>
                    <a:pt x="3526467" y="3154947"/>
                    <a:pt x="3511820" y="3154947"/>
                  </a:cubicBezTo>
                  <a:close/>
                  <a:moveTo>
                    <a:pt x="3511820" y="2911422"/>
                  </a:moveTo>
                  <a:cubicBezTo>
                    <a:pt x="3283425" y="2911422"/>
                    <a:pt x="3318076" y="2924323"/>
                    <a:pt x="3317064" y="2872745"/>
                  </a:cubicBezTo>
                  <a:cubicBezTo>
                    <a:pt x="3312451" y="2640558"/>
                    <a:pt x="3303749" y="2677518"/>
                    <a:pt x="3358083" y="2677518"/>
                  </a:cubicBezTo>
                  <a:cubicBezTo>
                    <a:pt x="3541947" y="2677518"/>
                    <a:pt x="3517727" y="2668294"/>
                    <a:pt x="3517856" y="2698054"/>
                  </a:cubicBezTo>
                  <a:cubicBezTo>
                    <a:pt x="3518868" y="2936878"/>
                    <a:pt x="3528043" y="2911422"/>
                    <a:pt x="3511820" y="2911422"/>
                  </a:cubicBezTo>
                  <a:close/>
                  <a:moveTo>
                    <a:pt x="3511820" y="2665360"/>
                  </a:moveTo>
                  <a:cubicBezTo>
                    <a:pt x="3273084" y="2665360"/>
                    <a:pt x="3314193" y="2682463"/>
                    <a:pt x="3313066" y="2610516"/>
                  </a:cubicBezTo>
                  <a:cubicBezTo>
                    <a:pt x="3309170" y="2367388"/>
                    <a:pt x="3310490" y="2451108"/>
                    <a:pt x="3310221" y="2433031"/>
                  </a:cubicBezTo>
                  <a:cubicBezTo>
                    <a:pt x="3341322" y="2432916"/>
                    <a:pt x="3365567" y="2432955"/>
                    <a:pt x="3511820" y="2432980"/>
                  </a:cubicBezTo>
                  <a:cubicBezTo>
                    <a:pt x="3512717" y="2432980"/>
                    <a:pt x="3522520" y="2665360"/>
                    <a:pt x="3511820" y="2665360"/>
                  </a:cubicBezTo>
                  <a:close/>
                  <a:moveTo>
                    <a:pt x="3511820" y="2421092"/>
                  </a:moveTo>
                  <a:cubicBezTo>
                    <a:pt x="3369347" y="2421066"/>
                    <a:pt x="3341514" y="2421027"/>
                    <a:pt x="3310029" y="2421143"/>
                  </a:cubicBezTo>
                  <a:cubicBezTo>
                    <a:pt x="3308709" y="2344379"/>
                    <a:pt x="3306159" y="2297900"/>
                    <a:pt x="3305569" y="2189122"/>
                  </a:cubicBezTo>
                  <a:cubicBezTo>
                    <a:pt x="3306915" y="2189122"/>
                    <a:pt x="3507527" y="2188789"/>
                    <a:pt x="3509116" y="2188789"/>
                  </a:cubicBezTo>
                  <a:cubicBezTo>
                    <a:pt x="3510321" y="2246323"/>
                    <a:pt x="3512909" y="2421092"/>
                    <a:pt x="3511820" y="2421092"/>
                  </a:cubicBezTo>
                  <a:close/>
                  <a:moveTo>
                    <a:pt x="3305505" y="2177207"/>
                  </a:moveTo>
                  <a:cubicBezTo>
                    <a:pt x="3305505" y="2176054"/>
                    <a:pt x="3303403" y="1945596"/>
                    <a:pt x="3303391" y="1944623"/>
                  </a:cubicBezTo>
                  <a:cubicBezTo>
                    <a:pt x="3429832" y="1945583"/>
                    <a:pt x="3421541" y="1943149"/>
                    <a:pt x="3504452" y="1942996"/>
                  </a:cubicBezTo>
                  <a:cubicBezTo>
                    <a:pt x="3504465" y="1943905"/>
                    <a:pt x="3508783" y="2172365"/>
                    <a:pt x="3508809" y="2173710"/>
                  </a:cubicBezTo>
                  <a:cubicBezTo>
                    <a:pt x="3508898" y="2178501"/>
                    <a:pt x="3530183" y="2176926"/>
                    <a:pt x="3305505" y="2177207"/>
                  </a:cubicBezTo>
                  <a:close/>
                  <a:moveTo>
                    <a:pt x="3303237" y="1932721"/>
                  </a:moveTo>
                  <a:cubicBezTo>
                    <a:pt x="3301827" y="1831770"/>
                    <a:pt x="3300200" y="1832436"/>
                    <a:pt x="3298149" y="1698996"/>
                  </a:cubicBezTo>
                  <a:cubicBezTo>
                    <a:pt x="3332966" y="1698343"/>
                    <a:pt x="3379778" y="1698228"/>
                    <a:pt x="3434856" y="1699188"/>
                  </a:cubicBezTo>
                  <a:cubicBezTo>
                    <a:pt x="3521597" y="1700700"/>
                    <a:pt x="3499813" y="1655631"/>
                    <a:pt x="3503939" y="1911480"/>
                  </a:cubicBezTo>
                  <a:cubicBezTo>
                    <a:pt x="3504259" y="1932952"/>
                    <a:pt x="3538090" y="1934553"/>
                    <a:pt x="3303237" y="1932721"/>
                  </a:cubicBezTo>
                  <a:close/>
                  <a:moveTo>
                    <a:pt x="3297957" y="1687082"/>
                  </a:moveTo>
                  <a:cubicBezTo>
                    <a:pt x="3295599" y="1534003"/>
                    <a:pt x="3295317" y="1527495"/>
                    <a:pt x="3295433" y="1474380"/>
                  </a:cubicBezTo>
                  <a:cubicBezTo>
                    <a:pt x="3295484" y="1448963"/>
                    <a:pt x="3261781" y="1454318"/>
                    <a:pt x="3497673" y="1453959"/>
                  </a:cubicBezTo>
                  <a:cubicBezTo>
                    <a:pt x="3498877" y="1594420"/>
                    <a:pt x="3500095" y="1624167"/>
                    <a:pt x="3501338" y="1687940"/>
                  </a:cubicBezTo>
                  <a:cubicBezTo>
                    <a:pt x="3432895" y="1687825"/>
                    <a:pt x="3382636" y="1685480"/>
                    <a:pt x="3297957" y="1687082"/>
                  </a:cubicBezTo>
                  <a:close/>
                  <a:moveTo>
                    <a:pt x="3295433" y="1442532"/>
                  </a:moveTo>
                  <a:cubicBezTo>
                    <a:pt x="3294984" y="1326822"/>
                    <a:pt x="3291652" y="1306235"/>
                    <a:pt x="3290153" y="1209652"/>
                  </a:cubicBezTo>
                  <a:cubicBezTo>
                    <a:pt x="3517830" y="1209524"/>
                    <a:pt x="3495071" y="1208333"/>
                    <a:pt x="3495148" y="1212342"/>
                  </a:cubicBezTo>
                  <a:cubicBezTo>
                    <a:pt x="3495353" y="1226089"/>
                    <a:pt x="3494751" y="1164737"/>
                    <a:pt x="3497570" y="1442070"/>
                  </a:cubicBezTo>
                  <a:cubicBezTo>
                    <a:pt x="3431613" y="1442160"/>
                    <a:pt x="3379074" y="1443441"/>
                    <a:pt x="3295433" y="1442532"/>
                  </a:cubicBezTo>
                  <a:close/>
                  <a:moveTo>
                    <a:pt x="3289987" y="1197699"/>
                  </a:moveTo>
                  <a:cubicBezTo>
                    <a:pt x="3289166" y="1134797"/>
                    <a:pt x="3291012" y="1059494"/>
                    <a:pt x="3287436" y="964782"/>
                  </a:cubicBezTo>
                  <a:cubicBezTo>
                    <a:pt x="3382495" y="967459"/>
                    <a:pt x="3436816" y="963987"/>
                    <a:pt x="3490125" y="963641"/>
                  </a:cubicBezTo>
                  <a:cubicBezTo>
                    <a:pt x="3492573" y="1117272"/>
                    <a:pt x="3494046" y="1147647"/>
                    <a:pt x="3494917" y="1197635"/>
                  </a:cubicBezTo>
                  <a:lnTo>
                    <a:pt x="3289987" y="1197699"/>
                  </a:lnTo>
                  <a:close/>
                  <a:moveTo>
                    <a:pt x="3281247" y="1442365"/>
                  </a:moveTo>
                  <a:cubicBezTo>
                    <a:pt x="3041037" y="1439457"/>
                    <a:pt x="3080673" y="1464144"/>
                    <a:pt x="3079468" y="1386880"/>
                  </a:cubicBezTo>
                  <a:cubicBezTo>
                    <a:pt x="3078123" y="1301482"/>
                    <a:pt x="3078956" y="1298894"/>
                    <a:pt x="3077597" y="1212163"/>
                  </a:cubicBezTo>
                  <a:cubicBezTo>
                    <a:pt x="3077508" y="1206180"/>
                    <a:pt x="3057491" y="1209575"/>
                    <a:pt x="3279658" y="1209652"/>
                  </a:cubicBezTo>
                  <a:cubicBezTo>
                    <a:pt x="3280927" y="1298010"/>
                    <a:pt x="3288961" y="1442467"/>
                    <a:pt x="3281247" y="1442365"/>
                  </a:cubicBezTo>
                  <a:close/>
                  <a:moveTo>
                    <a:pt x="3074240" y="1698573"/>
                  </a:moveTo>
                  <a:cubicBezTo>
                    <a:pt x="3074868" y="1751765"/>
                    <a:pt x="3075714" y="1790262"/>
                    <a:pt x="3078046" y="1930851"/>
                  </a:cubicBezTo>
                  <a:cubicBezTo>
                    <a:pt x="3048598" y="1930684"/>
                    <a:pt x="2876203" y="1931120"/>
                    <a:pt x="2875255" y="1931120"/>
                  </a:cubicBezTo>
                  <a:cubicBezTo>
                    <a:pt x="2873333" y="1802407"/>
                    <a:pt x="2874614" y="1822482"/>
                    <a:pt x="2872448" y="1699803"/>
                  </a:cubicBezTo>
                  <a:cubicBezTo>
                    <a:pt x="2981680" y="1699944"/>
                    <a:pt x="2987652" y="1698099"/>
                    <a:pt x="3074240" y="1698573"/>
                  </a:cubicBezTo>
                  <a:close/>
                  <a:moveTo>
                    <a:pt x="3050558" y="1686621"/>
                  </a:moveTo>
                  <a:cubicBezTo>
                    <a:pt x="2840348" y="1686621"/>
                    <a:pt x="2872551" y="1700931"/>
                    <a:pt x="2871462" y="1649020"/>
                  </a:cubicBezTo>
                  <a:cubicBezTo>
                    <a:pt x="2866733" y="1422495"/>
                    <a:pt x="2859826" y="1455189"/>
                    <a:pt x="2896796" y="1455189"/>
                  </a:cubicBezTo>
                  <a:cubicBezTo>
                    <a:pt x="3097370" y="1455189"/>
                    <a:pt x="3070165" y="1448002"/>
                    <a:pt x="3070934" y="1474559"/>
                  </a:cubicBezTo>
                  <a:cubicBezTo>
                    <a:pt x="3078161" y="1720967"/>
                    <a:pt x="3077008" y="1686621"/>
                    <a:pt x="3050558" y="1686621"/>
                  </a:cubicBezTo>
                  <a:close/>
                  <a:moveTo>
                    <a:pt x="3050558" y="1443147"/>
                  </a:moveTo>
                  <a:cubicBezTo>
                    <a:pt x="2830929" y="1443147"/>
                    <a:pt x="2868681" y="1459301"/>
                    <a:pt x="2867540" y="1386855"/>
                  </a:cubicBezTo>
                  <a:cubicBezTo>
                    <a:pt x="2864221" y="1174652"/>
                    <a:pt x="2849498" y="1210152"/>
                    <a:pt x="2896796" y="1210152"/>
                  </a:cubicBezTo>
                  <a:cubicBezTo>
                    <a:pt x="3081659" y="1210152"/>
                    <a:pt x="3066987" y="1204976"/>
                    <a:pt x="3067102" y="1212381"/>
                  </a:cubicBezTo>
                  <a:cubicBezTo>
                    <a:pt x="3071305" y="1480004"/>
                    <a:pt x="3076277" y="1443147"/>
                    <a:pt x="3050558" y="1443147"/>
                  </a:cubicBezTo>
                  <a:close/>
                  <a:moveTo>
                    <a:pt x="3050558" y="1196751"/>
                  </a:moveTo>
                  <a:cubicBezTo>
                    <a:pt x="2973197" y="1196751"/>
                    <a:pt x="2973145" y="1198250"/>
                    <a:pt x="2896809" y="1198250"/>
                  </a:cubicBezTo>
                  <a:cubicBezTo>
                    <a:pt x="2850100" y="1198250"/>
                    <a:pt x="2864004" y="1233878"/>
                    <a:pt x="2859647" y="963757"/>
                  </a:cubicBezTo>
                  <a:cubicBezTo>
                    <a:pt x="2934266" y="962681"/>
                    <a:pt x="2983128" y="965256"/>
                    <a:pt x="3063706" y="965025"/>
                  </a:cubicBezTo>
                  <a:cubicBezTo>
                    <a:pt x="3069652" y="1234480"/>
                    <a:pt x="3071062" y="1196751"/>
                    <a:pt x="3050558" y="1196751"/>
                  </a:cubicBezTo>
                  <a:close/>
                  <a:moveTo>
                    <a:pt x="2860954" y="1649302"/>
                  </a:moveTo>
                  <a:cubicBezTo>
                    <a:pt x="2861966" y="1698048"/>
                    <a:pt x="2899141" y="1688798"/>
                    <a:pt x="2666223" y="1687236"/>
                  </a:cubicBezTo>
                  <a:cubicBezTo>
                    <a:pt x="2654869" y="1687159"/>
                    <a:pt x="2659098" y="1713498"/>
                    <a:pt x="2654370" y="1474226"/>
                  </a:cubicBezTo>
                  <a:cubicBezTo>
                    <a:pt x="2653844" y="1448028"/>
                    <a:pt x="2625050" y="1454600"/>
                    <a:pt x="2819934" y="1455112"/>
                  </a:cubicBezTo>
                  <a:cubicBezTo>
                    <a:pt x="2869399" y="1455253"/>
                    <a:pt x="2856161" y="1419882"/>
                    <a:pt x="2860954" y="1649302"/>
                  </a:cubicBezTo>
                  <a:close/>
                  <a:moveTo>
                    <a:pt x="2819921" y="1443198"/>
                  </a:moveTo>
                  <a:cubicBezTo>
                    <a:pt x="2619257" y="1442660"/>
                    <a:pt x="2653908" y="1457866"/>
                    <a:pt x="2652806" y="1386880"/>
                  </a:cubicBezTo>
                  <a:cubicBezTo>
                    <a:pt x="2649615" y="1183620"/>
                    <a:pt x="2642004" y="1210664"/>
                    <a:pt x="2666236" y="1210408"/>
                  </a:cubicBezTo>
                  <a:cubicBezTo>
                    <a:pt x="2870142" y="1208205"/>
                    <a:pt x="2853124" y="1210549"/>
                    <a:pt x="2853150" y="1212368"/>
                  </a:cubicBezTo>
                  <a:cubicBezTo>
                    <a:pt x="2857340" y="1481055"/>
                    <a:pt x="2872820" y="1443339"/>
                    <a:pt x="2819921" y="1443198"/>
                  </a:cubicBezTo>
                  <a:close/>
                  <a:moveTo>
                    <a:pt x="2819921" y="1198173"/>
                  </a:moveTo>
                  <a:cubicBezTo>
                    <a:pt x="2771380" y="1198045"/>
                    <a:pt x="2714675" y="1197981"/>
                    <a:pt x="2666146" y="1198507"/>
                  </a:cubicBezTo>
                  <a:cubicBezTo>
                    <a:pt x="2643285" y="1198750"/>
                    <a:pt x="2648872" y="1234992"/>
                    <a:pt x="2645656" y="965204"/>
                  </a:cubicBezTo>
                  <a:cubicBezTo>
                    <a:pt x="2810528" y="966755"/>
                    <a:pt x="2783643" y="965243"/>
                    <a:pt x="2849139" y="963936"/>
                  </a:cubicBezTo>
                  <a:cubicBezTo>
                    <a:pt x="2853496" y="1233686"/>
                    <a:pt x="2866118" y="1198225"/>
                    <a:pt x="2819921" y="1198173"/>
                  </a:cubicBezTo>
                  <a:close/>
                  <a:moveTo>
                    <a:pt x="2647052" y="1649302"/>
                  </a:moveTo>
                  <a:cubicBezTo>
                    <a:pt x="2648142" y="1699163"/>
                    <a:pt x="2684497" y="1687082"/>
                    <a:pt x="2444684" y="1687159"/>
                  </a:cubicBezTo>
                  <a:cubicBezTo>
                    <a:pt x="2442250" y="1530223"/>
                    <a:pt x="2442365" y="1526213"/>
                    <a:pt x="2440519" y="1474124"/>
                  </a:cubicBezTo>
                  <a:cubicBezTo>
                    <a:pt x="2439507" y="1445619"/>
                    <a:pt x="2417120" y="1453818"/>
                    <a:pt x="2589348" y="1453933"/>
                  </a:cubicBezTo>
                  <a:cubicBezTo>
                    <a:pt x="2658432" y="1453933"/>
                    <a:pt x="2641914" y="1414770"/>
                    <a:pt x="2647052" y="1649302"/>
                  </a:cubicBezTo>
                  <a:close/>
                  <a:moveTo>
                    <a:pt x="2439469" y="1441929"/>
                  </a:moveTo>
                  <a:cubicBezTo>
                    <a:pt x="2436175" y="1327283"/>
                    <a:pt x="2439161" y="1306811"/>
                    <a:pt x="2437675" y="1212138"/>
                  </a:cubicBezTo>
                  <a:cubicBezTo>
                    <a:pt x="2437623" y="1208435"/>
                    <a:pt x="2436996" y="1212138"/>
                    <a:pt x="2639095" y="1210664"/>
                  </a:cubicBezTo>
                  <a:cubicBezTo>
                    <a:pt x="2639120" y="1211958"/>
                    <a:pt x="2639146" y="1220452"/>
                    <a:pt x="2643247" y="1442288"/>
                  </a:cubicBezTo>
                  <a:cubicBezTo>
                    <a:pt x="2613888" y="1441968"/>
                    <a:pt x="2601996" y="1442045"/>
                    <a:pt x="2439469" y="1441929"/>
                  </a:cubicBezTo>
                  <a:close/>
                  <a:moveTo>
                    <a:pt x="2435740" y="2177874"/>
                  </a:moveTo>
                  <a:cubicBezTo>
                    <a:pt x="2214893" y="2177874"/>
                    <a:pt x="2238241" y="2178834"/>
                    <a:pt x="2238292" y="2173607"/>
                  </a:cubicBezTo>
                  <a:cubicBezTo>
                    <a:pt x="2238754" y="2119634"/>
                    <a:pt x="2238331" y="2110334"/>
                    <a:pt x="2235729" y="1944968"/>
                  </a:cubicBezTo>
                  <a:cubicBezTo>
                    <a:pt x="2356609" y="1944994"/>
                    <a:pt x="2373768" y="1944482"/>
                    <a:pt x="2437482" y="1944482"/>
                  </a:cubicBezTo>
                  <a:cubicBezTo>
                    <a:pt x="2442109" y="2205878"/>
                    <a:pt x="2445338" y="2177874"/>
                    <a:pt x="2435740" y="2177874"/>
                  </a:cubicBezTo>
                  <a:close/>
                  <a:moveTo>
                    <a:pt x="2435740" y="1932593"/>
                  </a:moveTo>
                  <a:cubicBezTo>
                    <a:pt x="2200630" y="1932593"/>
                    <a:pt x="2235678" y="1942317"/>
                    <a:pt x="2235191" y="1911211"/>
                  </a:cubicBezTo>
                  <a:cubicBezTo>
                    <a:pt x="2231244" y="1659410"/>
                    <a:pt x="2215393" y="1698791"/>
                    <a:pt x="2282016" y="1698791"/>
                  </a:cubicBezTo>
                  <a:cubicBezTo>
                    <a:pt x="2353995" y="1698791"/>
                    <a:pt x="2360697" y="1699047"/>
                    <a:pt x="2434381" y="1699047"/>
                  </a:cubicBezTo>
                  <a:cubicBezTo>
                    <a:pt x="2438315" y="1952181"/>
                    <a:pt x="2437303" y="1932593"/>
                    <a:pt x="2435740" y="1932593"/>
                  </a:cubicBezTo>
                  <a:close/>
                  <a:moveTo>
                    <a:pt x="2230924" y="1686710"/>
                  </a:moveTo>
                  <a:cubicBezTo>
                    <a:pt x="2228733" y="1543111"/>
                    <a:pt x="2228669" y="1528122"/>
                    <a:pt x="2227028" y="1474175"/>
                  </a:cubicBezTo>
                  <a:cubicBezTo>
                    <a:pt x="2226144" y="1444825"/>
                    <a:pt x="2194748" y="1453754"/>
                    <a:pt x="2429320" y="1453831"/>
                  </a:cubicBezTo>
                  <a:cubicBezTo>
                    <a:pt x="2432075" y="1540857"/>
                    <a:pt x="2431050" y="1483962"/>
                    <a:pt x="2434202" y="1687171"/>
                  </a:cubicBezTo>
                  <a:cubicBezTo>
                    <a:pt x="2418286" y="1687159"/>
                    <a:pt x="2247224" y="1686851"/>
                    <a:pt x="2230924" y="1686710"/>
                  </a:cubicBezTo>
                  <a:close/>
                  <a:moveTo>
                    <a:pt x="2223876" y="1197546"/>
                  </a:moveTo>
                  <a:cubicBezTo>
                    <a:pt x="2221223" y="1029593"/>
                    <a:pt x="2220954" y="1007199"/>
                    <a:pt x="2219955" y="964756"/>
                  </a:cubicBezTo>
                  <a:cubicBezTo>
                    <a:pt x="2297239" y="966178"/>
                    <a:pt x="2363670" y="964320"/>
                    <a:pt x="2422733" y="964205"/>
                  </a:cubicBezTo>
                  <a:cubicBezTo>
                    <a:pt x="2423656" y="1003215"/>
                    <a:pt x="2426949" y="1197597"/>
                    <a:pt x="2426975" y="1198763"/>
                  </a:cubicBezTo>
                  <a:cubicBezTo>
                    <a:pt x="2341898" y="1198622"/>
                    <a:pt x="2341130" y="1196508"/>
                    <a:pt x="2223876" y="1197546"/>
                  </a:cubicBezTo>
                  <a:close/>
                  <a:moveTo>
                    <a:pt x="2220429" y="1686608"/>
                  </a:moveTo>
                  <a:cubicBezTo>
                    <a:pt x="2092116" y="1685237"/>
                    <a:pt x="2071690" y="1686416"/>
                    <a:pt x="2016395" y="1686774"/>
                  </a:cubicBezTo>
                  <a:cubicBezTo>
                    <a:pt x="2012204" y="1412233"/>
                    <a:pt x="2003708" y="1454318"/>
                    <a:pt x="2051481" y="1453741"/>
                  </a:cubicBezTo>
                  <a:cubicBezTo>
                    <a:pt x="2242265" y="1451448"/>
                    <a:pt x="2215726" y="1448091"/>
                    <a:pt x="2216520" y="1474559"/>
                  </a:cubicBezTo>
                  <a:cubicBezTo>
                    <a:pt x="2218314" y="1534054"/>
                    <a:pt x="2218340" y="1549824"/>
                    <a:pt x="2220429" y="1686608"/>
                  </a:cubicBezTo>
                  <a:close/>
                  <a:moveTo>
                    <a:pt x="2205090" y="1197738"/>
                  </a:moveTo>
                  <a:cubicBezTo>
                    <a:pt x="2150512" y="1198327"/>
                    <a:pt x="2107583" y="1198340"/>
                    <a:pt x="2051468" y="1197738"/>
                  </a:cubicBezTo>
                  <a:cubicBezTo>
                    <a:pt x="1996404" y="1197072"/>
                    <a:pt x="2007873" y="1241360"/>
                    <a:pt x="2004695" y="963974"/>
                  </a:cubicBezTo>
                  <a:cubicBezTo>
                    <a:pt x="2107404" y="963834"/>
                    <a:pt x="2138133" y="963052"/>
                    <a:pt x="2209434" y="964551"/>
                  </a:cubicBezTo>
                  <a:cubicBezTo>
                    <a:pt x="2215521" y="1223527"/>
                    <a:pt x="2215662" y="1197623"/>
                    <a:pt x="2205090" y="1197738"/>
                  </a:cubicBezTo>
                  <a:close/>
                  <a:moveTo>
                    <a:pt x="2005899" y="1686838"/>
                  </a:moveTo>
                  <a:cubicBezTo>
                    <a:pt x="1766946" y="1687940"/>
                    <a:pt x="1803134" y="1697369"/>
                    <a:pt x="1802532" y="1649097"/>
                  </a:cubicBezTo>
                  <a:cubicBezTo>
                    <a:pt x="1799687" y="1421214"/>
                    <a:pt x="1790179" y="1453049"/>
                    <a:pt x="1820793" y="1453049"/>
                  </a:cubicBezTo>
                  <a:cubicBezTo>
                    <a:pt x="2032234" y="1453049"/>
                    <a:pt x="2003260" y="1449898"/>
                    <a:pt x="2003260" y="1474098"/>
                  </a:cubicBezTo>
                  <a:cubicBezTo>
                    <a:pt x="2003311" y="1527751"/>
                    <a:pt x="2003401" y="1523549"/>
                    <a:pt x="2005899" y="1686838"/>
                  </a:cubicBezTo>
                  <a:close/>
                  <a:moveTo>
                    <a:pt x="1974542" y="1442288"/>
                  </a:moveTo>
                  <a:cubicBezTo>
                    <a:pt x="1897770" y="1442288"/>
                    <a:pt x="1897732" y="1441148"/>
                    <a:pt x="1820793" y="1441148"/>
                  </a:cubicBezTo>
                  <a:cubicBezTo>
                    <a:pt x="1793088" y="1441148"/>
                    <a:pt x="1798623" y="1452204"/>
                    <a:pt x="1797598" y="1386906"/>
                  </a:cubicBezTo>
                  <a:cubicBezTo>
                    <a:pt x="1794254" y="1173679"/>
                    <a:pt x="1786898" y="1208384"/>
                    <a:pt x="1820793" y="1208384"/>
                  </a:cubicBezTo>
                  <a:cubicBezTo>
                    <a:pt x="2018932" y="1208384"/>
                    <a:pt x="1998224" y="1208486"/>
                    <a:pt x="1998288" y="1212394"/>
                  </a:cubicBezTo>
                  <a:cubicBezTo>
                    <a:pt x="2002427" y="1476763"/>
                    <a:pt x="2016523" y="1442288"/>
                    <a:pt x="1974542" y="1442288"/>
                  </a:cubicBezTo>
                  <a:close/>
                  <a:moveTo>
                    <a:pt x="1820793" y="1196495"/>
                  </a:moveTo>
                  <a:cubicBezTo>
                    <a:pt x="1783848" y="1196495"/>
                    <a:pt x="1798277" y="1232315"/>
                    <a:pt x="1791601" y="964077"/>
                  </a:cubicBezTo>
                  <a:cubicBezTo>
                    <a:pt x="1812335" y="963987"/>
                    <a:pt x="1825342" y="964013"/>
                    <a:pt x="1974555" y="963987"/>
                  </a:cubicBezTo>
                  <a:cubicBezTo>
                    <a:pt x="2000710" y="963987"/>
                    <a:pt x="1993687" y="926963"/>
                    <a:pt x="1998057" y="1197328"/>
                  </a:cubicBezTo>
                  <a:cubicBezTo>
                    <a:pt x="1870385" y="1196956"/>
                    <a:pt x="1886288" y="1196495"/>
                    <a:pt x="1820793" y="1196495"/>
                  </a:cubicBezTo>
                  <a:close/>
                  <a:moveTo>
                    <a:pt x="1792037" y="1649251"/>
                  </a:moveTo>
                  <a:cubicBezTo>
                    <a:pt x="1792626" y="1696613"/>
                    <a:pt x="1831377" y="1688453"/>
                    <a:pt x="1590258" y="1687159"/>
                  </a:cubicBezTo>
                  <a:cubicBezTo>
                    <a:pt x="1588515" y="1687146"/>
                    <a:pt x="1590258" y="1607961"/>
                    <a:pt x="1586221" y="1473867"/>
                  </a:cubicBezTo>
                  <a:cubicBezTo>
                    <a:pt x="1585286" y="1442224"/>
                    <a:pt x="1561425" y="1459404"/>
                    <a:pt x="1744084" y="1454164"/>
                  </a:cubicBezTo>
                  <a:cubicBezTo>
                    <a:pt x="1798572" y="1452588"/>
                    <a:pt x="1789115" y="1415961"/>
                    <a:pt x="1792037" y="1649251"/>
                  </a:cubicBezTo>
                  <a:close/>
                  <a:moveTo>
                    <a:pt x="1743802" y="1442237"/>
                  </a:moveTo>
                  <a:cubicBezTo>
                    <a:pt x="1704859" y="1443364"/>
                    <a:pt x="1661212" y="1443941"/>
                    <a:pt x="1590322" y="1442596"/>
                  </a:cubicBezTo>
                  <a:cubicBezTo>
                    <a:pt x="1583876" y="1442480"/>
                    <a:pt x="1585260" y="1450244"/>
                    <a:pt x="1584235" y="1386893"/>
                  </a:cubicBezTo>
                  <a:cubicBezTo>
                    <a:pt x="1581031" y="1182595"/>
                    <a:pt x="1579058" y="1210088"/>
                    <a:pt x="1590348" y="1209819"/>
                  </a:cubicBezTo>
                  <a:cubicBezTo>
                    <a:pt x="1809029" y="1204797"/>
                    <a:pt x="1785668" y="1210037"/>
                    <a:pt x="1785694" y="1212355"/>
                  </a:cubicBezTo>
                  <a:cubicBezTo>
                    <a:pt x="1787052" y="1298689"/>
                    <a:pt x="1785745" y="1299791"/>
                    <a:pt x="1787103" y="1387098"/>
                  </a:cubicBezTo>
                  <a:cubicBezTo>
                    <a:pt x="1788141" y="1452716"/>
                    <a:pt x="1799431" y="1440648"/>
                    <a:pt x="1743802" y="1442237"/>
                  </a:cubicBezTo>
                  <a:close/>
                  <a:moveTo>
                    <a:pt x="1743892" y="1196777"/>
                  </a:moveTo>
                  <a:cubicBezTo>
                    <a:pt x="1652639" y="1197392"/>
                    <a:pt x="1647783" y="1196598"/>
                    <a:pt x="1590117" y="1197917"/>
                  </a:cubicBezTo>
                  <a:cubicBezTo>
                    <a:pt x="1579186" y="1198173"/>
                    <a:pt x="1581211" y="1226627"/>
                    <a:pt x="1578994" y="965486"/>
                  </a:cubicBezTo>
                  <a:cubicBezTo>
                    <a:pt x="1642721" y="964922"/>
                    <a:pt x="1530850" y="965755"/>
                    <a:pt x="1781093" y="964128"/>
                  </a:cubicBezTo>
                  <a:cubicBezTo>
                    <a:pt x="1787885" y="1240206"/>
                    <a:pt x="1796958" y="1196354"/>
                    <a:pt x="1743892" y="1196777"/>
                  </a:cubicBezTo>
                  <a:close/>
                  <a:moveTo>
                    <a:pt x="1579173" y="1687095"/>
                  </a:moveTo>
                  <a:cubicBezTo>
                    <a:pt x="1343346" y="1685711"/>
                    <a:pt x="1376985" y="1704479"/>
                    <a:pt x="1375831" y="1649046"/>
                  </a:cubicBezTo>
                  <a:cubicBezTo>
                    <a:pt x="1374294" y="1575485"/>
                    <a:pt x="1373576" y="1521051"/>
                    <a:pt x="1373179" y="1474303"/>
                  </a:cubicBezTo>
                  <a:cubicBezTo>
                    <a:pt x="1372986" y="1451128"/>
                    <a:pt x="1340617" y="1450231"/>
                    <a:pt x="1575124" y="1454254"/>
                  </a:cubicBezTo>
                  <a:cubicBezTo>
                    <a:pt x="1578699" y="1582454"/>
                    <a:pt x="1578148" y="1602055"/>
                    <a:pt x="1579173" y="1687095"/>
                  </a:cubicBezTo>
                  <a:close/>
                  <a:moveTo>
                    <a:pt x="1372897" y="1442903"/>
                  </a:moveTo>
                  <a:cubicBezTo>
                    <a:pt x="1371615" y="1324657"/>
                    <a:pt x="1370078" y="1308400"/>
                    <a:pt x="1368514" y="1209486"/>
                  </a:cubicBezTo>
                  <a:cubicBezTo>
                    <a:pt x="1369680" y="1209486"/>
                    <a:pt x="1571562" y="1210587"/>
                    <a:pt x="1571600" y="1212394"/>
                  </a:cubicBezTo>
                  <a:cubicBezTo>
                    <a:pt x="1572766" y="1286416"/>
                    <a:pt x="1573022" y="1370021"/>
                    <a:pt x="1574829" y="1442327"/>
                  </a:cubicBezTo>
                  <a:cubicBezTo>
                    <a:pt x="1495545" y="1441033"/>
                    <a:pt x="1429960" y="1442801"/>
                    <a:pt x="1372897" y="1442903"/>
                  </a:cubicBezTo>
                  <a:close/>
                  <a:moveTo>
                    <a:pt x="1368335" y="1197584"/>
                  </a:moveTo>
                  <a:cubicBezTo>
                    <a:pt x="1365721" y="1032155"/>
                    <a:pt x="1365246" y="1010171"/>
                    <a:pt x="1365003" y="964730"/>
                  </a:cubicBezTo>
                  <a:cubicBezTo>
                    <a:pt x="1446594" y="964782"/>
                    <a:pt x="1459383" y="966357"/>
                    <a:pt x="1568486" y="965563"/>
                  </a:cubicBezTo>
                  <a:cubicBezTo>
                    <a:pt x="1568499" y="966537"/>
                    <a:pt x="1571356" y="1197289"/>
                    <a:pt x="1571369" y="1198314"/>
                  </a:cubicBezTo>
                  <a:cubicBezTo>
                    <a:pt x="1495353" y="1199749"/>
                    <a:pt x="1430883" y="1197661"/>
                    <a:pt x="1368335" y="1197584"/>
                  </a:cubicBezTo>
                  <a:close/>
                  <a:moveTo>
                    <a:pt x="1365349" y="1649328"/>
                  </a:moveTo>
                  <a:cubicBezTo>
                    <a:pt x="1366477" y="1703070"/>
                    <a:pt x="1398308" y="1687492"/>
                    <a:pt x="1206012" y="1687492"/>
                  </a:cubicBezTo>
                  <a:cubicBezTo>
                    <a:pt x="1153754" y="1687492"/>
                    <a:pt x="1161930" y="1728948"/>
                    <a:pt x="1159803" y="1473727"/>
                  </a:cubicBezTo>
                  <a:cubicBezTo>
                    <a:pt x="1159585" y="1447630"/>
                    <a:pt x="1127818" y="1454792"/>
                    <a:pt x="1362530" y="1454792"/>
                  </a:cubicBezTo>
                  <a:cubicBezTo>
                    <a:pt x="1363030" y="1506946"/>
                    <a:pt x="1363299" y="1550887"/>
                    <a:pt x="1365349" y="1649328"/>
                  </a:cubicBezTo>
                  <a:close/>
                  <a:moveTo>
                    <a:pt x="1359672" y="1442916"/>
                  </a:moveTo>
                  <a:cubicBezTo>
                    <a:pt x="1226593" y="1442954"/>
                    <a:pt x="1195145" y="1443006"/>
                    <a:pt x="1159521" y="1442903"/>
                  </a:cubicBezTo>
                  <a:cubicBezTo>
                    <a:pt x="1159508" y="1442224"/>
                    <a:pt x="1156766" y="1231508"/>
                    <a:pt x="1156407" y="1208832"/>
                  </a:cubicBezTo>
                  <a:cubicBezTo>
                    <a:pt x="1157317" y="1208819"/>
                    <a:pt x="1358006" y="1207321"/>
                    <a:pt x="1358083" y="1212381"/>
                  </a:cubicBezTo>
                  <a:cubicBezTo>
                    <a:pt x="1361902" y="1459365"/>
                    <a:pt x="1364849" y="1442916"/>
                    <a:pt x="1359672" y="1442916"/>
                  </a:cubicBezTo>
                  <a:close/>
                  <a:moveTo>
                    <a:pt x="1156202" y="1196918"/>
                  </a:moveTo>
                  <a:cubicBezTo>
                    <a:pt x="1155536" y="1155871"/>
                    <a:pt x="1157996" y="1303275"/>
                    <a:pt x="1152178" y="965268"/>
                  </a:cubicBezTo>
                  <a:cubicBezTo>
                    <a:pt x="1225362" y="966268"/>
                    <a:pt x="1291460" y="964769"/>
                    <a:pt x="1354495" y="964730"/>
                  </a:cubicBezTo>
                  <a:cubicBezTo>
                    <a:pt x="1354751" y="1010210"/>
                    <a:pt x="1355392" y="1042532"/>
                    <a:pt x="1357840" y="1197571"/>
                  </a:cubicBezTo>
                  <a:cubicBezTo>
                    <a:pt x="1281016" y="1197559"/>
                    <a:pt x="1238459" y="1196085"/>
                    <a:pt x="1156202" y="1196918"/>
                  </a:cubicBezTo>
                  <a:close/>
                  <a:moveTo>
                    <a:pt x="1152832" y="1687556"/>
                  </a:moveTo>
                  <a:cubicBezTo>
                    <a:pt x="979681" y="1687966"/>
                    <a:pt x="1029901" y="1687671"/>
                    <a:pt x="948836" y="1687069"/>
                  </a:cubicBezTo>
                  <a:cubicBezTo>
                    <a:pt x="948272" y="1625358"/>
                    <a:pt x="949144" y="1613956"/>
                    <a:pt x="945607" y="1454805"/>
                  </a:cubicBezTo>
                  <a:cubicBezTo>
                    <a:pt x="1006079" y="1454625"/>
                    <a:pt x="1011128" y="1454241"/>
                    <a:pt x="1149128" y="1454766"/>
                  </a:cubicBezTo>
                  <a:cubicBezTo>
                    <a:pt x="1150448" y="1597712"/>
                    <a:pt x="1151640" y="1626037"/>
                    <a:pt x="1152832" y="1687556"/>
                  </a:cubicBezTo>
                  <a:close/>
                  <a:moveTo>
                    <a:pt x="1129176" y="1442788"/>
                  </a:moveTo>
                  <a:cubicBezTo>
                    <a:pt x="908060" y="1441584"/>
                    <a:pt x="945479" y="1459801"/>
                    <a:pt x="944338" y="1386880"/>
                  </a:cubicBezTo>
                  <a:cubicBezTo>
                    <a:pt x="942967" y="1299675"/>
                    <a:pt x="943979" y="1299547"/>
                    <a:pt x="942608" y="1212163"/>
                  </a:cubicBezTo>
                  <a:cubicBezTo>
                    <a:pt x="942531" y="1207231"/>
                    <a:pt x="930627" y="1211740"/>
                    <a:pt x="1145912" y="1208948"/>
                  </a:cubicBezTo>
                  <a:cubicBezTo>
                    <a:pt x="1150038" y="1475559"/>
                    <a:pt x="1156228" y="1442890"/>
                    <a:pt x="1129176" y="1442788"/>
                  </a:cubicBezTo>
                  <a:close/>
                  <a:moveTo>
                    <a:pt x="942378" y="1197968"/>
                  </a:moveTo>
                  <a:cubicBezTo>
                    <a:pt x="938008" y="927450"/>
                    <a:pt x="923976" y="964449"/>
                    <a:pt x="975516" y="964295"/>
                  </a:cubicBezTo>
                  <a:cubicBezTo>
                    <a:pt x="1040614" y="964115"/>
                    <a:pt x="1078738" y="964013"/>
                    <a:pt x="1129061" y="964884"/>
                  </a:cubicBezTo>
                  <a:cubicBezTo>
                    <a:pt x="1146681" y="965217"/>
                    <a:pt x="1141504" y="936879"/>
                    <a:pt x="1145720" y="1197046"/>
                  </a:cubicBezTo>
                  <a:cubicBezTo>
                    <a:pt x="1070690" y="1198045"/>
                    <a:pt x="1110300" y="1197853"/>
                    <a:pt x="942378" y="1197968"/>
                  </a:cubicBezTo>
                  <a:close/>
                  <a:moveTo>
                    <a:pt x="938341" y="1686992"/>
                  </a:moveTo>
                  <a:cubicBezTo>
                    <a:pt x="885955" y="1686723"/>
                    <a:pt x="820088" y="1687095"/>
                    <a:pt x="735370" y="1687133"/>
                  </a:cubicBezTo>
                  <a:cubicBezTo>
                    <a:pt x="733781" y="1614917"/>
                    <a:pt x="732654" y="1614302"/>
                    <a:pt x="731462" y="1454138"/>
                  </a:cubicBezTo>
                  <a:cubicBezTo>
                    <a:pt x="813975" y="1453933"/>
                    <a:pt x="821920" y="1455048"/>
                    <a:pt x="935086" y="1454817"/>
                  </a:cubicBezTo>
                  <a:cubicBezTo>
                    <a:pt x="938828" y="1627318"/>
                    <a:pt x="937726" y="1619158"/>
                    <a:pt x="938341" y="1686992"/>
                  </a:cubicBezTo>
                  <a:close/>
                  <a:moveTo>
                    <a:pt x="898654" y="1442967"/>
                  </a:moveTo>
                  <a:cubicBezTo>
                    <a:pt x="821728" y="1442967"/>
                    <a:pt x="821984" y="1442250"/>
                    <a:pt x="744969" y="1442250"/>
                  </a:cubicBezTo>
                  <a:cubicBezTo>
                    <a:pt x="727208" y="1442250"/>
                    <a:pt x="731680" y="1453114"/>
                    <a:pt x="730642" y="1386893"/>
                  </a:cubicBezTo>
                  <a:cubicBezTo>
                    <a:pt x="727451" y="1183287"/>
                    <a:pt x="721544" y="1210395"/>
                    <a:pt x="744969" y="1210395"/>
                  </a:cubicBezTo>
                  <a:cubicBezTo>
                    <a:pt x="948682" y="1210395"/>
                    <a:pt x="932036" y="1207846"/>
                    <a:pt x="932113" y="1212381"/>
                  </a:cubicBezTo>
                  <a:cubicBezTo>
                    <a:pt x="936329" y="1480875"/>
                    <a:pt x="946171" y="1442967"/>
                    <a:pt x="898654" y="1442967"/>
                  </a:cubicBezTo>
                  <a:close/>
                  <a:moveTo>
                    <a:pt x="898654" y="1197994"/>
                  </a:moveTo>
                  <a:cubicBezTo>
                    <a:pt x="819421" y="1197994"/>
                    <a:pt x="819639" y="1198481"/>
                    <a:pt x="744969" y="1198481"/>
                  </a:cubicBezTo>
                  <a:cubicBezTo>
                    <a:pt x="715610" y="1198481"/>
                    <a:pt x="733564" y="1226793"/>
                    <a:pt x="724542" y="963654"/>
                  </a:cubicBezTo>
                  <a:cubicBezTo>
                    <a:pt x="777902" y="963347"/>
                    <a:pt x="821497" y="964449"/>
                    <a:pt x="927807" y="964384"/>
                  </a:cubicBezTo>
                  <a:cubicBezTo>
                    <a:pt x="932421" y="1235723"/>
                    <a:pt x="943210" y="1197968"/>
                    <a:pt x="898654" y="1197994"/>
                  </a:cubicBezTo>
                  <a:close/>
                  <a:moveTo>
                    <a:pt x="724863" y="1687159"/>
                  </a:moveTo>
                  <a:cubicBezTo>
                    <a:pt x="488062" y="1687761"/>
                    <a:pt x="522558" y="1701430"/>
                    <a:pt x="521572" y="1649046"/>
                  </a:cubicBezTo>
                  <a:cubicBezTo>
                    <a:pt x="520418" y="1587348"/>
                    <a:pt x="519521" y="1532055"/>
                    <a:pt x="518970" y="1474303"/>
                  </a:cubicBezTo>
                  <a:cubicBezTo>
                    <a:pt x="518727" y="1447489"/>
                    <a:pt x="486242" y="1455163"/>
                    <a:pt x="720967" y="1454177"/>
                  </a:cubicBezTo>
                  <a:cubicBezTo>
                    <a:pt x="722133" y="1612752"/>
                    <a:pt x="723414" y="1623026"/>
                    <a:pt x="724863" y="1687159"/>
                  </a:cubicBezTo>
                  <a:close/>
                  <a:moveTo>
                    <a:pt x="668094" y="1442839"/>
                  </a:moveTo>
                  <a:cubicBezTo>
                    <a:pt x="607993" y="1443736"/>
                    <a:pt x="562412" y="1443569"/>
                    <a:pt x="518637" y="1442801"/>
                  </a:cubicBezTo>
                  <a:cubicBezTo>
                    <a:pt x="518624" y="1441801"/>
                    <a:pt x="515574" y="1220285"/>
                    <a:pt x="515382" y="1209332"/>
                  </a:cubicBezTo>
                  <a:cubicBezTo>
                    <a:pt x="739522" y="1207526"/>
                    <a:pt x="717814" y="1211459"/>
                    <a:pt x="717827" y="1212368"/>
                  </a:cubicBezTo>
                  <a:cubicBezTo>
                    <a:pt x="722107" y="1484846"/>
                    <a:pt x="736562" y="1441724"/>
                    <a:pt x="668094" y="1442839"/>
                  </a:cubicBezTo>
                  <a:close/>
                  <a:moveTo>
                    <a:pt x="515190" y="1197418"/>
                  </a:moveTo>
                  <a:cubicBezTo>
                    <a:pt x="510859" y="952675"/>
                    <a:pt x="507283" y="965845"/>
                    <a:pt x="514498" y="965819"/>
                  </a:cubicBezTo>
                  <a:cubicBezTo>
                    <a:pt x="610889" y="965563"/>
                    <a:pt x="619193" y="966063"/>
                    <a:pt x="668299" y="964653"/>
                  </a:cubicBezTo>
                  <a:cubicBezTo>
                    <a:pt x="726951" y="963039"/>
                    <a:pt x="713586" y="922941"/>
                    <a:pt x="717622" y="1198417"/>
                  </a:cubicBezTo>
                  <a:cubicBezTo>
                    <a:pt x="659893" y="1198109"/>
                    <a:pt x="636365" y="1196431"/>
                    <a:pt x="515190" y="1197418"/>
                  </a:cubicBezTo>
                  <a:close/>
                  <a:moveTo>
                    <a:pt x="360928" y="1944392"/>
                  </a:moveTo>
                  <a:cubicBezTo>
                    <a:pt x="412391" y="1943418"/>
                    <a:pt x="461292" y="1943367"/>
                    <a:pt x="514408" y="1944443"/>
                  </a:cubicBezTo>
                  <a:cubicBezTo>
                    <a:pt x="515651" y="1944469"/>
                    <a:pt x="519995" y="2177528"/>
                    <a:pt x="514434" y="2177630"/>
                  </a:cubicBezTo>
                  <a:cubicBezTo>
                    <a:pt x="506566" y="2177745"/>
                    <a:pt x="316705" y="2180923"/>
                    <a:pt x="316615" y="2172852"/>
                  </a:cubicBezTo>
                  <a:cubicBezTo>
                    <a:pt x="314065" y="1901821"/>
                    <a:pt x="291985" y="1945686"/>
                    <a:pt x="360928" y="1944392"/>
                  </a:cubicBezTo>
                  <a:close/>
                  <a:moveTo>
                    <a:pt x="360787" y="2189647"/>
                  </a:moveTo>
                  <a:cubicBezTo>
                    <a:pt x="411763" y="2190262"/>
                    <a:pt x="463791" y="2190339"/>
                    <a:pt x="514562" y="2189519"/>
                  </a:cubicBezTo>
                  <a:cubicBezTo>
                    <a:pt x="519688" y="2189442"/>
                    <a:pt x="519060" y="2162487"/>
                    <a:pt x="523481" y="2422039"/>
                  </a:cubicBezTo>
                  <a:cubicBezTo>
                    <a:pt x="426462" y="2423718"/>
                    <a:pt x="381201" y="2422578"/>
                    <a:pt x="320523" y="2422373"/>
                  </a:cubicBezTo>
                  <a:cubicBezTo>
                    <a:pt x="316154" y="2148472"/>
                    <a:pt x="302045" y="2188929"/>
                    <a:pt x="360787" y="2189647"/>
                  </a:cubicBezTo>
                  <a:close/>
                  <a:moveTo>
                    <a:pt x="523712" y="2435863"/>
                  </a:moveTo>
                  <a:cubicBezTo>
                    <a:pt x="526557" y="2617703"/>
                    <a:pt x="526800" y="2631718"/>
                    <a:pt x="527223" y="2665462"/>
                  </a:cubicBezTo>
                  <a:cubicBezTo>
                    <a:pt x="368450" y="2665027"/>
                    <a:pt x="386877" y="2665603"/>
                    <a:pt x="324342" y="2665885"/>
                  </a:cubicBezTo>
                  <a:cubicBezTo>
                    <a:pt x="319562" y="2360265"/>
                    <a:pt x="320998" y="2451979"/>
                    <a:pt x="320716" y="2434274"/>
                  </a:cubicBezTo>
                  <a:cubicBezTo>
                    <a:pt x="541627" y="2435068"/>
                    <a:pt x="523660" y="2432839"/>
                    <a:pt x="523712" y="2435863"/>
                  </a:cubicBezTo>
                  <a:close/>
                  <a:moveTo>
                    <a:pt x="360877" y="2677518"/>
                  </a:moveTo>
                  <a:cubicBezTo>
                    <a:pt x="557940" y="2675916"/>
                    <a:pt x="527313" y="2672534"/>
                    <a:pt x="527607" y="2698079"/>
                  </a:cubicBezTo>
                  <a:cubicBezTo>
                    <a:pt x="528222" y="2752078"/>
                    <a:pt x="528363" y="2757881"/>
                    <a:pt x="530721" y="2911153"/>
                  </a:cubicBezTo>
                  <a:cubicBezTo>
                    <a:pt x="394310" y="2911896"/>
                    <a:pt x="388761" y="2911281"/>
                    <a:pt x="328674" y="2911050"/>
                  </a:cubicBezTo>
                  <a:cubicBezTo>
                    <a:pt x="323586" y="2641954"/>
                    <a:pt x="309875" y="2678005"/>
                    <a:pt x="360877" y="2677518"/>
                  </a:cubicBezTo>
                  <a:close/>
                  <a:moveTo>
                    <a:pt x="360787" y="3167284"/>
                  </a:moveTo>
                  <a:cubicBezTo>
                    <a:pt x="409764" y="3167810"/>
                    <a:pt x="465533" y="3167784"/>
                    <a:pt x="514524" y="3167515"/>
                  </a:cubicBezTo>
                  <a:cubicBezTo>
                    <a:pt x="545215" y="3167348"/>
                    <a:pt x="530593" y="3137921"/>
                    <a:pt x="538115" y="3400471"/>
                  </a:cubicBezTo>
                  <a:cubicBezTo>
                    <a:pt x="383635" y="3401240"/>
                    <a:pt x="416351" y="3400830"/>
                    <a:pt x="334914" y="3400292"/>
                  </a:cubicBezTo>
                  <a:cubicBezTo>
                    <a:pt x="327956" y="3128608"/>
                    <a:pt x="322253" y="3166875"/>
                    <a:pt x="360787" y="3167284"/>
                  </a:cubicBezTo>
                  <a:close/>
                  <a:moveTo>
                    <a:pt x="360787" y="3412437"/>
                  </a:moveTo>
                  <a:cubicBezTo>
                    <a:pt x="412186" y="3412924"/>
                    <a:pt x="462355" y="3412898"/>
                    <a:pt x="514524" y="3412539"/>
                  </a:cubicBezTo>
                  <a:cubicBezTo>
                    <a:pt x="545830" y="3412322"/>
                    <a:pt x="538487" y="3374375"/>
                    <a:pt x="543139" y="3646046"/>
                  </a:cubicBezTo>
                  <a:cubicBezTo>
                    <a:pt x="474004" y="3646610"/>
                    <a:pt x="497826" y="3647289"/>
                    <a:pt x="340271" y="3646444"/>
                  </a:cubicBezTo>
                  <a:cubicBezTo>
                    <a:pt x="335683" y="3376450"/>
                    <a:pt x="324150" y="3412091"/>
                    <a:pt x="360787" y="3412437"/>
                  </a:cubicBezTo>
                  <a:close/>
                  <a:moveTo>
                    <a:pt x="360813" y="3658486"/>
                  </a:moveTo>
                  <a:cubicBezTo>
                    <a:pt x="555056" y="3659780"/>
                    <a:pt x="543305" y="3655706"/>
                    <a:pt x="543369" y="3659806"/>
                  </a:cubicBezTo>
                  <a:cubicBezTo>
                    <a:pt x="544728" y="3746716"/>
                    <a:pt x="542831" y="3746049"/>
                    <a:pt x="544215" y="3834779"/>
                  </a:cubicBezTo>
                  <a:cubicBezTo>
                    <a:pt x="545266" y="3902050"/>
                    <a:pt x="553108" y="3890712"/>
                    <a:pt x="514472" y="3890917"/>
                  </a:cubicBezTo>
                  <a:cubicBezTo>
                    <a:pt x="462868" y="3891199"/>
                    <a:pt x="412212" y="3891353"/>
                    <a:pt x="360928" y="3890456"/>
                  </a:cubicBezTo>
                  <a:cubicBezTo>
                    <a:pt x="338592" y="3890071"/>
                    <a:pt x="343808" y="3900628"/>
                    <a:pt x="342770" y="3834523"/>
                  </a:cubicBezTo>
                  <a:cubicBezTo>
                    <a:pt x="339592" y="3631198"/>
                    <a:pt x="332159" y="3658294"/>
                    <a:pt x="360813" y="3658486"/>
                  </a:cubicBezTo>
                  <a:close/>
                  <a:moveTo>
                    <a:pt x="360813" y="4147843"/>
                  </a:moveTo>
                  <a:cubicBezTo>
                    <a:pt x="583479" y="4149034"/>
                    <a:pt x="550584" y="4132329"/>
                    <a:pt x="551391" y="4184534"/>
                  </a:cubicBezTo>
                  <a:cubicBezTo>
                    <a:pt x="552737" y="4270752"/>
                    <a:pt x="551622" y="4272289"/>
                    <a:pt x="552993" y="4359481"/>
                  </a:cubicBezTo>
                  <a:cubicBezTo>
                    <a:pt x="553429" y="4386974"/>
                    <a:pt x="561182" y="4381452"/>
                    <a:pt x="514524" y="4381196"/>
                  </a:cubicBezTo>
                  <a:cubicBezTo>
                    <a:pt x="326008" y="4380184"/>
                    <a:pt x="351970" y="4387128"/>
                    <a:pt x="351535" y="4359212"/>
                  </a:cubicBezTo>
                  <a:cubicBezTo>
                    <a:pt x="347844" y="4122797"/>
                    <a:pt x="337054" y="4147715"/>
                    <a:pt x="360813" y="4147843"/>
                  </a:cubicBezTo>
                  <a:close/>
                  <a:moveTo>
                    <a:pt x="351932" y="4391842"/>
                  </a:moveTo>
                  <a:cubicBezTo>
                    <a:pt x="400435" y="4392906"/>
                    <a:pt x="388351" y="4392867"/>
                    <a:pt x="553570" y="4393265"/>
                  </a:cubicBezTo>
                  <a:cubicBezTo>
                    <a:pt x="554736" y="4453527"/>
                    <a:pt x="557235" y="4517378"/>
                    <a:pt x="557414" y="4624299"/>
                  </a:cubicBezTo>
                  <a:cubicBezTo>
                    <a:pt x="336362" y="4625849"/>
                    <a:pt x="354674" y="4628040"/>
                    <a:pt x="354457" y="4621339"/>
                  </a:cubicBezTo>
                  <a:cubicBezTo>
                    <a:pt x="350561" y="4500403"/>
                    <a:pt x="352470" y="4452234"/>
                    <a:pt x="351932" y="4391842"/>
                  </a:cubicBezTo>
                  <a:close/>
                  <a:moveTo>
                    <a:pt x="559926" y="4096803"/>
                  </a:moveTo>
                  <a:cubicBezTo>
                    <a:pt x="553262" y="3869151"/>
                    <a:pt x="545650" y="3902639"/>
                    <a:pt x="591347" y="3902639"/>
                  </a:cubicBezTo>
                  <a:cubicBezTo>
                    <a:pt x="786360" y="3902639"/>
                    <a:pt x="759398" y="3897579"/>
                    <a:pt x="759923" y="3923124"/>
                  </a:cubicBezTo>
                  <a:cubicBezTo>
                    <a:pt x="765139" y="4169455"/>
                    <a:pt x="767753" y="4135698"/>
                    <a:pt x="744969" y="4135698"/>
                  </a:cubicBezTo>
                  <a:cubicBezTo>
                    <a:pt x="668837" y="4135698"/>
                    <a:pt x="668401" y="4134199"/>
                    <a:pt x="591347" y="4134199"/>
                  </a:cubicBezTo>
                  <a:cubicBezTo>
                    <a:pt x="552955" y="4134186"/>
                    <a:pt x="561246" y="4142039"/>
                    <a:pt x="559926" y="4096803"/>
                  </a:cubicBezTo>
                  <a:close/>
                  <a:moveTo>
                    <a:pt x="591360" y="4146088"/>
                  </a:moveTo>
                  <a:cubicBezTo>
                    <a:pt x="666940" y="4146088"/>
                    <a:pt x="668363" y="4147587"/>
                    <a:pt x="744981" y="4147587"/>
                  </a:cubicBezTo>
                  <a:cubicBezTo>
                    <a:pt x="767574" y="4147587"/>
                    <a:pt x="762666" y="4140156"/>
                    <a:pt x="763358" y="4184559"/>
                  </a:cubicBezTo>
                  <a:cubicBezTo>
                    <a:pt x="766894" y="4410777"/>
                    <a:pt x="777582" y="4379813"/>
                    <a:pt x="744981" y="4379813"/>
                  </a:cubicBezTo>
                  <a:cubicBezTo>
                    <a:pt x="536693" y="4379813"/>
                    <a:pt x="564014" y="4392073"/>
                    <a:pt x="563501" y="4359277"/>
                  </a:cubicBezTo>
                  <a:cubicBezTo>
                    <a:pt x="559605" y="4111498"/>
                    <a:pt x="554723" y="4146088"/>
                    <a:pt x="591360" y="4146088"/>
                  </a:cubicBezTo>
                  <a:close/>
                  <a:moveTo>
                    <a:pt x="591360" y="4393303"/>
                  </a:moveTo>
                  <a:cubicBezTo>
                    <a:pt x="803839" y="4393303"/>
                    <a:pt x="767830" y="4373881"/>
                    <a:pt x="768676" y="4446828"/>
                  </a:cubicBezTo>
                  <a:cubicBezTo>
                    <a:pt x="771136" y="4660990"/>
                    <a:pt x="781426" y="4625734"/>
                    <a:pt x="744981" y="4625708"/>
                  </a:cubicBezTo>
                  <a:cubicBezTo>
                    <a:pt x="734486" y="4625708"/>
                    <a:pt x="567948" y="4625170"/>
                    <a:pt x="567948" y="4621545"/>
                  </a:cubicBezTo>
                  <a:cubicBezTo>
                    <a:pt x="567384" y="4358918"/>
                    <a:pt x="550059" y="4393303"/>
                    <a:pt x="591360" y="4393303"/>
                  </a:cubicBezTo>
                  <a:close/>
                  <a:moveTo>
                    <a:pt x="591360" y="4636072"/>
                  </a:moveTo>
                  <a:cubicBezTo>
                    <a:pt x="667351" y="4636072"/>
                    <a:pt x="666979" y="4637597"/>
                    <a:pt x="744981" y="4637597"/>
                  </a:cubicBezTo>
                  <a:cubicBezTo>
                    <a:pt x="777966" y="4637622"/>
                    <a:pt x="770303" y="4598574"/>
                    <a:pt x="774878" y="4869669"/>
                  </a:cubicBezTo>
                  <a:cubicBezTo>
                    <a:pt x="698541" y="4869387"/>
                    <a:pt x="635493" y="4870476"/>
                    <a:pt x="570908" y="4870195"/>
                  </a:cubicBezTo>
                  <a:cubicBezTo>
                    <a:pt x="566769" y="4598152"/>
                    <a:pt x="559772" y="4636072"/>
                    <a:pt x="591360" y="4636072"/>
                  </a:cubicBezTo>
                  <a:close/>
                  <a:moveTo>
                    <a:pt x="591360" y="4882134"/>
                  </a:moveTo>
                  <a:cubicBezTo>
                    <a:pt x="790255" y="4882134"/>
                    <a:pt x="775045" y="4879559"/>
                    <a:pt x="775109" y="4883992"/>
                  </a:cubicBezTo>
                  <a:cubicBezTo>
                    <a:pt x="779350" y="5154830"/>
                    <a:pt x="791934" y="5115629"/>
                    <a:pt x="744981" y="5115629"/>
                  </a:cubicBezTo>
                  <a:cubicBezTo>
                    <a:pt x="669145" y="5115629"/>
                    <a:pt x="670311" y="5114616"/>
                    <a:pt x="591360" y="5114616"/>
                  </a:cubicBezTo>
                  <a:cubicBezTo>
                    <a:pt x="571741" y="5114616"/>
                    <a:pt x="577033" y="5125532"/>
                    <a:pt x="575995" y="5058683"/>
                  </a:cubicBezTo>
                  <a:cubicBezTo>
                    <a:pt x="572804" y="4855116"/>
                    <a:pt x="558286" y="4882134"/>
                    <a:pt x="591360" y="4882134"/>
                  </a:cubicBezTo>
                  <a:close/>
                  <a:moveTo>
                    <a:pt x="779184" y="4446648"/>
                  </a:moveTo>
                  <a:cubicBezTo>
                    <a:pt x="778402" y="4378275"/>
                    <a:pt x="737152" y="4390164"/>
                    <a:pt x="975465" y="4391445"/>
                  </a:cubicBezTo>
                  <a:cubicBezTo>
                    <a:pt x="981206" y="4391484"/>
                    <a:pt x="981795" y="4363030"/>
                    <a:pt x="985870" y="4625580"/>
                  </a:cubicBezTo>
                  <a:cubicBezTo>
                    <a:pt x="758450" y="4626682"/>
                    <a:pt x="781183" y="4627220"/>
                    <a:pt x="781170" y="4621545"/>
                  </a:cubicBezTo>
                  <a:cubicBezTo>
                    <a:pt x="781029" y="4553979"/>
                    <a:pt x="780337" y="4548022"/>
                    <a:pt x="779184" y="4446648"/>
                  </a:cubicBezTo>
                  <a:close/>
                  <a:moveTo>
                    <a:pt x="986050" y="4637494"/>
                  </a:moveTo>
                  <a:cubicBezTo>
                    <a:pt x="990137" y="4900954"/>
                    <a:pt x="995071" y="4870246"/>
                    <a:pt x="975465" y="4870310"/>
                  </a:cubicBezTo>
                  <a:cubicBezTo>
                    <a:pt x="921836" y="4870528"/>
                    <a:pt x="875332" y="4870604"/>
                    <a:pt x="821843" y="4870028"/>
                  </a:cubicBezTo>
                  <a:cubicBezTo>
                    <a:pt x="778402" y="4869554"/>
                    <a:pt x="782336" y="4909473"/>
                    <a:pt x="781208" y="4637622"/>
                  </a:cubicBezTo>
                  <a:cubicBezTo>
                    <a:pt x="912225" y="4637738"/>
                    <a:pt x="923015" y="4637828"/>
                    <a:pt x="986050" y="4637494"/>
                  </a:cubicBezTo>
                  <a:close/>
                  <a:moveTo>
                    <a:pt x="821754" y="4881955"/>
                  </a:moveTo>
                  <a:cubicBezTo>
                    <a:pt x="1002222" y="4883902"/>
                    <a:pt x="989561" y="4879982"/>
                    <a:pt x="989625" y="4883966"/>
                  </a:cubicBezTo>
                  <a:cubicBezTo>
                    <a:pt x="993815" y="5151858"/>
                    <a:pt x="999133" y="5115513"/>
                    <a:pt x="975554" y="5115155"/>
                  </a:cubicBezTo>
                  <a:cubicBezTo>
                    <a:pt x="751863" y="5111849"/>
                    <a:pt x="790358" y="5135165"/>
                    <a:pt x="789166" y="5058683"/>
                  </a:cubicBezTo>
                  <a:cubicBezTo>
                    <a:pt x="785847" y="4846186"/>
                    <a:pt x="771379" y="4881417"/>
                    <a:pt x="821754" y="4881955"/>
                  </a:cubicBezTo>
                  <a:close/>
                  <a:moveTo>
                    <a:pt x="990855" y="4391535"/>
                  </a:moveTo>
                  <a:cubicBezTo>
                    <a:pt x="1020162" y="4391689"/>
                    <a:pt x="1192352" y="4391830"/>
                    <a:pt x="1194018" y="4391830"/>
                  </a:cubicBezTo>
                  <a:cubicBezTo>
                    <a:pt x="1194031" y="4392829"/>
                    <a:pt x="1197452" y="4594629"/>
                    <a:pt x="1198003" y="4624427"/>
                  </a:cubicBezTo>
                  <a:cubicBezTo>
                    <a:pt x="1129663" y="4624504"/>
                    <a:pt x="1197273" y="4624799"/>
                    <a:pt x="996365" y="4625542"/>
                  </a:cubicBezTo>
                  <a:cubicBezTo>
                    <a:pt x="992880" y="4401117"/>
                    <a:pt x="992982" y="4483749"/>
                    <a:pt x="990855" y="4391535"/>
                  </a:cubicBezTo>
                  <a:close/>
                  <a:moveTo>
                    <a:pt x="1198234" y="4636316"/>
                  </a:moveTo>
                  <a:cubicBezTo>
                    <a:pt x="1202655" y="4870028"/>
                    <a:pt x="1201912" y="4800605"/>
                    <a:pt x="1203103" y="4869772"/>
                  </a:cubicBezTo>
                  <a:cubicBezTo>
                    <a:pt x="1194492" y="4869772"/>
                    <a:pt x="1239663" y="4869644"/>
                    <a:pt x="999915" y="4870233"/>
                  </a:cubicBezTo>
                  <a:cubicBezTo>
                    <a:pt x="998890" y="4803308"/>
                    <a:pt x="999505" y="4827738"/>
                    <a:pt x="996558" y="4637443"/>
                  </a:cubicBezTo>
                  <a:cubicBezTo>
                    <a:pt x="1213509" y="4636521"/>
                    <a:pt x="1134981" y="4636380"/>
                    <a:pt x="1198234" y="4636316"/>
                  </a:cubicBezTo>
                  <a:close/>
                  <a:moveTo>
                    <a:pt x="1200938" y="4147907"/>
                  </a:moveTo>
                  <a:cubicBezTo>
                    <a:pt x="1292665" y="4147996"/>
                    <a:pt x="1292306" y="4145934"/>
                    <a:pt x="1404216" y="4146703"/>
                  </a:cubicBezTo>
                  <a:cubicBezTo>
                    <a:pt x="1405651" y="4271931"/>
                    <a:pt x="1407240" y="4253944"/>
                    <a:pt x="1409124" y="4379198"/>
                  </a:cubicBezTo>
                  <a:cubicBezTo>
                    <a:pt x="1272072" y="4378903"/>
                    <a:pt x="1299995" y="4379928"/>
                    <a:pt x="1204334" y="4379928"/>
                  </a:cubicBezTo>
                  <a:cubicBezTo>
                    <a:pt x="1202860" y="4290340"/>
                    <a:pt x="1202437" y="4229347"/>
                    <a:pt x="1200938" y="4147907"/>
                  </a:cubicBezTo>
                  <a:close/>
                  <a:moveTo>
                    <a:pt x="1206012" y="4391830"/>
                  </a:moveTo>
                  <a:cubicBezTo>
                    <a:pt x="1448324" y="4391830"/>
                    <a:pt x="1409072" y="4372228"/>
                    <a:pt x="1410072" y="4446776"/>
                  </a:cubicBezTo>
                  <a:cubicBezTo>
                    <a:pt x="1411084" y="4527973"/>
                    <a:pt x="1411815" y="4551084"/>
                    <a:pt x="1412327" y="4621570"/>
                  </a:cubicBezTo>
                  <a:cubicBezTo>
                    <a:pt x="1412366" y="4627169"/>
                    <a:pt x="1428730" y="4624453"/>
                    <a:pt x="1208524" y="4624414"/>
                  </a:cubicBezTo>
                  <a:cubicBezTo>
                    <a:pt x="1208485" y="4622313"/>
                    <a:pt x="1203898" y="4391830"/>
                    <a:pt x="1206012" y="4391830"/>
                  </a:cubicBezTo>
                  <a:close/>
                  <a:moveTo>
                    <a:pt x="1412443" y="4636687"/>
                  </a:moveTo>
                  <a:cubicBezTo>
                    <a:pt x="1412455" y="4637815"/>
                    <a:pt x="1415134" y="4867645"/>
                    <a:pt x="1415147" y="4868952"/>
                  </a:cubicBezTo>
                  <a:cubicBezTo>
                    <a:pt x="1332262" y="4867786"/>
                    <a:pt x="1276044" y="4869695"/>
                    <a:pt x="1213586" y="4869772"/>
                  </a:cubicBezTo>
                  <a:cubicBezTo>
                    <a:pt x="1212253" y="4791868"/>
                    <a:pt x="1213060" y="4869182"/>
                    <a:pt x="1208742" y="4636316"/>
                  </a:cubicBezTo>
                  <a:cubicBezTo>
                    <a:pt x="1280632" y="4636329"/>
                    <a:pt x="1331723" y="4637264"/>
                    <a:pt x="1412443" y="4636687"/>
                  </a:cubicBezTo>
                  <a:close/>
                  <a:moveTo>
                    <a:pt x="1415339" y="4880866"/>
                  </a:moveTo>
                  <a:cubicBezTo>
                    <a:pt x="1416864" y="4980306"/>
                    <a:pt x="1415877" y="4956157"/>
                    <a:pt x="1418453" y="5114219"/>
                  </a:cubicBezTo>
                  <a:cubicBezTo>
                    <a:pt x="1370219" y="5114873"/>
                    <a:pt x="1312758" y="5114437"/>
                    <a:pt x="1216302" y="5114412"/>
                  </a:cubicBezTo>
                  <a:cubicBezTo>
                    <a:pt x="1216290" y="5112951"/>
                    <a:pt x="1213842" y="4884978"/>
                    <a:pt x="1213829" y="4883761"/>
                  </a:cubicBezTo>
                  <a:cubicBezTo>
                    <a:pt x="1213765" y="4879495"/>
                    <a:pt x="1411007" y="4880802"/>
                    <a:pt x="1415339" y="4880866"/>
                  </a:cubicBezTo>
                  <a:close/>
                  <a:moveTo>
                    <a:pt x="1414711" y="4146792"/>
                  </a:moveTo>
                  <a:cubicBezTo>
                    <a:pt x="1532836" y="4147843"/>
                    <a:pt x="1441493" y="4146908"/>
                    <a:pt x="1618489" y="4148022"/>
                  </a:cubicBezTo>
                  <a:cubicBezTo>
                    <a:pt x="1620167" y="4277683"/>
                    <a:pt x="1619821" y="4304048"/>
                    <a:pt x="1621116" y="4379684"/>
                  </a:cubicBezTo>
                  <a:cubicBezTo>
                    <a:pt x="1455564" y="4379275"/>
                    <a:pt x="1551020" y="4379621"/>
                    <a:pt x="1419606" y="4379236"/>
                  </a:cubicBezTo>
                  <a:cubicBezTo>
                    <a:pt x="1417709" y="4255174"/>
                    <a:pt x="1416044" y="4264359"/>
                    <a:pt x="1414711" y="4146792"/>
                  </a:cubicBezTo>
                  <a:close/>
                  <a:moveTo>
                    <a:pt x="1436521" y="4391215"/>
                  </a:moveTo>
                  <a:cubicBezTo>
                    <a:pt x="1659303" y="4392111"/>
                    <a:pt x="1620821" y="4375854"/>
                    <a:pt x="1622525" y="4447404"/>
                  </a:cubicBezTo>
                  <a:cubicBezTo>
                    <a:pt x="1623973" y="4507168"/>
                    <a:pt x="1624640" y="4553723"/>
                    <a:pt x="1625562" y="4621660"/>
                  </a:cubicBezTo>
                  <a:cubicBezTo>
                    <a:pt x="1625614" y="4626169"/>
                    <a:pt x="1422874" y="4626003"/>
                    <a:pt x="1422848" y="4621506"/>
                  </a:cubicBezTo>
                  <a:cubicBezTo>
                    <a:pt x="1420913" y="4357995"/>
                    <a:pt x="1411353" y="4391099"/>
                    <a:pt x="1436521" y="4391215"/>
                  </a:cubicBezTo>
                  <a:close/>
                  <a:moveTo>
                    <a:pt x="1436585" y="4636469"/>
                  </a:moveTo>
                  <a:cubicBezTo>
                    <a:pt x="1490407" y="4635957"/>
                    <a:pt x="1536373" y="4636034"/>
                    <a:pt x="1590207" y="4636187"/>
                  </a:cubicBezTo>
                  <a:cubicBezTo>
                    <a:pt x="1636198" y="4636316"/>
                    <a:pt x="1625537" y="4594731"/>
                    <a:pt x="1630188" y="4868875"/>
                  </a:cubicBezTo>
                  <a:cubicBezTo>
                    <a:pt x="1574022" y="4869285"/>
                    <a:pt x="1542536" y="4871168"/>
                    <a:pt x="1425654" y="4869118"/>
                  </a:cubicBezTo>
                  <a:cubicBezTo>
                    <a:pt x="1421746" y="4601739"/>
                    <a:pt x="1418222" y="4636662"/>
                    <a:pt x="1436585" y="4636469"/>
                  </a:cubicBezTo>
                  <a:close/>
                  <a:moveTo>
                    <a:pt x="1436457" y="4881225"/>
                  </a:moveTo>
                  <a:cubicBezTo>
                    <a:pt x="1625716" y="4884786"/>
                    <a:pt x="1630317" y="4875946"/>
                    <a:pt x="1630445" y="4883966"/>
                  </a:cubicBezTo>
                  <a:cubicBezTo>
                    <a:pt x="1631777" y="4968878"/>
                    <a:pt x="1629919" y="4973144"/>
                    <a:pt x="1631265" y="5058940"/>
                  </a:cubicBezTo>
                  <a:cubicBezTo>
                    <a:pt x="1632315" y="5126454"/>
                    <a:pt x="1642926" y="5116320"/>
                    <a:pt x="1590399" y="5114578"/>
                  </a:cubicBezTo>
                  <a:cubicBezTo>
                    <a:pt x="1396168" y="5108211"/>
                    <a:pt x="1429345" y="5138048"/>
                    <a:pt x="1428051" y="5058722"/>
                  </a:cubicBezTo>
                  <a:cubicBezTo>
                    <a:pt x="1424834" y="4854373"/>
                    <a:pt x="1420606" y="4880930"/>
                    <a:pt x="1436457" y="4881225"/>
                  </a:cubicBezTo>
                  <a:close/>
                  <a:moveTo>
                    <a:pt x="1631841" y="4391599"/>
                  </a:moveTo>
                  <a:cubicBezTo>
                    <a:pt x="1798546" y="4391804"/>
                    <a:pt x="1667697" y="4391817"/>
                    <a:pt x="1836350" y="4392175"/>
                  </a:cubicBezTo>
                  <a:cubicBezTo>
                    <a:pt x="1840540" y="4662015"/>
                    <a:pt x="1846409" y="4625926"/>
                    <a:pt x="1820793" y="4625926"/>
                  </a:cubicBezTo>
                  <a:cubicBezTo>
                    <a:pt x="1819793" y="4625926"/>
                    <a:pt x="1636121" y="4625196"/>
                    <a:pt x="1636070" y="4621429"/>
                  </a:cubicBezTo>
                  <a:cubicBezTo>
                    <a:pt x="1633879" y="4459702"/>
                    <a:pt x="1633174" y="4463764"/>
                    <a:pt x="1631841" y="4391599"/>
                  </a:cubicBezTo>
                  <a:close/>
                  <a:moveTo>
                    <a:pt x="1820793" y="4637840"/>
                  </a:moveTo>
                  <a:cubicBezTo>
                    <a:pt x="1845205" y="4637840"/>
                    <a:pt x="1838707" y="4600560"/>
                    <a:pt x="1843462" y="4868785"/>
                  </a:cubicBezTo>
                  <a:cubicBezTo>
                    <a:pt x="1828622" y="4868696"/>
                    <a:pt x="1817038" y="4868721"/>
                    <a:pt x="1667094" y="4868747"/>
                  </a:cubicBezTo>
                  <a:cubicBezTo>
                    <a:pt x="1633994" y="4868747"/>
                    <a:pt x="1639991" y="4907244"/>
                    <a:pt x="1636275" y="4636252"/>
                  </a:cubicBezTo>
                  <a:cubicBezTo>
                    <a:pt x="1746391" y="4636316"/>
                    <a:pt x="1748967" y="4637840"/>
                    <a:pt x="1820793" y="4637840"/>
                  </a:cubicBezTo>
                  <a:close/>
                  <a:moveTo>
                    <a:pt x="1846332" y="4359251"/>
                  </a:moveTo>
                  <a:cubicBezTo>
                    <a:pt x="1842437" y="4109089"/>
                    <a:pt x="1823420" y="4145383"/>
                    <a:pt x="1897552" y="4147279"/>
                  </a:cubicBezTo>
                  <a:cubicBezTo>
                    <a:pt x="1948272" y="4148573"/>
                    <a:pt x="2000159" y="4148471"/>
                    <a:pt x="2044958" y="4147702"/>
                  </a:cubicBezTo>
                  <a:cubicBezTo>
                    <a:pt x="2047611" y="4367002"/>
                    <a:pt x="2046817" y="4324366"/>
                    <a:pt x="2047842" y="4380466"/>
                  </a:cubicBezTo>
                  <a:cubicBezTo>
                    <a:pt x="1813732" y="4386423"/>
                    <a:pt x="1846678" y="4381056"/>
                    <a:pt x="1846332" y="4359251"/>
                  </a:cubicBezTo>
                  <a:close/>
                  <a:moveTo>
                    <a:pt x="2048060" y="4392381"/>
                  </a:moveTo>
                  <a:cubicBezTo>
                    <a:pt x="2049623" y="4470156"/>
                    <a:pt x="2051045" y="4464404"/>
                    <a:pt x="2052493" y="4625106"/>
                  </a:cubicBezTo>
                  <a:cubicBezTo>
                    <a:pt x="2024583" y="4625362"/>
                    <a:pt x="1850484" y="4625913"/>
                    <a:pt x="1849574" y="4625913"/>
                  </a:cubicBezTo>
                  <a:cubicBezTo>
                    <a:pt x="1849702" y="4561819"/>
                    <a:pt x="1849677" y="4574707"/>
                    <a:pt x="1846832" y="4392214"/>
                  </a:cubicBezTo>
                  <a:cubicBezTo>
                    <a:pt x="1903421" y="4392457"/>
                    <a:pt x="1967392" y="4394417"/>
                    <a:pt x="2048060" y="4392381"/>
                  </a:cubicBezTo>
                  <a:close/>
                  <a:moveTo>
                    <a:pt x="2051468" y="4637007"/>
                  </a:moveTo>
                  <a:cubicBezTo>
                    <a:pt x="2052762" y="4637007"/>
                    <a:pt x="2056440" y="4868721"/>
                    <a:pt x="2056453" y="4869733"/>
                  </a:cubicBezTo>
                  <a:cubicBezTo>
                    <a:pt x="1937085" y="4871770"/>
                    <a:pt x="1908970" y="4869336"/>
                    <a:pt x="1853944" y="4868849"/>
                  </a:cubicBezTo>
                  <a:cubicBezTo>
                    <a:pt x="1852739" y="4799939"/>
                    <a:pt x="1849446" y="4733231"/>
                    <a:pt x="1849549" y="4637802"/>
                  </a:cubicBezTo>
                  <a:cubicBezTo>
                    <a:pt x="1850459" y="4637815"/>
                    <a:pt x="2032541" y="4637187"/>
                    <a:pt x="2051468" y="4637007"/>
                  </a:cubicBezTo>
                  <a:close/>
                  <a:moveTo>
                    <a:pt x="2056697" y="4883992"/>
                  </a:moveTo>
                  <a:cubicBezTo>
                    <a:pt x="2060784" y="5144710"/>
                    <a:pt x="2062924" y="5115027"/>
                    <a:pt x="2051468" y="5114898"/>
                  </a:cubicBezTo>
                  <a:cubicBezTo>
                    <a:pt x="1818127" y="5112400"/>
                    <a:pt x="1857032" y="5133641"/>
                    <a:pt x="1855866" y="5058709"/>
                  </a:cubicBezTo>
                  <a:cubicBezTo>
                    <a:pt x="1854508" y="4971799"/>
                    <a:pt x="1855610" y="4973516"/>
                    <a:pt x="1854200" y="4883761"/>
                  </a:cubicBezTo>
                  <a:cubicBezTo>
                    <a:pt x="1854136" y="4879111"/>
                    <a:pt x="2056684" y="4882993"/>
                    <a:pt x="2056697" y="4883992"/>
                  </a:cubicBezTo>
                  <a:close/>
                  <a:moveTo>
                    <a:pt x="2058555" y="4392111"/>
                  </a:moveTo>
                  <a:cubicBezTo>
                    <a:pt x="2097588" y="4391138"/>
                    <a:pt x="2104444" y="4391304"/>
                    <a:pt x="2262179" y="4391278"/>
                  </a:cubicBezTo>
                  <a:cubicBezTo>
                    <a:pt x="2263998" y="4497828"/>
                    <a:pt x="2262794" y="4402616"/>
                    <a:pt x="2266138" y="4625657"/>
                  </a:cubicBezTo>
                  <a:cubicBezTo>
                    <a:pt x="2039551" y="4625208"/>
                    <a:pt x="2063027" y="4625977"/>
                    <a:pt x="2062989" y="4621481"/>
                  </a:cubicBezTo>
                  <a:cubicBezTo>
                    <a:pt x="2061835" y="4483185"/>
                    <a:pt x="2059875" y="4456346"/>
                    <a:pt x="2058555" y="4392111"/>
                  </a:cubicBezTo>
                  <a:close/>
                  <a:moveTo>
                    <a:pt x="2266318" y="4637559"/>
                  </a:moveTo>
                  <a:cubicBezTo>
                    <a:pt x="2269611" y="4857089"/>
                    <a:pt x="2268035" y="4742020"/>
                    <a:pt x="2270073" y="4870220"/>
                  </a:cubicBezTo>
                  <a:cubicBezTo>
                    <a:pt x="2201489" y="4870105"/>
                    <a:pt x="2152806" y="4868260"/>
                    <a:pt x="2066961" y="4869554"/>
                  </a:cubicBezTo>
                  <a:cubicBezTo>
                    <a:pt x="2065846" y="4801373"/>
                    <a:pt x="2063873" y="4723111"/>
                    <a:pt x="2063130" y="4636892"/>
                  </a:cubicBezTo>
                  <a:cubicBezTo>
                    <a:pt x="2167543" y="4635983"/>
                    <a:pt x="2201194" y="4637443"/>
                    <a:pt x="2266318" y="4637559"/>
                  </a:cubicBezTo>
                  <a:close/>
                  <a:moveTo>
                    <a:pt x="2270265" y="4882122"/>
                  </a:moveTo>
                  <a:cubicBezTo>
                    <a:pt x="2271764" y="4990452"/>
                    <a:pt x="2270034" y="4941501"/>
                    <a:pt x="2272725" y="5114155"/>
                  </a:cubicBezTo>
                  <a:cubicBezTo>
                    <a:pt x="2195812" y="5114258"/>
                    <a:pt x="2176103" y="5116000"/>
                    <a:pt x="2070575" y="5115091"/>
                  </a:cubicBezTo>
                  <a:cubicBezTo>
                    <a:pt x="2068794" y="5046539"/>
                    <a:pt x="2068525" y="4969826"/>
                    <a:pt x="2067179" y="4883787"/>
                  </a:cubicBezTo>
                  <a:cubicBezTo>
                    <a:pt x="2067115" y="4878855"/>
                    <a:pt x="2058491" y="4881801"/>
                    <a:pt x="2270265" y="4882122"/>
                  </a:cubicBezTo>
                  <a:close/>
                  <a:moveTo>
                    <a:pt x="2272674" y="4391291"/>
                  </a:moveTo>
                  <a:cubicBezTo>
                    <a:pt x="2338182" y="4391278"/>
                    <a:pt x="2343398" y="4392316"/>
                    <a:pt x="2475247" y="4392650"/>
                  </a:cubicBezTo>
                  <a:cubicBezTo>
                    <a:pt x="2475260" y="4393674"/>
                    <a:pt x="2479309" y="4616138"/>
                    <a:pt x="2479502" y="4625503"/>
                  </a:cubicBezTo>
                  <a:cubicBezTo>
                    <a:pt x="2379714" y="4625477"/>
                    <a:pt x="2312233" y="4625708"/>
                    <a:pt x="2276621" y="4625670"/>
                  </a:cubicBezTo>
                  <a:cubicBezTo>
                    <a:pt x="2273430" y="4412404"/>
                    <a:pt x="2274225" y="4482737"/>
                    <a:pt x="2272674" y="4391291"/>
                  </a:cubicBezTo>
                  <a:close/>
                  <a:moveTo>
                    <a:pt x="2282016" y="4637571"/>
                  </a:moveTo>
                  <a:cubicBezTo>
                    <a:pt x="2521175" y="4637571"/>
                    <a:pt x="2479617" y="4619918"/>
                    <a:pt x="2481014" y="4709070"/>
                  </a:cubicBezTo>
                  <a:cubicBezTo>
                    <a:pt x="2482385" y="4796877"/>
                    <a:pt x="2482654" y="4790817"/>
                    <a:pt x="2483948" y="4870912"/>
                  </a:cubicBezTo>
                  <a:cubicBezTo>
                    <a:pt x="2386057" y="4871488"/>
                    <a:pt x="2366374" y="4870233"/>
                    <a:pt x="2280568" y="4870233"/>
                  </a:cubicBezTo>
                  <a:cubicBezTo>
                    <a:pt x="2276480" y="4610156"/>
                    <a:pt x="2274212" y="4637571"/>
                    <a:pt x="2282016" y="4637571"/>
                  </a:cubicBezTo>
                  <a:close/>
                  <a:moveTo>
                    <a:pt x="2282016" y="4882134"/>
                  </a:moveTo>
                  <a:cubicBezTo>
                    <a:pt x="2282926" y="4882134"/>
                    <a:pt x="2484140" y="4882621"/>
                    <a:pt x="2484166" y="4883992"/>
                  </a:cubicBezTo>
                  <a:cubicBezTo>
                    <a:pt x="2484192" y="4885529"/>
                    <a:pt x="2486972" y="5114143"/>
                    <a:pt x="2486985" y="5115680"/>
                  </a:cubicBezTo>
                  <a:cubicBezTo>
                    <a:pt x="2345986" y="5116410"/>
                    <a:pt x="2380342" y="5114168"/>
                    <a:pt x="2283220" y="5114155"/>
                  </a:cubicBezTo>
                  <a:cubicBezTo>
                    <a:pt x="2279184" y="4856320"/>
                    <a:pt x="2281106" y="4882134"/>
                    <a:pt x="2282016" y="4882134"/>
                  </a:cubicBezTo>
                  <a:close/>
                  <a:moveTo>
                    <a:pt x="2512525" y="4392790"/>
                  </a:moveTo>
                  <a:cubicBezTo>
                    <a:pt x="2588387" y="4393098"/>
                    <a:pt x="2590873" y="4392803"/>
                    <a:pt x="2666159" y="4393098"/>
                  </a:cubicBezTo>
                  <a:cubicBezTo>
                    <a:pt x="2697119" y="4393226"/>
                    <a:pt x="2689187" y="4356522"/>
                    <a:pt x="2692352" y="4625119"/>
                  </a:cubicBezTo>
                  <a:cubicBezTo>
                    <a:pt x="2469122" y="4626144"/>
                    <a:pt x="2490035" y="4627335"/>
                    <a:pt x="2489920" y="4621417"/>
                  </a:cubicBezTo>
                  <a:cubicBezTo>
                    <a:pt x="2484666" y="4356394"/>
                    <a:pt x="2476465" y="4392637"/>
                    <a:pt x="2512525" y="4392790"/>
                  </a:cubicBezTo>
                  <a:close/>
                  <a:moveTo>
                    <a:pt x="2692506" y="4637007"/>
                  </a:moveTo>
                  <a:cubicBezTo>
                    <a:pt x="2693211" y="4696131"/>
                    <a:pt x="2693954" y="4745735"/>
                    <a:pt x="2695492" y="4796620"/>
                  </a:cubicBezTo>
                  <a:cubicBezTo>
                    <a:pt x="2698349" y="4890692"/>
                    <a:pt x="2734410" y="4868900"/>
                    <a:pt x="2512499" y="4870707"/>
                  </a:cubicBezTo>
                  <a:cubicBezTo>
                    <a:pt x="2486511" y="4870912"/>
                    <a:pt x="2495635" y="4906514"/>
                    <a:pt x="2490253" y="4637405"/>
                  </a:cubicBezTo>
                  <a:cubicBezTo>
                    <a:pt x="2676859" y="4637430"/>
                    <a:pt x="2604098" y="4637430"/>
                    <a:pt x="2692506" y="4637007"/>
                  </a:cubicBezTo>
                  <a:close/>
                  <a:moveTo>
                    <a:pt x="2512602" y="4882621"/>
                  </a:moveTo>
                  <a:cubicBezTo>
                    <a:pt x="2513511" y="4882608"/>
                    <a:pt x="2697452" y="4880802"/>
                    <a:pt x="2697503" y="4883992"/>
                  </a:cubicBezTo>
                  <a:cubicBezTo>
                    <a:pt x="2701694" y="5152525"/>
                    <a:pt x="2715995" y="5114514"/>
                    <a:pt x="2666146" y="5114924"/>
                  </a:cubicBezTo>
                  <a:cubicBezTo>
                    <a:pt x="2589476" y="5115552"/>
                    <a:pt x="2584812" y="5114937"/>
                    <a:pt x="2512525" y="5115513"/>
                  </a:cubicBezTo>
                  <a:cubicBezTo>
                    <a:pt x="2492739" y="5115642"/>
                    <a:pt x="2497775" y="5126121"/>
                    <a:pt x="2496724" y="5058709"/>
                  </a:cubicBezTo>
                  <a:cubicBezTo>
                    <a:pt x="2493636" y="4855859"/>
                    <a:pt x="2487498" y="4882826"/>
                    <a:pt x="2512602" y="4882621"/>
                  </a:cubicBezTo>
                  <a:close/>
                  <a:moveTo>
                    <a:pt x="2699413" y="4393187"/>
                  </a:moveTo>
                  <a:cubicBezTo>
                    <a:pt x="2826918" y="4393418"/>
                    <a:pt x="2808593" y="4392624"/>
                    <a:pt x="2896809" y="4392624"/>
                  </a:cubicBezTo>
                  <a:cubicBezTo>
                    <a:pt x="2907266" y="4392624"/>
                    <a:pt x="2902460" y="4364990"/>
                    <a:pt x="2906625" y="4626272"/>
                  </a:cubicBezTo>
                  <a:cubicBezTo>
                    <a:pt x="2827418" y="4626490"/>
                    <a:pt x="2814744" y="4624670"/>
                    <a:pt x="2702873" y="4625055"/>
                  </a:cubicBezTo>
                  <a:cubicBezTo>
                    <a:pt x="2702001" y="4557464"/>
                    <a:pt x="2702962" y="4618509"/>
                    <a:pt x="2699413" y="4393187"/>
                  </a:cubicBezTo>
                  <a:close/>
                  <a:moveTo>
                    <a:pt x="2743047" y="4636905"/>
                  </a:moveTo>
                  <a:cubicBezTo>
                    <a:pt x="2819076" y="4636905"/>
                    <a:pt x="2819870" y="4638199"/>
                    <a:pt x="2896796" y="4638199"/>
                  </a:cubicBezTo>
                  <a:cubicBezTo>
                    <a:pt x="2911802" y="4638199"/>
                    <a:pt x="2906587" y="4609361"/>
                    <a:pt x="2910841" y="4870643"/>
                  </a:cubicBezTo>
                  <a:cubicBezTo>
                    <a:pt x="2834363" y="4870848"/>
                    <a:pt x="2805684" y="4869490"/>
                    <a:pt x="2707768" y="4869836"/>
                  </a:cubicBezTo>
                  <a:cubicBezTo>
                    <a:pt x="2703103" y="4599548"/>
                    <a:pt x="2686778" y="4636905"/>
                    <a:pt x="2743047" y="4636905"/>
                  </a:cubicBezTo>
                  <a:close/>
                  <a:moveTo>
                    <a:pt x="2909290" y="4184380"/>
                  </a:moveTo>
                  <a:cubicBezTo>
                    <a:pt x="2908496" y="4133315"/>
                    <a:pt x="2873922" y="4148381"/>
                    <a:pt x="3113709" y="4147510"/>
                  </a:cubicBezTo>
                  <a:cubicBezTo>
                    <a:pt x="3115862" y="4275377"/>
                    <a:pt x="3114529" y="4277632"/>
                    <a:pt x="3116349" y="4380351"/>
                  </a:cubicBezTo>
                  <a:cubicBezTo>
                    <a:pt x="3073779" y="4380850"/>
                    <a:pt x="3056248" y="4380710"/>
                    <a:pt x="2913968" y="4380735"/>
                  </a:cubicBezTo>
                  <a:cubicBezTo>
                    <a:pt x="2912468" y="4273417"/>
                    <a:pt x="2910662" y="4271751"/>
                    <a:pt x="2909290" y="4184380"/>
                  </a:cubicBezTo>
                  <a:close/>
                  <a:moveTo>
                    <a:pt x="3116566" y="4392252"/>
                  </a:moveTo>
                  <a:cubicBezTo>
                    <a:pt x="3117784" y="4456308"/>
                    <a:pt x="3119693" y="4491884"/>
                    <a:pt x="3120770" y="4621596"/>
                  </a:cubicBezTo>
                  <a:cubicBezTo>
                    <a:pt x="3120795" y="4625106"/>
                    <a:pt x="3144374" y="4624875"/>
                    <a:pt x="2917107" y="4626234"/>
                  </a:cubicBezTo>
                  <a:cubicBezTo>
                    <a:pt x="2913596" y="4405909"/>
                    <a:pt x="2915313" y="4484940"/>
                    <a:pt x="2914134" y="4392624"/>
                  </a:cubicBezTo>
                  <a:cubicBezTo>
                    <a:pt x="3056428" y="4392598"/>
                    <a:pt x="3079289" y="4392714"/>
                    <a:pt x="3116566" y="4392252"/>
                  </a:cubicBezTo>
                  <a:close/>
                  <a:moveTo>
                    <a:pt x="3120911" y="4636841"/>
                  </a:moveTo>
                  <a:cubicBezTo>
                    <a:pt x="3120923" y="4637853"/>
                    <a:pt x="3123486" y="4868823"/>
                    <a:pt x="3123499" y="4869746"/>
                  </a:cubicBezTo>
                  <a:cubicBezTo>
                    <a:pt x="3016561" y="4868324"/>
                    <a:pt x="2972735" y="4870335"/>
                    <a:pt x="2921336" y="4870591"/>
                  </a:cubicBezTo>
                  <a:cubicBezTo>
                    <a:pt x="2920285" y="4805588"/>
                    <a:pt x="2920196" y="4820065"/>
                    <a:pt x="2917300" y="4638135"/>
                  </a:cubicBezTo>
                  <a:cubicBezTo>
                    <a:pt x="2976234" y="4637789"/>
                    <a:pt x="3020444" y="4634701"/>
                    <a:pt x="3120911" y="4636841"/>
                  </a:cubicBezTo>
                  <a:close/>
                  <a:moveTo>
                    <a:pt x="3123320" y="4096855"/>
                  </a:moveTo>
                  <a:cubicBezTo>
                    <a:pt x="3119257" y="3880207"/>
                    <a:pt x="3117361" y="3903472"/>
                    <a:pt x="3127472" y="3903395"/>
                  </a:cubicBezTo>
                  <a:cubicBezTo>
                    <a:pt x="3354290" y="3901550"/>
                    <a:pt x="3323035" y="3898245"/>
                    <a:pt x="3323138" y="3922137"/>
                  </a:cubicBezTo>
                  <a:cubicBezTo>
                    <a:pt x="3324201" y="4173081"/>
                    <a:pt x="3339964" y="4134724"/>
                    <a:pt x="3281170" y="4135121"/>
                  </a:cubicBezTo>
                  <a:cubicBezTo>
                    <a:pt x="3207627" y="4135621"/>
                    <a:pt x="3209895" y="4135237"/>
                    <a:pt x="3127395" y="4135557"/>
                  </a:cubicBezTo>
                  <a:cubicBezTo>
                    <a:pt x="3122820" y="4135583"/>
                    <a:pt x="3124166" y="4141386"/>
                    <a:pt x="3123320" y="4096855"/>
                  </a:cubicBezTo>
                  <a:close/>
                  <a:moveTo>
                    <a:pt x="3127459" y="4147458"/>
                  </a:moveTo>
                  <a:cubicBezTo>
                    <a:pt x="3362363" y="4146497"/>
                    <a:pt x="3325355" y="4136121"/>
                    <a:pt x="3326124" y="4184559"/>
                  </a:cubicBezTo>
                  <a:cubicBezTo>
                    <a:pt x="3329802" y="4420206"/>
                    <a:pt x="3344218" y="4380940"/>
                    <a:pt x="3281260" y="4380172"/>
                  </a:cubicBezTo>
                  <a:cubicBezTo>
                    <a:pt x="3100856" y="4377981"/>
                    <a:pt x="3126997" y="4390830"/>
                    <a:pt x="3126498" y="4359277"/>
                  </a:cubicBezTo>
                  <a:cubicBezTo>
                    <a:pt x="3122782" y="4122259"/>
                    <a:pt x="3123973" y="4147458"/>
                    <a:pt x="3127459" y="4147458"/>
                  </a:cubicBezTo>
                  <a:close/>
                  <a:moveTo>
                    <a:pt x="3127497" y="4392111"/>
                  </a:moveTo>
                  <a:cubicBezTo>
                    <a:pt x="3372987" y="4389126"/>
                    <a:pt x="3329712" y="4380607"/>
                    <a:pt x="3331519" y="4446930"/>
                  </a:cubicBezTo>
                  <a:cubicBezTo>
                    <a:pt x="3333172" y="4507770"/>
                    <a:pt x="3334146" y="4561871"/>
                    <a:pt x="3333954" y="4621519"/>
                  </a:cubicBezTo>
                  <a:cubicBezTo>
                    <a:pt x="3333928" y="4629539"/>
                    <a:pt x="3132239" y="4625157"/>
                    <a:pt x="3131316" y="4625144"/>
                  </a:cubicBezTo>
                  <a:cubicBezTo>
                    <a:pt x="3129804" y="4450978"/>
                    <a:pt x="3126024" y="4392137"/>
                    <a:pt x="3127497" y="4392111"/>
                  </a:cubicBezTo>
                  <a:close/>
                  <a:moveTo>
                    <a:pt x="3333915" y="4638161"/>
                  </a:moveTo>
                  <a:cubicBezTo>
                    <a:pt x="3333864" y="4722752"/>
                    <a:pt x="3336709" y="4797300"/>
                    <a:pt x="3337913" y="4868580"/>
                  </a:cubicBezTo>
                  <a:cubicBezTo>
                    <a:pt x="3277710" y="4868875"/>
                    <a:pt x="3244572" y="4871335"/>
                    <a:pt x="3133982" y="4869887"/>
                  </a:cubicBezTo>
                  <a:cubicBezTo>
                    <a:pt x="3133969" y="4868747"/>
                    <a:pt x="3131419" y="4637981"/>
                    <a:pt x="3131406" y="4637071"/>
                  </a:cubicBezTo>
                  <a:cubicBezTo>
                    <a:pt x="3174091" y="4637981"/>
                    <a:pt x="3332428" y="4638161"/>
                    <a:pt x="3333915" y="4638161"/>
                  </a:cubicBezTo>
                  <a:close/>
                  <a:moveTo>
                    <a:pt x="3338118" y="4880482"/>
                  </a:moveTo>
                  <a:cubicBezTo>
                    <a:pt x="3339515" y="4966482"/>
                    <a:pt x="3339451" y="5018713"/>
                    <a:pt x="3341424" y="5114296"/>
                  </a:cubicBezTo>
                  <a:lnTo>
                    <a:pt x="3138082" y="5114386"/>
                  </a:lnTo>
                  <a:cubicBezTo>
                    <a:pt x="3137429" y="5083422"/>
                    <a:pt x="3134264" y="4887451"/>
                    <a:pt x="3134199" y="4883825"/>
                  </a:cubicBezTo>
                  <a:cubicBezTo>
                    <a:pt x="3134174" y="4881686"/>
                    <a:pt x="3116362" y="4881609"/>
                    <a:pt x="3338118" y="4880482"/>
                  </a:cubicBezTo>
                  <a:close/>
                  <a:moveTo>
                    <a:pt x="3340719" y="4392508"/>
                  </a:moveTo>
                  <a:cubicBezTo>
                    <a:pt x="3428999" y="4392675"/>
                    <a:pt x="3413250" y="4391740"/>
                    <a:pt x="3543844" y="4391689"/>
                  </a:cubicBezTo>
                  <a:cubicBezTo>
                    <a:pt x="3544574" y="4454501"/>
                    <a:pt x="3543844" y="4530035"/>
                    <a:pt x="3547586" y="4623864"/>
                  </a:cubicBezTo>
                  <a:cubicBezTo>
                    <a:pt x="3415339" y="4623799"/>
                    <a:pt x="3446325" y="4626349"/>
                    <a:pt x="3344449" y="4626272"/>
                  </a:cubicBezTo>
                  <a:cubicBezTo>
                    <a:pt x="3344769" y="4519825"/>
                    <a:pt x="3341924" y="4452810"/>
                    <a:pt x="3340719" y="4392508"/>
                  </a:cubicBezTo>
                  <a:close/>
                  <a:moveTo>
                    <a:pt x="3358083" y="4638173"/>
                  </a:moveTo>
                  <a:cubicBezTo>
                    <a:pt x="3585171" y="4638173"/>
                    <a:pt x="3548380" y="4610232"/>
                    <a:pt x="3549918" y="4709044"/>
                  </a:cubicBezTo>
                  <a:cubicBezTo>
                    <a:pt x="3551225" y="4792790"/>
                    <a:pt x="3550277" y="4792329"/>
                    <a:pt x="3551366" y="4869477"/>
                  </a:cubicBezTo>
                  <a:cubicBezTo>
                    <a:pt x="3550456" y="4869464"/>
                    <a:pt x="3373384" y="4868490"/>
                    <a:pt x="3348408" y="4868554"/>
                  </a:cubicBezTo>
                  <a:cubicBezTo>
                    <a:pt x="3344051" y="4611667"/>
                    <a:pt x="3337542" y="4638173"/>
                    <a:pt x="3358083" y="4638173"/>
                  </a:cubicBezTo>
                  <a:close/>
                  <a:moveTo>
                    <a:pt x="3358083" y="4880430"/>
                  </a:moveTo>
                  <a:cubicBezTo>
                    <a:pt x="3573228" y="4880430"/>
                    <a:pt x="3551545" y="4880892"/>
                    <a:pt x="3551583" y="4884005"/>
                  </a:cubicBezTo>
                  <a:cubicBezTo>
                    <a:pt x="3555813" y="5154241"/>
                    <a:pt x="3568871" y="5113412"/>
                    <a:pt x="3511807" y="5113412"/>
                  </a:cubicBezTo>
                  <a:cubicBezTo>
                    <a:pt x="3435176" y="5113412"/>
                    <a:pt x="3433459" y="5114296"/>
                    <a:pt x="3358070" y="5114296"/>
                  </a:cubicBezTo>
                  <a:cubicBezTo>
                    <a:pt x="3349741" y="5114296"/>
                    <a:pt x="3351919" y="5122867"/>
                    <a:pt x="3350907" y="5058735"/>
                  </a:cubicBezTo>
                  <a:cubicBezTo>
                    <a:pt x="3347793" y="4858511"/>
                    <a:pt x="3343679" y="4880430"/>
                    <a:pt x="3358083" y="4880430"/>
                  </a:cubicBezTo>
                  <a:close/>
                  <a:moveTo>
                    <a:pt x="3755144" y="4184534"/>
                  </a:moveTo>
                  <a:cubicBezTo>
                    <a:pt x="3758693" y="4410059"/>
                    <a:pt x="3764434" y="4380568"/>
                    <a:pt x="3742688" y="4380223"/>
                  </a:cubicBezTo>
                  <a:cubicBezTo>
                    <a:pt x="3698362" y="4379505"/>
                    <a:pt x="3659765" y="4379518"/>
                    <a:pt x="3588682" y="4379710"/>
                  </a:cubicBezTo>
                  <a:cubicBezTo>
                    <a:pt x="3542588" y="4379826"/>
                    <a:pt x="3554416" y="4412917"/>
                    <a:pt x="3550853" y="4184354"/>
                  </a:cubicBezTo>
                  <a:cubicBezTo>
                    <a:pt x="3550123" y="4136966"/>
                    <a:pt x="3540294" y="4147087"/>
                    <a:pt x="3588759" y="4146497"/>
                  </a:cubicBezTo>
                  <a:cubicBezTo>
                    <a:pt x="3783976" y="4144140"/>
                    <a:pt x="3754452" y="4139605"/>
                    <a:pt x="3755144" y="4184534"/>
                  </a:cubicBezTo>
                  <a:close/>
                  <a:moveTo>
                    <a:pt x="3750069" y="3922394"/>
                  </a:moveTo>
                  <a:cubicBezTo>
                    <a:pt x="3752196" y="3973741"/>
                    <a:pt x="3752273" y="3988422"/>
                    <a:pt x="3753849" y="4097085"/>
                  </a:cubicBezTo>
                  <a:cubicBezTo>
                    <a:pt x="3754477" y="4143103"/>
                    <a:pt x="3757809" y="4135852"/>
                    <a:pt x="3742790" y="4135378"/>
                  </a:cubicBezTo>
                  <a:cubicBezTo>
                    <a:pt x="3497570" y="4127358"/>
                    <a:pt x="3549316" y="4201560"/>
                    <a:pt x="3547086" y="3901819"/>
                  </a:cubicBezTo>
                  <a:cubicBezTo>
                    <a:pt x="3780491" y="3902729"/>
                    <a:pt x="3748864" y="3893402"/>
                    <a:pt x="3750069" y="3922394"/>
                  </a:cubicBezTo>
                  <a:close/>
                  <a:moveTo>
                    <a:pt x="3745366" y="3659857"/>
                  </a:moveTo>
                  <a:cubicBezTo>
                    <a:pt x="3749403" y="3918614"/>
                    <a:pt x="3750607" y="3890212"/>
                    <a:pt x="3742611" y="3890276"/>
                  </a:cubicBezTo>
                  <a:cubicBezTo>
                    <a:pt x="3506246" y="3891852"/>
                    <a:pt x="3547355" y="3903472"/>
                    <a:pt x="3546279" y="3834523"/>
                  </a:cubicBezTo>
                  <a:cubicBezTo>
                    <a:pt x="3544882" y="3746242"/>
                    <a:pt x="3544510" y="3752557"/>
                    <a:pt x="3543011" y="3659626"/>
                  </a:cubicBezTo>
                  <a:cubicBezTo>
                    <a:pt x="3542972" y="3656462"/>
                    <a:pt x="3745328" y="3657666"/>
                    <a:pt x="3745366" y="3659857"/>
                  </a:cubicBezTo>
                  <a:close/>
                  <a:moveTo>
                    <a:pt x="3745135" y="3645611"/>
                  </a:moveTo>
                  <a:cubicBezTo>
                    <a:pt x="3640901" y="3647674"/>
                    <a:pt x="3600241" y="3645688"/>
                    <a:pt x="3542780" y="3645380"/>
                  </a:cubicBezTo>
                  <a:cubicBezTo>
                    <a:pt x="3541588" y="3573715"/>
                    <a:pt x="3539077" y="3492404"/>
                    <a:pt x="3538935" y="3412642"/>
                  </a:cubicBezTo>
                  <a:cubicBezTo>
                    <a:pt x="3611402" y="3412937"/>
                    <a:pt x="3583799" y="3413910"/>
                    <a:pt x="3741099" y="3413526"/>
                  </a:cubicBezTo>
                  <a:cubicBezTo>
                    <a:pt x="3743892" y="3585706"/>
                    <a:pt x="3744174" y="3586231"/>
                    <a:pt x="3745135" y="3645611"/>
                  </a:cubicBezTo>
                  <a:close/>
                  <a:moveTo>
                    <a:pt x="3740920" y="3401599"/>
                  </a:moveTo>
                  <a:cubicBezTo>
                    <a:pt x="3512666" y="3402201"/>
                    <a:pt x="3538935" y="3401150"/>
                    <a:pt x="3538935" y="3397691"/>
                  </a:cubicBezTo>
                  <a:cubicBezTo>
                    <a:pt x="3538821" y="3284775"/>
                    <a:pt x="3535963" y="3224793"/>
                    <a:pt x="3534758" y="3166913"/>
                  </a:cubicBezTo>
                  <a:cubicBezTo>
                    <a:pt x="3601612" y="3167374"/>
                    <a:pt x="3607712" y="3169936"/>
                    <a:pt x="3737575" y="3168591"/>
                  </a:cubicBezTo>
                  <a:cubicBezTo>
                    <a:pt x="3738882" y="3261407"/>
                    <a:pt x="3737434" y="3186578"/>
                    <a:pt x="3740920" y="3401599"/>
                  </a:cubicBezTo>
                  <a:close/>
                  <a:moveTo>
                    <a:pt x="3736012" y="2960373"/>
                  </a:moveTo>
                  <a:cubicBezTo>
                    <a:pt x="3737370" y="3046925"/>
                    <a:pt x="3735691" y="3047706"/>
                    <a:pt x="3737062" y="3135244"/>
                  </a:cubicBezTo>
                  <a:cubicBezTo>
                    <a:pt x="3737575" y="3167079"/>
                    <a:pt x="3767138" y="3156536"/>
                    <a:pt x="3534515" y="3155024"/>
                  </a:cubicBezTo>
                  <a:cubicBezTo>
                    <a:pt x="3532631" y="3056123"/>
                    <a:pt x="3534502" y="3045528"/>
                    <a:pt x="3532157" y="2923336"/>
                  </a:cubicBezTo>
                  <a:cubicBezTo>
                    <a:pt x="3773379" y="2923695"/>
                    <a:pt x="3735255" y="2912293"/>
                    <a:pt x="3736012" y="2960373"/>
                  </a:cubicBezTo>
                  <a:close/>
                  <a:moveTo>
                    <a:pt x="3729758" y="2678043"/>
                  </a:moveTo>
                  <a:cubicBezTo>
                    <a:pt x="3733987" y="2925463"/>
                    <a:pt x="3732449" y="2815505"/>
                    <a:pt x="3735025" y="2911909"/>
                  </a:cubicBezTo>
                  <a:cubicBezTo>
                    <a:pt x="3494443" y="2911986"/>
                    <a:pt x="3532285" y="2923093"/>
                    <a:pt x="3531029" y="2872656"/>
                  </a:cubicBezTo>
                  <a:cubicBezTo>
                    <a:pt x="3529530" y="2812700"/>
                    <a:pt x="3528620" y="2759188"/>
                    <a:pt x="3528364" y="2697964"/>
                  </a:cubicBezTo>
                  <a:cubicBezTo>
                    <a:pt x="3528223" y="2669908"/>
                    <a:pt x="3496673" y="2676044"/>
                    <a:pt x="3729758" y="2678043"/>
                  </a:cubicBezTo>
                  <a:close/>
                  <a:moveTo>
                    <a:pt x="3727643" y="2435837"/>
                  </a:moveTo>
                  <a:cubicBezTo>
                    <a:pt x="3729220" y="2536058"/>
                    <a:pt x="3726708" y="2493871"/>
                    <a:pt x="3729553" y="2666154"/>
                  </a:cubicBezTo>
                  <a:cubicBezTo>
                    <a:pt x="3728259" y="2666141"/>
                    <a:pt x="3529709" y="2665386"/>
                    <a:pt x="3528159" y="2665373"/>
                  </a:cubicBezTo>
                  <a:cubicBezTo>
                    <a:pt x="3527057" y="2532074"/>
                    <a:pt x="3524583" y="2532458"/>
                    <a:pt x="3523123" y="2433006"/>
                  </a:cubicBezTo>
                  <a:cubicBezTo>
                    <a:pt x="3524058" y="2433006"/>
                    <a:pt x="3727631" y="2434927"/>
                    <a:pt x="3727643" y="2435837"/>
                  </a:cubicBezTo>
                  <a:close/>
                  <a:moveTo>
                    <a:pt x="3722389" y="2188878"/>
                  </a:moveTo>
                  <a:cubicBezTo>
                    <a:pt x="3729104" y="2503121"/>
                    <a:pt x="3726759" y="2383850"/>
                    <a:pt x="3727426" y="2422142"/>
                  </a:cubicBezTo>
                  <a:cubicBezTo>
                    <a:pt x="3643324" y="2424205"/>
                    <a:pt x="3585837" y="2421258"/>
                    <a:pt x="3522956" y="2421117"/>
                  </a:cubicBezTo>
                  <a:cubicBezTo>
                    <a:pt x="3521854" y="2347184"/>
                    <a:pt x="3521803" y="2294800"/>
                    <a:pt x="3519637" y="2188801"/>
                  </a:cubicBezTo>
                  <a:cubicBezTo>
                    <a:pt x="3581301" y="2188827"/>
                    <a:pt x="3664134" y="2189711"/>
                    <a:pt x="3722389" y="2188878"/>
                  </a:cubicBezTo>
                  <a:close/>
                  <a:moveTo>
                    <a:pt x="3722056" y="2173710"/>
                  </a:moveTo>
                  <a:cubicBezTo>
                    <a:pt x="3722184" y="2179270"/>
                    <a:pt x="3738433" y="2176977"/>
                    <a:pt x="3519393" y="2176900"/>
                  </a:cubicBezTo>
                  <a:cubicBezTo>
                    <a:pt x="3519368" y="2175721"/>
                    <a:pt x="3514960" y="1943944"/>
                    <a:pt x="3514947" y="1942996"/>
                  </a:cubicBezTo>
                  <a:cubicBezTo>
                    <a:pt x="3515869" y="1942996"/>
                    <a:pt x="3717546" y="1944136"/>
                    <a:pt x="3718519" y="1944149"/>
                  </a:cubicBezTo>
                  <a:cubicBezTo>
                    <a:pt x="3719263" y="1996072"/>
                    <a:pt x="3719903" y="2075372"/>
                    <a:pt x="3722056" y="2173710"/>
                  </a:cubicBezTo>
                  <a:close/>
                  <a:moveTo>
                    <a:pt x="3715739" y="1736699"/>
                  </a:moveTo>
                  <a:cubicBezTo>
                    <a:pt x="3717110" y="1824045"/>
                    <a:pt x="3716648" y="1823878"/>
                    <a:pt x="3718020" y="1911442"/>
                  </a:cubicBezTo>
                  <a:cubicBezTo>
                    <a:pt x="3718494" y="1941548"/>
                    <a:pt x="3749633" y="1931184"/>
                    <a:pt x="3514742" y="1931094"/>
                  </a:cubicBezTo>
                  <a:cubicBezTo>
                    <a:pt x="3512640" y="1805546"/>
                    <a:pt x="3514498" y="1834460"/>
                    <a:pt x="3512076" y="1699855"/>
                  </a:cubicBezTo>
                  <a:cubicBezTo>
                    <a:pt x="3750082" y="1699855"/>
                    <a:pt x="3714944" y="1685519"/>
                    <a:pt x="3715739" y="1736699"/>
                  </a:cubicBezTo>
                  <a:close/>
                  <a:moveTo>
                    <a:pt x="3712369" y="1474482"/>
                  </a:moveTo>
                  <a:cubicBezTo>
                    <a:pt x="3717674" y="1728615"/>
                    <a:pt x="3726708" y="1687440"/>
                    <a:pt x="3665634" y="1687440"/>
                  </a:cubicBezTo>
                  <a:cubicBezTo>
                    <a:pt x="3588592" y="1687440"/>
                    <a:pt x="3588925" y="1687953"/>
                    <a:pt x="3511846" y="1687953"/>
                  </a:cubicBezTo>
                  <a:cubicBezTo>
                    <a:pt x="3509808" y="1581557"/>
                    <a:pt x="3509462" y="1599326"/>
                    <a:pt x="3508181" y="1453946"/>
                  </a:cubicBezTo>
                  <a:cubicBezTo>
                    <a:pt x="3739843" y="1453959"/>
                    <a:pt x="3711766" y="1445414"/>
                    <a:pt x="3712369" y="1474482"/>
                  </a:cubicBezTo>
                  <a:close/>
                  <a:moveTo>
                    <a:pt x="3707460" y="1212368"/>
                  </a:moveTo>
                  <a:cubicBezTo>
                    <a:pt x="3711741" y="1485295"/>
                    <a:pt x="3726977" y="1441853"/>
                    <a:pt x="3665634" y="1441853"/>
                  </a:cubicBezTo>
                  <a:cubicBezTo>
                    <a:pt x="3589553" y="1441853"/>
                    <a:pt x="3588682" y="1442058"/>
                    <a:pt x="3511807" y="1442058"/>
                  </a:cubicBezTo>
                  <a:cubicBezTo>
                    <a:pt x="3506707" y="1442058"/>
                    <a:pt x="3508283" y="1449104"/>
                    <a:pt x="3507309" y="1386880"/>
                  </a:cubicBezTo>
                  <a:cubicBezTo>
                    <a:pt x="3504131" y="1182915"/>
                    <a:pt x="3502978" y="1209524"/>
                    <a:pt x="3511807" y="1209524"/>
                  </a:cubicBezTo>
                  <a:cubicBezTo>
                    <a:pt x="3721556" y="1209524"/>
                    <a:pt x="3707358" y="1205527"/>
                    <a:pt x="3707460" y="1212368"/>
                  </a:cubicBezTo>
                  <a:close/>
                  <a:moveTo>
                    <a:pt x="3707230" y="1196803"/>
                  </a:moveTo>
                  <a:cubicBezTo>
                    <a:pt x="3634853" y="1195970"/>
                    <a:pt x="3587285" y="1197610"/>
                    <a:pt x="3505400" y="1197623"/>
                  </a:cubicBezTo>
                  <a:cubicBezTo>
                    <a:pt x="3500877" y="934855"/>
                    <a:pt x="3494315" y="963565"/>
                    <a:pt x="3511820" y="963565"/>
                  </a:cubicBezTo>
                  <a:cubicBezTo>
                    <a:pt x="3576483" y="963565"/>
                    <a:pt x="3593782" y="963718"/>
                    <a:pt x="3665646" y="963718"/>
                  </a:cubicBezTo>
                  <a:cubicBezTo>
                    <a:pt x="3716995" y="963731"/>
                    <a:pt x="3703065" y="921531"/>
                    <a:pt x="3707230" y="1196803"/>
                  </a:cubicBezTo>
                  <a:close/>
                  <a:moveTo>
                    <a:pt x="3700297" y="775511"/>
                  </a:moveTo>
                  <a:cubicBezTo>
                    <a:pt x="3701912" y="828715"/>
                    <a:pt x="3701937" y="840476"/>
                    <a:pt x="3703757" y="952060"/>
                  </a:cubicBezTo>
                  <a:cubicBezTo>
                    <a:pt x="3681062" y="951765"/>
                    <a:pt x="3516241" y="951650"/>
                    <a:pt x="3500415" y="951701"/>
                  </a:cubicBezTo>
                  <a:cubicBezTo>
                    <a:pt x="3496173" y="684873"/>
                    <a:pt x="3489394" y="720641"/>
                    <a:pt x="3511820" y="720641"/>
                  </a:cubicBezTo>
                  <a:cubicBezTo>
                    <a:pt x="3737216" y="720641"/>
                    <a:pt x="3698016" y="699849"/>
                    <a:pt x="3700297" y="775511"/>
                  </a:cubicBezTo>
                  <a:close/>
                  <a:moveTo>
                    <a:pt x="3696632" y="513192"/>
                  </a:moveTo>
                  <a:cubicBezTo>
                    <a:pt x="3700118" y="742113"/>
                    <a:pt x="3707819" y="707049"/>
                    <a:pt x="3665634" y="707049"/>
                  </a:cubicBezTo>
                  <a:cubicBezTo>
                    <a:pt x="3470890" y="707049"/>
                    <a:pt x="3496122" y="718771"/>
                    <a:pt x="3495648" y="687858"/>
                  </a:cubicBezTo>
                  <a:cubicBezTo>
                    <a:pt x="3491804" y="442590"/>
                    <a:pt x="3487498" y="475207"/>
                    <a:pt x="3511820" y="475207"/>
                  </a:cubicBezTo>
                  <a:cubicBezTo>
                    <a:pt x="3729809" y="475207"/>
                    <a:pt x="3695851" y="463305"/>
                    <a:pt x="3696632" y="513192"/>
                  </a:cubicBezTo>
                  <a:close/>
                  <a:moveTo>
                    <a:pt x="3511820" y="229555"/>
                  </a:moveTo>
                  <a:cubicBezTo>
                    <a:pt x="3720916" y="229555"/>
                    <a:pt x="3692455" y="224571"/>
                    <a:pt x="3692480" y="250860"/>
                  </a:cubicBezTo>
                  <a:cubicBezTo>
                    <a:pt x="3692480" y="498971"/>
                    <a:pt x="3708806" y="462870"/>
                    <a:pt x="3665634" y="462870"/>
                  </a:cubicBezTo>
                  <a:cubicBezTo>
                    <a:pt x="3461190" y="462870"/>
                    <a:pt x="3493380" y="473939"/>
                    <a:pt x="3492265" y="425539"/>
                  </a:cubicBezTo>
                  <a:cubicBezTo>
                    <a:pt x="3487280" y="198142"/>
                    <a:pt x="3480463" y="229555"/>
                    <a:pt x="3511820" y="229555"/>
                  </a:cubicBezTo>
                  <a:close/>
                  <a:moveTo>
                    <a:pt x="3489920" y="951753"/>
                  </a:moveTo>
                  <a:cubicBezTo>
                    <a:pt x="3435816" y="952099"/>
                    <a:pt x="3287155" y="957864"/>
                    <a:pt x="3286834" y="949818"/>
                  </a:cubicBezTo>
                  <a:cubicBezTo>
                    <a:pt x="3283528" y="868007"/>
                    <a:pt x="3283694" y="789424"/>
                    <a:pt x="3282772" y="720359"/>
                  </a:cubicBezTo>
                  <a:cubicBezTo>
                    <a:pt x="3502042" y="720436"/>
                    <a:pt x="3395271" y="720564"/>
                    <a:pt x="3485691" y="720641"/>
                  </a:cubicBezTo>
                  <a:cubicBezTo>
                    <a:pt x="3487639" y="829651"/>
                    <a:pt x="3486037" y="707331"/>
                    <a:pt x="3489920" y="951753"/>
                  </a:cubicBezTo>
                  <a:close/>
                  <a:moveTo>
                    <a:pt x="3485153" y="688063"/>
                  </a:moveTo>
                  <a:cubicBezTo>
                    <a:pt x="3485601" y="716964"/>
                    <a:pt x="3517446" y="708548"/>
                    <a:pt x="3282605" y="708471"/>
                  </a:cubicBezTo>
                  <a:cubicBezTo>
                    <a:pt x="3280094" y="532703"/>
                    <a:pt x="3282580" y="663594"/>
                    <a:pt x="3279761" y="474451"/>
                  </a:cubicBezTo>
                  <a:cubicBezTo>
                    <a:pt x="3563284" y="475489"/>
                    <a:pt x="3458857" y="475117"/>
                    <a:pt x="3482795" y="475181"/>
                  </a:cubicBezTo>
                  <a:cubicBezTo>
                    <a:pt x="3485102" y="600166"/>
                    <a:pt x="3483564" y="586650"/>
                    <a:pt x="3485153" y="688063"/>
                  </a:cubicBezTo>
                  <a:close/>
                  <a:moveTo>
                    <a:pt x="3281234" y="230721"/>
                  </a:moveTo>
                  <a:cubicBezTo>
                    <a:pt x="3508770" y="230272"/>
                    <a:pt x="3477503" y="220856"/>
                    <a:pt x="3478297" y="251039"/>
                  </a:cubicBezTo>
                  <a:cubicBezTo>
                    <a:pt x="3484909" y="504122"/>
                    <a:pt x="3494046" y="463472"/>
                    <a:pt x="3434996" y="462985"/>
                  </a:cubicBezTo>
                  <a:cubicBezTo>
                    <a:pt x="3248198" y="461474"/>
                    <a:pt x="3279799" y="475514"/>
                    <a:pt x="3279094" y="428331"/>
                  </a:cubicBezTo>
                  <a:cubicBezTo>
                    <a:pt x="3275980" y="207161"/>
                    <a:pt x="3273238" y="230746"/>
                    <a:pt x="3281234" y="230721"/>
                  </a:cubicBezTo>
                  <a:close/>
                  <a:moveTo>
                    <a:pt x="3276352" y="950356"/>
                  </a:moveTo>
                  <a:cubicBezTo>
                    <a:pt x="3276454" y="952906"/>
                    <a:pt x="3300533" y="951842"/>
                    <a:pt x="3073945" y="953085"/>
                  </a:cubicBezTo>
                  <a:cubicBezTo>
                    <a:pt x="3070818" y="818197"/>
                    <a:pt x="3071600" y="785324"/>
                    <a:pt x="3070754" y="719104"/>
                  </a:cubicBezTo>
                  <a:cubicBezTo>
                    <a:pt x="3171336" y="719463"/>
                    <a:pt x="3072100" y="720295"/>
                    <a:pt x="3272290" y="720359"/>
                  </a:cubicBezTo>
                  <a:cubicBezTo>
                    <a:pt x="3273212" y="790269"/>
                    <a:pt x="3273058" y="868609"/>
                    <a:pt x="3276352" y="950356"/>
                  </a:cubicBezTo>
                  <a:close/>
                  <a:moveTo>
                    <a:pt x="3269855" y="513192"/>
                  </a:moveTo>
                  <a:cubicBezTo>
                    <a:pt x="3271200" y="599013"/>
                    <a:pt x="3270457" y="600947"/>
                    <a:pt x="3271816" y="688063"/>
                  </a:cubicBezTo>
                  <a:cubicBezTo>
                    <a:pt x="3272290" y="718156"/>
                    <a:pt x="3302891" y="707997"/>
                    <a:pt x="3070588" y="707202"/>
                  </a:cubicBezTo>
                  <a:cubicBezTo>
                    <a:pt x="3069473" y="626826"/>
                    <a:pt x="3068922" y="625634"/>
                    <a:pt x="3066487" y="474630"/>
                  </a:cubicBezTo>
                  <a:cubicBezTo>
                    <a:pt x="3305146" y="474477"/>
                    <a:pt x="3269073" y="461269"/>
                    <a:pt x="3269855" y="513192"/>
                  </a:cubicBezTo>
                  <a:close/>
                  <a:moveTo>
                    <a:pt x="3204308" y="230823"/>
                  </a:moveTo>
                  <a:cubicBezTo>
                    <a:pt x="3276313" y="230823"/>
                    <a:pt x="3265075" y="225174"/>
                    <a:pt x="3265613" y="250975"/>
                  </a:cubicBezTo>
                  <a:cubicBezTo>
                    <a:pt x="3266882" y="311699"/>
                    <a:pt x="3267676" y="364455"/>
                    <a:pt x="3268573" y="428523"/>
                  </a:cubicBezTo>
                  <a:cubicBezTo>
                    <a:pt x="3269240" y="473106"/>
                    <a:pt x="3306248" y="462537"/>
                    <a:pt x="3066308" y="462729"/>
                  </a:cubicBezTo>
                  <a:cubicBezTo>
                    <a:pt x="3063783" y="305448"/>
                    <a:pt x="3063796" y="301438"/>
                    <a:pt x="3062527" y="250668"/>
                  </a:cubicBezTo>
                  <a:cubicBezTo>
                    <a:pt x="3061861" y="224059"/>
                    <a:pt x="3036911" y="230695"/>
                    <a:pt x="3204308" y="230823"/>
                  </a:cubicBezTo>
                  <a:close/>
                  <a:moveTo>
                    <a:pt x="3050558" y="953149"/>
                  </a:moveTo>
                  <a:cubicBezTo>
                    <a:pt x="2974478" y="953149"/>
                    <a:pt x="2974901" y="951625"/>
                    <a:pt x="2896809" y="951625"/>
                  </a:cubicBezTo>
                  <a:cubicBezTo>
                    <a:pt x="2845756" y="951625"/>
                    <a:pt x="2860146" y="995515"/>
                    <a:pt x="2855482" y="720103"/>
                  </a:cubicBezTo>
                  <a:cubicBezTo>
                    <a:pt x="2942352" y="721026"/>
                    <a:pt x="2973453" y="718925"/>
                    <a:pt x="3060259" y="719066"/>
                  </a:cubicBezTo>
                  <a:cubicBezTo>
                    <a:pt x="3063604" y="987777"/>
                    <a:pt x="3069114" y="953149"/>
                    <a:pt x="3050558" y="953149"/>
                  </a:cubicBezTo>
                  <a:close/>
                  <a:moveTo>
                    <a:pt x="3056620" y="513166"/>
                  </a:moveTo>
                  <a:cubicBezTo>
                    <a:pt x="3060157" y="736924"/>
                    <a:pt x="3064027" y="707177"/>
                    <a:pt x="3050558" y="707177"/>
                  </a:cubicBezTo>
                  <a:cubicBezTo>
                    <a:pt x="2826265" y="707177"/>
                    <a:pt x="2855431" y="717887"/>
                    <a:pt x="2854956" y="687858"/>
                  </a:cubicBezTo>
                  <a:cubicBezTo>
                    <a:pt x="2853560" y="598347"/>
                    <a:pt x="2854610" y="600025"/>
                    <a:pt x="2853239" y="512987"/>
                  </a:cubicBezTo>
                  <a:cubicBezTo>
                    <a:pt x="2852496" y="466867"/>
                    <a:pt x="2841168" y="474848"/>
                    <a:pt x="2896796" y="474848"/>
                  </a:cubicBezTo>
                  <a:cubicBezTo>
                    <a:pt x="3088233" y="474848"/>
                    <a:pt x="3055761" y="460103"/>
                    <a:pt x="3056620" y="513166"/>
                  </a:cubicBezTo>
                  <a:close/>
                  <a:moveTo>
                    <a:pt x="3052032" y="251013"/>
                  </a:moveTo>
                  <a:cubicBezTo>
                    <a:pt x="3053352" y="303488"/>
                    <a:pt x="3053391" y="311879"/>
                    <a:pt x="3055812" y="462742"/>
                  </a:cubicBezTo>
                  <a:cubicBezTo>
                    <a:pt x="3033361" y="462742"/>
                    <a:pt x="2875075" y="462921"/>
                    <a:pt x="2852432" y="463165"/>
                  </a:cubicBezTo>
                  <a:lnTo>
                    <a:pt x="2848652" y="229901"/>
                  </a:lnTo>
                  <a:cubicBezTo>
                    <a:pt x="3090322" y="226058"/>
                    <a:pt x="3051404" y="226122"/>
                    <a:pt x="3052032" y="251013"/>
                  </a:cubicBezTo>
                  <a:close/>
                  <a:moveTo>
                    <a:pt x="2845986" y="775408"/>
                  </a:moveTo>
                  <a:cubicBezTo>
                    <a:pt x="2847024" y="830573"/>
                    <a:pt x="2846665" y="809896"/>
                    <a:pt x="2848947" y="952035"/>
                  </a:cubicBezTo>
                  <a:cubicBezTo>
                    <a:pt x="2782810" y="953328"/>
                    <a:pt x="2809529" y="954866"/>
                    <a:pt x="2645515" y="953303"/>
                  </a:cubicBezTo>
                  <a:cubicBezTo>
                    <a:pt x="2642542" y="714197"/>
                    <a:pt x="2644272" y="793088"/>
                    <a:pt x="2643516" y="718796"/>
                  </a:cubicBezTo>
                  <a:cubicBezTo>
                    <a:pt x="2886673" y="718681"/>
                    <a:pt x="2844666" y="708791"/>
                    <a:pt x="2845986" y="775408"/>
                  </a:cubicBezTo>
                  <a:close/>
                  <a:moveTo>
                    <a:pt x="2842744" y="513192"/>
                  </a:moveTo>
                  <a:cubicBezTo>
                    <a:pt x="2846191" y="739550"/>
                    <a:pt x="2852125" y="708291"/>
                    <a:pt x="2820011" y="707638"/>
                  </a:cubicBezTo>
                  <a:cubicBezTo>
                    <a:pt x="2771956" y="706664"/>
                    <a:pt x="2763089" y="706857"/>
                    <a:pt x="2643375" y="706908"/>
                  </a:cubicBezTo>
                  <a:cubicBezTo>
                    <a:pt x="2641939" y="594260"/>
                    <a:pt x="2639646" y="594888"/>
                    <a:pt x="2638390" y="475361"/>
                  </a:cubicBezTo>
                  <a:cubicBezTo>
                    <a:pt x="2878343" y="477705"/>
                    <a:pt x="2841898" y="460423"/>
                    <a:pt x="2842744" y="513192"/>
                  </a:cubicBezTo>
                  <a:close/>
                  <a:moveTo>
                    <a:pt x="2666120" y="230951"/>
                  </a:moveTo>
                  <a:cubicBezTo>
                    <a:pt x="2718250" y="231643"/>
                    <a:pt x="2768522" y="231758"/>
                    <a:pt x="2820037" y="230516"/>
                  </a:cubicBezTo>
                  <a:cubicBezTo>
                    <a:pt x="2845487" y="229875"/>
                    <a:pt x="2837605" y="195221"/>
                    <a:pt x="2841937" y="463305"/>
                  </a:cubicBezTo>
                  <a:cubicBezTo>
                    <a:pt x="2750607" y="464612"/>
                    <a:pt x="2786450" y="464933"/>
                    <a:pt x="2638274" y="463485"/>
                  </a:cubicBezTo>
                  <a:cubicBezTo>
                    <a:pt x="2636070" y="191634"/>
                    <a:pt x="2623717" y="230400"/>
                    <a:pt x="2666120" y="230951"/>
                  </a:cubicBezTo>
                  <a:close/>
                  <a:moveTo>
                    <a:pt x="2638902" y="1198763"/>
                  </a:moveTo>
                  <a:cubicBezTo>
                    <a:pt x="2588682" y="1199122"/>
                    <a:pt x="2523545" y="1198763"/>
                    <a:pt x="2437470" y="1198763"/>
                  </a:cubicBezTo>
                  <a:cubicBezTo>
                    <a:pt x="2437329" y="1190256"/>
                    <a:pt x="2433882" y="991019"/>
                    <a:pt x="2433241" y="964192"/>
                  </a:cubicBezTo>
                  <a:cubicBezTo>
                    <a:pt x="2434176" y="964192"/>
                    <a:pt x="2633738" y="965102"/>
                    <a:pt x="2635148" y="965115"/>
                  </a:cubicBezTo>
                  <a:cubicBezTo>
                    <a:pt x="2636198" y="1050424"/>
                    <a:pt x="2638005" y="1142561"/>
                    <a:pt x="2638902" y="1198763"/>
                  </a:cubicBezTo>
                  <a:close/>
                  <a:moveTo>
                    <a:pt x="2633187" y="775280"/>
                  </a:moveTo>
                  <a:cubicBezTo>
                    <a:pt x="2632738" y="989020"/>
                    <a:pt x="2655971" y="953072"/>
                    <a:pt x="2589361" y="953072"/>
                  </a:cubicBezTo>
                  <a:cubicBezTo>
                    <a:pt x="2415211" y="953072"/>
                    <a:pt x="2432972" y="953059"/>
                    <a:pt x="2432895" y="949946"/>
                  </a:cubicBezTo>
                  <a:cubicBezTo>
                    <a:pt x="2431870" y="907452"/>
                    <a:pt x="2425296" y="719347"/>
                    <a:pt x="2435740" y="719347"/>
                  </a:cubicBezTo>
                  <a:cubicBezTo>
                    <a:pt x="2673233" y="719347"/>
                    <a:pt x="2633341" y="701860"/>
                    <a:pt x="2633187" y="775280"/>
                  </a:cubicBezTo>
                  <a:close/>
                  <a:moveTo>
                    <a:pt x="2628407" y="513192"/>
                  </a:moveTo>
                  <a:cubicBezTo>
                    <a:pt x="2631983" y="741229"/>
                    <a:pt x="2647245" y="706908"/>
                    <a:pt x="2589361" y="706933"/>
                  </a:cubicBezTo>
                  <a:cubicBezTo>
                    <a:pt x="2406138" y="706933"/>
                    <a:pt x="2429371" y="716119"/>
                    <a:pt x="2428922" y="687832"/>
                  </a:cubicBezTo>
                  <a:cubicBezTo>
                    <a:pt x="2428820" y="680991"/>
                    <a:pt x="2425795" y="484700"/>
                    <a:pt x="2425629" y="473823"/>
                  </a:cubicBezTo>
                  <a:cubicBezTo>
                    <a:pt x="2669017" y="473311"/>
                    <a:pt x="2627651" y="465483"/>
                    <a:pt x="2628407" y="513192"/>
                  </a:cubicBezTo>
                  <a:close/>
                  <a:moveTo>
                    <a:pt x="2435740" y="231092"/>
                  </a:moveTo>
                  <a:cubicBezTo>
                    <a:pt x="2653742" y="231092"/>
                    <a:pt x="2624486" y="222022"/>
                    <a:pt x="2625114" y="250399"/>
                  </a:cubicBezTo>
                  <a:cubicBezTo>
                    <a:pt x="2630906" y="505121"/>
                    <a:pt x="2635724" y="463267"/>
                    <a:pt x="2589361" y="463267"/>
                  </a:cubicBezTo>
                  <a:cubicBezTo>
                    <a:pt x="2512755" y="463267"/>
                    <a:pt x="2512678" y="461922"/>
                    <a:pt x="2435740" y="461922"/>
                  </a:cubicBezTo>
                  <a:cubicBezTo>
                    <a:pt x="2422041" y="461922"/>
                    <a:pt x="2425539" y="468609"/>
                    <a:pt x="2424950" y="425564"/>
                  </a:cubicBezTo>
                  <a:cubicBezTo>
                    <a:pt x="2421913" y="201153"/>
                    <a:pt x="2416069" y="231092"/>
                    <a:pt x="2435740" y="231092"/>
                  </a:cubicBezTo>
                  <a:close/>
                  <a:moveTo>
                    <a:pt x="2418888" y="719373"/>
                  </a:moveTo>
                  <a:cubicBezTo>
                    <a:pt x="2419773" y="783633"/>
                    <a:pt x="2419786" y="843422"/>
                    <a:pt x="2422451" y="952316"/>
                  </a:cubicBezTo>
                  <a:cubicBezTo>
                    <a:pt x="2208332" y="952701"/>
                    <a:pt x="2219737" y="955225"/>
                    <a:pt x="2219609" y="950446"/>
                  </a:cubicBezTo>
                  <a:cubicBezTo>
                    <a:pt x="2219122" y="929782"/>
                    <a:pt x="2215226" y="721038"/>
                    <a:pt x="2215213" y="720103"/>
                  </a:cubicBezTo>
                  <a:cubicBezTo>
                    <a:pt x="2322574" y="721013"/>
                    <a:pt x="2353790" y="719514"/>
                    <a:pt x="2418888" y="719373"/>
                  </a:cubicBezTo>
                  <a:close/>
                  <a:moveTo>
                    <a:pt x="2418722" y="707471"/>
                  </a:moveTo>
                  <a:cubicBezTo>
                    <a:pt x="2183958" y="707971"/>
                    <a:pt x="2215149" y="716888"/>
                    <a:pt x="2214688" y="687832"/>
                  </a:cubicBezTo>
                  <a:cubicBezTo>
                    <a:pt x="2213317" y="600320"/>
                    <a:pt x="2213688" y="600269"/>
                    <a:pt x="2212317" y="512987"/>
                  </a:cubicBezTo>
                  <a:cubicBezTo>
                    <a:pt x="2211548" y="464279"/>
                    <a:pt x="2171733" y="475233"/>
                    <a:pt x="2415121" y="473875"/>
                  </a:cubicBezTo>
                  <a:cubicBezTo>
                    <a:pt x="2415134" y="474848"/>
                    <a:pt x="2418402" y="685231"/>
                    <a:pt x="2418722" y="707471"/>
                  </a:cubicBezTo>
                  <a:close/>
                  <a:moveTo>
                    <a:pt x="2411161" y="231028"/>
                  </a:moveTo>
                  <a:cubicBezTo>
                    <a:pt x="2413750" y="361599"/>
                    <a:pt x="2413545" y="365775"/>
                    <a:pt x="2414954" y="461973"/>
                  </a:cubicBezTo>
                  <a:cubicBezTo>
                    <a:pt x="2179473" y="463216"/>
                    <a:pt x="2211856" y="478704"/>
                    <a:pt x="2210638" y="425513"/>
                  </a:cubicBezTo>
                  <a:cubicBezTo>
                    <a:pt x="2208729" y="342228"/>
                    <a:pt x="2208242" y="294469"/>
                    <a:pt x="2208063" y="250821"/>
                  </a:cubicBezTo>
                  <a:cubicBezTo>
                    <a:pt x="2207935" y="221087"/>
                    <a:pt x="2178025" y="229875"/>
                    <a:pt x="2411161" y="231028"/>
                  </a:cubicBezTo>
                  <a:close/>
                  <a:moveTo>
                    <a:pt x="2205231" y="952560"/>
                  </a:moveTo>
                  <a:cubicBezTo>
                    <a:pt x="2079955" y="949857"/>
                    <a:pt x="2004593" y="954546"/>
                    <a:pt x="2004541" y="950049"/>
                  </a:cubicBezTo>
                  <a:cubicBezTo>
                    <a:pt x="2001696" y="677468"/>
                    <a:pt x="1984717" y="718246"/>
                    <a:pt x="2051366" y="719142"/>
                  </a:cubicBezTo>
                  <a:cubicBezTo>
                    <a:pt x="2114593" y="719988"/>
                    <a:pt x="2131303" y="719309"/>
                    <a:pt x="2204731" y="719988"/>
                  </a:cubicBezTo>
                  <a:cubicBezTo>
                    <a:pt x="2209178" y="982743"/>
                    <a:pt x="2211510" y="952675"/>
                    <a:pt x="2205231" y="952560"/>
                  </a:cubicBezTo>
                  <a:close/>
                  <a:moveTo>
                    <a:pt x="2201822" y="513192"/>
                  </a:moveTo>
                  <a:cubicBezTo>
                    <a:pt x="2203193" y="600512"/>
                    <a:pt x="2202822" y="600422"/>
                    <a:pt x="2204193" y="688037"/>
                  </a:cubicBezTo>
                  <a:cubicBezTo>
                    <a:pt x="2204654" y="717029"/>
                    <a:pt x="2236280" y="707625"/>
                    <a:pt x="2001184" y="706780"/>
                  </a:cubicBezTo>
                  <a:cubicBezTo>
                    <a:pt x="1999300" y="582820"/>
                    <a:pt x="2001081" y="584101"/>
                    <a:pt x="1998826" y="475758"/>
                  </a:cubicBezTo>
                  <a:cubicBezTo>
                    <a:pt x="2232744" y="474361"/>
                    <a:pt x="2200989" y="459398"/>
                    <a:pt x="2201822" y="513192"/>
                  </a:cubicBezTo>
                  <a:close/>
                  <a:moveTo>
                    <a:pt x="2197439" y="230657"/>
                  </a:moveTo>
                  <a:cubicBezTo>
                    <a:pt x="2198247" y="362534"/>
                    <a:pt x="2199272" y="381225"/>
                    <a:pt x="2200938" y="462908"/>
                  </a:cubicBezTo>
                  <a:cubicBezTo>
                    <a:pt x="2153344" y="461896"/>
                    <a:pt x="2102406" y="461883"/>
                    <a:pt x="2051315" y="463049"/>
                  </a:cubicBezTo>
                  <a:cubicBezTo>
                    <a:pt x="1982385" y="464625"/>
                    <a:pt x="2000376" y="502418"/>
                    <a:pt x="1993803" y="250693"/>
                  </a:cubicBezTo>
                  <a:cubicBezTo>
                    <a:pt x="1992880" y="215681"/>
                    <a:pt x="1967404" y="235422"/>
                    <a:pt x="2197439" y="230657"/>
                  </a:cubicBezTo>
                  <a:close/>
                  <a:moveTo>
                    <a:pt x="1974542" y="952086"/>
                  </a:moveTo>
                  <a:cubicBezTo>
                    <a:pt x="1824035" y="952111"/>
                    <a:pt x="1810426" y="952086"/>
                    <a:pt x="1791293" y="952176"/>
                  </a:cubicBezTo>
                  <a:cubicBezTo>
                    <a:pt x="1787731" y="826217"/>
                    <a:pt x="1789346" y="778329"/>
                    <a:pt x="1788769" y="719809"/>
                  </a:cubicBezTo>
                  <a:cubicBezTo>
                    <a:pt x="1899551" y="719475"/>
                    <a:pt x="1927756" y="718502"/>
                    <a:pt x="1990855" y="718643"/>
                  </a:cubicBezTo>
                  <a:cubicBezTo>
                    <a:pt x="1994879" y="993850"/>
                    <a:pt x="2002658" y="952086"/>
                    <a:pt x="1974542" y="952086"/>
                  </a:cubicBezTo>
                  <a:close/>
                  <a:moveTo>
                    <a:pt x="1989010" y="513166"/>
                  </a:moveTo>
                  <a:cubicBezTo>
                    <a:pt x="1992508" y="737129"/>
                    <a:pt x="1994520" y="706728"/>
                    <a:pt x="1974555" y="706728"/>
                  </a:cubicBezTo>
                  <a:cubicBezTo>
                    <a:pt x="1760141" y="706728"/>
                    <a:pt x="1788820" y="717105"/>
                    <a:pt x="1788372" y="687832"/>
                  </a:cubicBezTo>
                  <a:cubicBezTo>
                    <a:pt x="1784438" y="436633"/>
                    <a:pt x="1772354" y="474797"/>
                    <a:pt x="1820805" y="474797"/>
                  </a:cubicBezTo>
                  <a:cubicBezTo>
                    <a:pt x="1897591" y="474797"/>
                    <a:pt x="1897616" y="475835"/>
                    <a:pt x="1974555" y="475835"/>
                  </a:cubicBezTo>
                  <a:cubicBezTo>
                    <a:pt x="1991816" y="475822"/>
                    <a:pt x="1988279" y="468315"/>
                    <a:pt x="1989010" y="513166"/>
                  </a:cubicBezTo>
                  <a:close/>
                  <a:moveTo>
                    <a:pt x="1820793" y="229914"/>
                  </a:moveTo>
                  <a:cubicBezTo>
                    <a:pt x="1826918" y="229914"/>
                    <a:pt x="1973312" y="230003"/>
                    <a:pt x="1982769" y="230016"/>
                  </a:cubicBezTo>
                  <a:cubicBezTo>
                    <a:pt x="1983564" y="263030"/>
                    <a:pt x="1980424" y="133408"/>
                    <a:pt x="1988049" y="463920"/>
                  </a:cubicBezTo>
                  <a:cubicBezTo>
                    <a:pt x="1902537" y="464164"/>
                    <a:pt x="1867117" y="462293"/>
                    <a:pt x="1784194" y="463049"/>
                  </a:cubicBezTo>
                  <a:cubicBezTo>
                    <a:pt x="1780991" y="187663"/>
                    <a:pt x="1766100" y="229914"/>
                    <a:pt x="1820793" y="229914"/>
                  </a:cubicBezTo>
                  <a:close/>
                  <a:moveTo>
                    <a:pt x="1778274" y="719847"/>
                  </a:moveTo>
                  <a:cubicBezTo>
                    <a:pt x="1779043" y="801287"/>
                    <a:pt x="1776839" y="783364"/>
                    <a:pt x="1780785" y="952227"/>
                  </a:cubicBezTo>
                  <a:cubicBezTo>
                    <a:pt x="1544113" y="953713"/>
                    <a:pt x="1603534" y="953328"/>
                    <a:pt x="1578892" y="953559"/>
                  </a:cubicBezTo>
                  <a:cubicBezTo>
                    <a:pt x="1578135" y="857194"/>
                    <a:pt x="1576508" y="792050"/>
                    <a:pt x="1575291" y="719219"/>
                  </a:cubicBezTo>
                  <a:cubicBezTo>
                    <a:pt x="1674617" y="721102"/>
                    <a:pt x="1699772" y="720193"/>
                    <a:pt x="1778274" y="719847"/>
                  </a:cubicBezTo>
                  <a:close/>
                  <a:moveTo>
                    <a:pt x="1774404" y="513192"/>
                  </a:moveTo>
                  <a:cubicBezTo>
                    <a:pt x="1777979" y="741562"/>
                    <a:pt x="1789576" y="707779"/>
                    <a:pt x="1743892" y="708150"/>
                  </a:cubicBezTo>
                  <a:cubicBezTo>
                    <a:pt x="1548085" y="709739"/>
                    <a:pt x="1575175" y="711878"/>
                    <a:pt x="1574791" y="687832"/>
                  </a:cubicBezTo>
                  <a:cubicBezTo>
                    <a:pt x="1571459" y="480395"/>
                    <a:pt x="1571690" y="493476"/>
                    <a:pt x="1571318" y="475438"/>
                  </a:cubicBezTo>
                  <a:cubicBezTo>
                    <a:pt x="1809721" y="478884"/>
                    <a:pt x="1773545" y="458143"/>
                    <a:pt x="1774404" y="513192"/>
                  </a:cubicBezTo>
                  <a:close/>
                  <a:moveTo>
                    <a:pt x="1590284" y="231079"/>
                  </a:moveTo>
                  <a:cubicBezTo>
                    <a:pt x="1798329" y="229260"/>
                    <a:pt x="1769534" y="224341"/>
                    <a:pt x="1770303" y="251052"/>
                  </a:cubicBezTo>
                  <a:cubicBezTo>
                    <a:pt x="1777505" y="497088"/>
                    <a:pt x="1778505" y="462960"/>
                    <a:pt x="1743854" y="463703"/>
                  </a:cubicBezTo>
                  <a:cubicBezTo>
                    <a:pt x="1691557" y="464830"/>
                    <a:pt x="1642119" y="464766"/>
                    <a:pt x="1590309" y="463856"/>
                  </a:cubicBezTo>
                  <a:cubicBezTo>
                    <a:pt x="1566000" y="463434"/>
                    <a:pt x="1571369" y="471197"/>
                    <a:pt x="1570126" y="425487"/>
                  </a:cubicBezTo>
                  <a:cubicBezTo>
                    <a:pt x="1564027" y="201050"/>
                    <a:pt x="1561182" y="231348"/>
                    <a:pt x="1590284" y="231079"/>
                  </a:cubicBezTo>
                  <a:close/>
                  <a:moveTo>
                    <a:pt x="1568358" y="949613"/>
                  </a:moveTo>
                  <a:cubicBezTo>
                    <a:pt x="1568422" y="956826"/>
                    <a:pt x="1584376" y="952983"/>
                    <a:pt x="1364952" y="952855"/>
                  </a:cubicBezTo>
                  <a:cubicBezTo>
                    <a:pt x="1364747" y="910514"/>
                    <a:pt x="1362235" y="720359"/>
                    <a:pt x="1362209" y="718899"/>
                  </a:cubicBezTo>
                  <a:cubicBezTo>
                    <a:pt x="1469673" y="718899"/>
                    <a:pt x="1519662" y="718374"/>
                    <a:pt x="1564795" y="719066"/>
                  </a:cubicBezTo>
                  <a:cubicBezTo>
                    <a:pt x="1566077" y="796009"/>
                    <a:pt x="1567717" y="861576"/>
                    <a:pt x="1568358" y="949613"/>
                  </a:cubicBezTo>
                  <a:close/>
                  <a:moveTo>
                    <a:pt x="1564603" y="707151"/>
                  </a:moveTo>
                  <a:cubicBezTo>
                    <a:pt x="1333261" y="703641"/>
                    <a:pt x="1362235" y="718579"/>
                    <a:pt x="1361748" y="687807"/>
                  </a:cubicBezTo>
                  <a:cubicBezTo>
                    <a:pt x="1358826" y="502623"/>
                    <a:pt x="1358775" y="497280"/>
                    <a:pt x="1358263" y="473785"/>
                  </a:cubicBezTo>
                  <a:cubicBezTo>
                    <a:pt x="1359698" y="473785"/>
                    <a:pt x="1559823" y="475297"/>
                    <a:pt x="1560823" y="475309"/>
                  </a:cubicBezTo>
                  <a:cubicBezTo>
                    <a:pt x="1561348" y="500944"/>
                    <a:pt x="1561412" y="508477"/>
                    <a:pt x="1564603" y="707151"/>
                  </a:cubicBezTo>
                  <a:close/>
                  <a:moveTo>
                    <a:pt x="1359672" y="231605"/>
                  </a:moveTo>
                  <a:cubicBezTo>
                    <a:pt x="1587362" y="231605"/>
                    <a:pt x="1556479" y="223790"/>
                    <a:pt x="1556709" y="250911"/>
                  </a:cubicBezTo>
                  <a:cubicBezTo>
                    <a:pt x="1558529" y="501342"/>
                    <a:pt x="1576816" y="463190"/>
                    <a:pt x="1513396" y="463190"/>
                  </a:cubicBezTo>
                  <a:cubicBezTo>
                    <a:pt x="1438008" y="463190"/>
                    <a:pt x="1436073" y="461896"/>
                    <a:pt x="1359659" y="461896"/>
                  </a:cubicBezTo>
                  <a:cubicBezTo>
                    <a:pt x="1357340" y="461883"/>
                    <a:pt x="1347498" y="231605"/>
                    <a:pt x="1359672" y="231605"/>
                  </a:cubicBezTo>
                  <a:close/>
                  <a:moveTo>
                    <a:pt x="1354418" y="950126"/>
                  </a:moveTo>
                  <a:cubicBezTo>
                    <a:pt x="1354444" y="954200"/>
                    <a:pt x="1191135" y="953905"/>
                    <a:pt x="1151973" y="953367"/>
                  </a:cubicBezTo>
                  <a:cubicBezTo>
                    <a:pt x="1147988" y="724625"/>
                    <a:pt x="1148641" y="786426"/>
                    <a:pt x="1147386" y="719937"/>
                  </a:cubicBezTo>
                  <a:cubicBezTo>
                    <a:pt x="1242085" y="721410"/>
                    <a:pt x="1275967" y="719001"/>
                    <a:pt x="1351727" y="718899"/>
                  </a:cubicBezTo>
                  <a:cubicBezTo>
                    <a:pt x="1351727" y="719821"/>
                    <a:pt x="1354290" y="917765"/>
                    <a:pt x="1354418" y="950126"/>
                  </a:cubicBezTo>
                  <a:close/>
                  <a:moveTo>
                    <a:pt x="1351548" y="706997"/>
                  </a:moveTo>
                  <a:cubicBezTo>
                    <a:pt x="1117732" y="707343"/>
                    <a:pt x="1147296" y="717720"/>
                    <a:pt x="1146834" y="687832"/>
                  </a:cubicBezTo>
                  <a:cubicBezTo>
                    <a:pt x="1145694" y="614476"/>
                    <a:pt x="1145656" y="599013"/>
                    <a:pt x="1144297" y="512987"/>
                  </a:cubicBezTo>
                  <a:cubicBezTo>
                    <a:pt x="1143528" y="462357"/>
                    <a:pt x="1108045" y="473875"/>
                    <a:pt x="1347767" y="473785"/>
                  </a:cubicBezTo>
                  <a:cubicBezTo>
                    <a:pt x="1348408" y="502853"/>
                    <a:pt x="1351535" y="706037"/>
                    <a:pt x="1351548" y="706997"/>
                  </a:cubicBezTo>
                  <a:close/>
                  <a:moveTo>
                    <a:pt x="1343539" y="231566"/>
                  </a:moveTo>
                  <a:cubicBezTo>
                    <a:pt x="1344282" y="388489"/>
                    <a:pt x="1345960" y="401326"/>
                    <a:pt x="1347473" y="461896"/>
                  </a:cubicBezTo>
                  <a:cubicBezTo>
                    <a:pt x="1200271" y="461960"/>
                    <a:pt x="1171157" y="462101"/>
                    <a:pt x="1143515" y="462780"/>
                  </a:cubicBezTo>
                  <a:cubicBezTo>
                    <a:pt x="1140709" y="279147"/>
                    <a:pt x="1141375" y="316696"/>
                    <a:pt x="1139389" y="230042"/>
                  </a:cubicBezTo>
                  <a:cubicBezTo>
                    <a:pt x="1239189" y="227351"/>
                    <a:pt x="1278261" y="231233"/>
                    <a:pt x="1343539" y="231566"/>
                  </a:cubicBezTo>
                  <a:close/>
                  <a:moveTo>
                    <a:pt x="1138159" y="775460"/>
                  </a:moveTo>
                  <a:cubicBezTo>
                    <a:pt x="1143528" y="981077"/>
                    <a:pt x="1145553" y="953277"/>
                    <a:pt x="1129240" y="952995"/>
                  </a:cubicBezTo>
                  <a:cubicBezTo>
                    <a:pt x="938700" y="949421"/>
                    <a:pt x="938161" y="956121"/>
                    <a:pt x="938059" y="950023"/>
                  </a:cubicBezTo>
                  <a:cubicBezTo>
                    <a:pt x="933523" y="678442"/>
                    <a:pt x="917914" y="719270"/>
                    <a:pt x="975503" y="719040"/>
                  </a:cubicBezTo>
                  <a:cubicBezTo>
                    <a:pt x="1046073" y="718758"/>
                    <a:pt x="1079122" y="718668"/>
                    <a:pt x="1129048" y="719604"/>
                  </a:cubicBezTo>
                  <a:cubicBezTo>
                    <a:pt x="1139633" y="719809"/>
                    <a:pt x="1136480" y="711046"/>
                    <a:pt x="1138159" y="775460"/>
                  </a:cubicBezTo>
                  <a:close/>
                  <a:moveTo>
                    <a:pt x="1133802" y="513192"/>
                  </a:moveTo>
                  <a:cubicBezTo>
                    <a:pt x="1137211" y="731133"/>
                    <a:pt x="1139351" y="707881"/>
                    <a:pt x="1129240" y="707689"/>
                  </a:cubicBezTo>
                  <a:cubicBezTo>
                    <a:pt x="904985" y="703474"/>
                    <a:pt x="932856" y="718374"/>
                    <a:pt x="932382" y="687858"/>
                  </a:cubicBezTo>
                  <a:cubicBezTo>
                    <a:pt x="931024" y="601153"/>
                    <a:pt x="933100" y="601409"/>
                    <a:pt x="931716" y="512961"/>
                  </a:cubicBezTo>
                  <a:cubicBezTo>
                    <a:pt x="930844" y="457810"/>
                    <a:pt x="900102" y="481343"/>
                    <a:pt x="1129278" y="475079"/>
                  </a:cubicBezTo>
                  <a:cubicBezTo>
                    <a:pt x="1134827" y="474925"/>
                    <a:pt x="1133136" y="469237"/>
                    <a:pt x="1133802" y="513192"/>
                  </a:cubicBezTo>
                  <a:close/>
                  <a:moveTo>
                    <a:pt x="1128894" y="230336"/>
                  </a:moveTo>
                  <a:cubicBezTo>
                    <a:pt x="1134750" y="488966"/>
                    <a:pt x="1134238" y="463024"/>
                    <a:pt x="1129009" y="463152"/>
                  </a:cubicBezTo>
                  <a:cubicBezTo>
                    <a:pt x="1078443" y="464612"/>
                    <a:pt x="1069575" y="464087"/>
                    <a:pt x="975465" y="464343"/>
                  </a:cubicBezTo>
                  <a:cubicBezTo>
                    <a:pt x="916454" y="464497"/>
                    <a:pt x="933100" y="503225"/>
                    <a:pt x="926526" y="250668"/>
                  </a:cubicBezTo>
                  <a:cubicBezTo>
                    <a:pt x="925642" y="215655"/>
                    <a:pt x="901563" y="236857"/>
                    <a:pt x="1128894" y="230336"/>
                  </a:cubicBezTo>
                  <a:close/>
                  <a:moveTo>
                    <a:pt x="927577" y="950254"/>
                  </a:moveTo>
                  <a:cubicBezTo>
                    <a:pt x="927654" y="955045"/>
                    <a:pt x="724119" y="951612"/>
                    <a:pt x="724055" y="949870"/>
                  </a:cubicBezTo>
                  <a:cubicBezTo>
                    <a:pt x="714329" y="680632"/>
                    <a:pt x="717597" y="718604"/>
                    <a:pt x="744969" y="718604"/>
                  </a:cubicBezTo>
                  <a:cubicBezTo>
                    <a:pt x="818307" y="718604"/>
                    <a:pt x="820293" y="719194"/>
                    <a:pt x="898654" y="719194"/>
                  </a:cubicBezTo>
                  <a:cubicBezTo>
                    <a:pt x="929678" y="719194"/>
                    <a:pt x="922810" y="681772"/>
                    <a:pt x="927577" y="950254"/>
                  </a:cubicBezTo>
                  <a:close/>
                  <a:moveTo>
                    <a:pt x="921233" y="513166"/>
                  </a:moveTo>
                  <a:cubicBezTo>
                    <a:pt x="924783" y="739128"/>
                    <a:pt x="927577" y="707305"/>
                    <a:pt x="898654" y="707305"/>
                  </a:cubicBezTo>
                  <a:cubicBezTo>
                    <a:pt x="692147" y="707305"/>
                    <a:pt x="720352" y="711955"/>
                    <a:pt x="719980" y="687832"/>
                  </a:cubicBezTo>
                  <a:cubicBezTo>
                    <a:pt x="716097" y="439989"/>
                    <a:pt x="705705" y="475489"/>
                    <a:pt x="744969" y="475489"/>
                  </a:cubicBezTo>
                  <a:cubicBezTo>
                    <a:pt x="954539" y="475489"/>
                    <a:pt x="920529" y="467917"/>
                    <a:pt x="921233" y="513166"/>
                  </a:cubicBezTo>
                  <a:close/>
                  <a:moveTo>
                    <a:pt x="744969" y="230490"/>
                  </a:moveTo>
                  <a:cubicBezTo>
                    <a:pt x="902140" y="230529"/>
                    <a:pt x="902563" y="230529"/>
                    <a:pt x="915518" y="230554"/>
                  </a:cubicBezTo>
                  <a:cubicBezTo>
                    <a:pt x="916748" y="281658"/>
                    <a:pt x="920349" y="463459"/>
                    <a:pt x="920375" y="464471"/>
                  </a:cubicBezTo>
                  <a:cubicBezTo>
                    <a:pt x="854200" y="464535"/>
                    <a:pt x="914326" y="464535"/>
                    <a:pt x="715572" y="463536"/>
                  </a:cubicBezTo>
                  <a:cubicBezTo>
                    <a:pt x="711228" y="188226"/>
                    <a:pt x="702565" y="230490"/>
                    <a:pt x="744969" y="230490"/>
                  </a:cubicBezTo>
                  <a:close/>
                  <a:moveTo>
                    <a:pt x="710369" y="775357"/>
                  </a:moveTo>
                  <a:cubicBezTo>
                    <a:pt x="710677" y="834788"/>
                    <a:pt x="711420" y="891656"/>
                    <a:pt x="713534" y="950331"/>
                  </a:cubicBezTo>
                  <a:cubicBezTo>
                    <a:pt x="713586" y="951701"/>
                    <a:pt x="510564" y="959708"/>
                    <a:pt x="510564" y="950382"/>
                  </a:cubicBezTo>
                  <a:cubicBezTo>
                    <a:pt x="510564" y="699644"/>
                    <a:pt x="498685" y="719655"/>
                    <a:pt x="514460" y="719757"/>
                  </a:cubicBezTo>
                  <a:cubicBezTo>
                    <a:pt x="749236" y="721359"/>
                    <a:pt x="709972" y="698901"/>
                    <a:pt x="710369" y="775357"/>
                  </a:cubicBezTo>
                  <a:close/>
                  <a:moveTo>
                    <a:pt x="705858" y="513217"/>
                  </a:moveTo>
                  <a:cubicBezTo>
                    <a:pt x="709434" y="742484"/>
                    <a:pt x="722787" y="706370"/>
                    <a:pt x="668068" y="707407"/>
                  </a:cubicBezTo>
                  <a:cubicBezTo>
                    <a:pt x="476900" y="710751"/>
                    <a:pt x="506207" y="712019"/>
                    <a:pt x="505835" y="687858"/>
                  </a:cubicBezTo>
                  <a:cubicBezTo>
                    <a:pt x="502093" y="448803"/>
                    <a:pt x="499953" y="475233"/>
                    <a:pt x="514575" y="475002"/>
                  </a:cubicBezTo>
                  <a:cubicBezTo>
                    <a:pt x="744418" y="471287"/>
                    <a:pt x="705166" y="469391"/>
                    <a:pt x="705858" y="513217"/>
                  </a:cubicBezTo>
                  <a:close/>
                  <a:moveTo>
                    <a:pt x="514524" y="229952"/>
                  </a:moveTo>
                  <a:cubicBezTo>
                    <a:pt x="730706" y="228645"/>
                    <a:pt x="701117" y="223880"/>
                    <a:pt x="701642" y="252820"/>
                  </a:cubicBezTo>
                  <a:cubicBezTo>
                    <a:pt x="702732" y="312263"/>
                    <a:pt x="703372" y="355616"/>
                    <a:pt x="705077" y="463459"/>
                  </a:cubicBezTo>
                  <a:cubicBezTo>
                    <a:pt x="656048" y="463088"/>
                    <a:pt x="616835" y="461550"/>
                    <a:pt x="503196" y="463280"/>
                  </a:cubicBezTo>
                  <a:cubicBezTo>
                    <a:pt x="500018" y="198001"/>
                    <a:pt x="491342" y="230080"/>
                    <a:pt x="514524" y="229952"/>
                  </a:cubicBezTo>
                  <a:close/>
                  <a:moveTo>
                    <a:pt x="500069" y="950382"/>
                  </a:moveTo>
                  <a:cubicBezTo>
                    <a:pt x="500069" y="956185"/>
                    <a:pt x="517779" y="953700"/>
                    <a:pt x="297073" y="953495"/>
                  </a:cubicBezTo>
                  <a:cubicBezTo>
                    <a:pt x="297380" y="848111"/>
                    <a:pt x="294535" y="779636"/>
                    <a:pt x="293382" y="719873"/>
                  </a:cubicBezTo>
                  <a:cubicBezTo>
                    <a:pt x="357340" y="719847"/>
                    <a:pt x="418235" y="719219"/>
                    <a:pt x="495917" y="719655"/>
                  </a:cubicBezTo>
                  <a:cubicBezTo>
                    <a:pt x="497147" y="781404"/>
                    <a:pt x="500069" y="838695"/>
                    <a:pt x="500069" y="950382"/>
                  </a:cubicBezTo>
                  <a:close/>
                  <a:moveTo>
                    <a:pt x="495340" y="688063"/>
                  </a:moveTo>
                  <a:cubicBezTo>
                    <a:pt x="495750" y="713915"/>
                    <a:pt x="528914" y="707856"/>
                    <a:pt x="293139" y="707971"/>
                  </a:cubicBezTo>
                  <a:cubicBezTo>
                    <a:pt x="290589" y="563962"/>
                    <a:pt x="289627" y="546975"/>
                    <a:pt x="288884" y="475527"/>
                  </a:cubicBezTo>
                  <a:cubicBezTo>
                    <a:pt x="433779" y="475630"/>
                    <a:pt x="457652" y="475771"/>
                    <a:pt x="492841" y="475322"/>
                  </a:cubicBezTo>
                  <a:cubicBezTo>
                    <a:pt x="494635" y="608839"/>
                    <a:pt x="494418" y="628927"/>
                    <a:pt x="495340" y="688063"/>
                  </a:cubicBezTo>
                  <a:close/>
                  <a:moveTo>
                    <a:pt x="488215" y="230080"/>
                  </a:moveTo>
                  <a:cubicBezTo>
                    <a:pt x="491957" y="347583"/>
                    <a:pt x="490804" y="311943"/>
                    <a:pt x="492688" y="463434"/>
                  </a:cubicBezTo>
                  <a:cubicBezTo>
                    <a:pt x="461458" y="463818"/>
                    <a:pt x="449682" y="463741"/>
                    <a:pt x="288782" y="463639"/>
                  </a:cubicBezTo>
                  <a:cubicBezTo>
                    <a:pt x="288192" y="390552"/>
                    <a:pt x="289461" y="409999"/>
                    <a:pt x="285796" y="231348"/>
                  </a:cubicBezTo>
                  <a:cubicBezTo>
                    <a:pt x="351304" y="231310"/>
                    <a:pt x="298828" y="230849"/>
                    <a:pt x="488215" y="230080"/>
                  </a:cubicBezTo>
                  <a:close/>
                  <a:moveTo>
                    <a:pt x="130432" y="230195"/>
                  </a:moveTo>
                  <a:cubicBezTo>
                    <a:pt x="205782" y="230195"/>
                    <a:pt x="205346" y="231246"/>
                    <a:pt x="275288" y="231323"/>
                  </a:cubicBezTo>
                  <a:cubicBezTo>
                    <a:pt x="279055" y="415892"/>
                    <a:pt x="277684" y="392537"/>
                    <a:pt x="278287" y="463613"/>
                  </a:cubicBezTo>
                  <a:cubicBezTo>
                    <a:pt x="133930" y="463510"/>
                    <a:pt x="111184" y="463421"/>
                    <a:pt x="75803" y="463690"/>
                  </a:cubicBezTo>
                  <a:cubicBezTo>
                    <a:pt x="72997" y="181975"/>
                    <a:pt x="53147" y="230195"/>
                    <a:pt x="130432" y="230195"/>
                  </a:cubicBezTo>
                  <a:close/>
                  <a:moveTo>
                    <a:pt x="130432" y="475412"/>
                  </a:moveTo>
                  <a:cubicBezTo>
                    <a:pt x="306671" y="475527"/>
                    <a:pt x="278107" y="462934"/>
                    <a:pt x="278889" y="513217"/>
                  </a:cubicBezTo>
                  <a:cubicBezTo>
                    <a:pt x="280273" y="602165"/>
                    <a:pt x="280939" y="600666"/>
                    <a:pt x="282310" y="688037"/>
                  </a:cubicBezTo>
                  <a:cubicBezTo>
                    <a:pt x="282759" y="716695"/>
                    <a:pt x="314526" y="707728"/>
                    <a:pt x="79032" y="707612"/>
                  </a:cubicBezTo>
                  <a:cubicBezTo>
                    <a:pt x="74342" y="432649"/>
                    <a:pt x="60964" y="475412"/>
                    <a:pt x="130432" y="475412"/>
                  </a:cubicBezTo>
                  <a:close/>
                  <a:moveTo>
                    <a:pt x="82928" y="949767"/>
                  </a:moveTo>
                  <a:cubicBezTo>
                    <a:pt x="82069" y="676520"/>
                    <a:pt x="59054" y="719501"/>
                    <a:pt x="130432" y="719539"/>
                  </a:cubicBezTo>
                  <a:cubicBezTo>
                    <a:pt x="197209" y="719539"/>
                    <a:pt x="207960" y="719873"/>
                    <a:pt x="282861" y="719873"/>
                  </a:cubicBezTo>
                  <a:cubicBezTo>
                    <a:pt x="284207" y="790526"/>
                    <a:pt x="286860" y="844960"/>
                    <a:pt x="286539" y="953495"/>
                  </a:cubicBezTo>
                  <a:cubicBezTo>
                    <a:pt x="285258" y="953495"/>
                    <a:pt x="82941" y="953495"/>
                    <a:pt x="82928" y="949767"/>
                  </a:cubicBezTo>
                  <a:close/>
                  <a:moveTo>
                    <a:pt x="85260" y="1124792"/>
                  </a:moveTo>
                  <a:cubicBezTo>
                    <a:pt x="84363" y="1077122"/>
                    <a:pt x="83197" y="1012451"/>
                    <a:pt x="82992" y="964666"/>
                  </a:cubicBezTo>
                  <a:cubicBezTo>
                    <a:pt x="199874" y="964192"/>
                    <a:pt x="189853" y="965384"/>
                    <a:pt x="286526" y="965384"/>
                  </a:cubicBezTo>
                  <a:cubicBezTo>
                    <a:pt x="286219" y="1210382"/>
                    <a:pt x="295971" y="1196905"/>
                    <a:pt x="284027" y="1196905"/>
                  </a:cubicBezTo>
                  <a:cubicBezTo>
                    <a:pt x="44933" y="1196905"/>
                    <a:pt x="86952" y="1215686"/>
                    <a:pt x="85260" y="1124792"/>
                  </a:cubicBezTo>
                  <a:close/>
                  <a:moveTo>
                    <a:pt x="86760" y="1212189"/>
                  </a:moveTo>
                  <a:cubicBezTo>
                    <a:pt x="86683" y="1207564"/>
                    <a:pt x="289986" y="1207321"/>
                    <a:pt x="290063" y="1212394"/>
                  </a:cubicBezTo>
                  <a:cubicBezTo>
                    <a:pt x="294087" y="1469012"/>
                    <a:pt x="301904" y="1441225"/>
                    <a:pt x="284015" y="1441225"/>
                  </a:cubicBezTo>
                  <a:cubicBezTo>
                    <a:pt x="143464" y="1441199"/>
                    <a:pt x="118501" y="1441110"/>
                    <a:pt x="90963" y="1441366"/>
                  </a:cubicBezTo>
                  <a:cubicBezTo>
                    <a:pt x="90258" y="1413297"/>
                    <a:pt x="86875" y="1219440"/>
                    <a:pt x="86760" y="1212189"/>
                  </a:cubicBezTo>
                  <a:close/>
                  <a:moveTo>
                    <a:pt x="95217" y="1649071"/>
                  </a:moveTo>
                  <a:cubicBezTo>
                    <a:pt x="92321" y="1417524"/>
                    <a:pt x="79558" y="1453101"/>
                    <a:pt x="130432" y="1453101"/>
                  </a:cubicBezTo>
                  <a:cubicBezTo>
                    <a:pt x="141081" y="1453101"/>
                    <a:pt x="286039" y="1453126"/>
                    <a:pt x="295086" y="1453139"/>
                  </a:cubicBezTo>
                  <a:cubicBezTo>
                    <a:pt x="295817" y="1514607"/>
                    <a:pt x="295330" y="1484308"/>
                    <a:pt x="298367" y="1687902"/>
                  </a:cubicBezTo>
                  <a:cubicBezTo>
                    <a:pt x="58298" y="1688081"/>
                    <a:pt x="95807" y="1695576"/>
                    <a:pt x="95217" y="1649071"/>
                  </a:cubicBezTo>
                  <a:close/>
                  <a:moveTo>
                    <a:pt x="99215" y="1911211"/>
                  </a:moveTo>
                  <a:cubicBezTo>
                    <a:pt x="96793" y="1759093"/>
                    <a:pt x="96306" y="1729922"/>
                    <a:pt x="95871" y="1698394"/>
                  </a:cubicBezTo>
                  <a:cubicBezTo>
                    <a:pt x="176064" y="1697548"/>
                    <a:pt x="206909" y="1699867"/>
                    <a:pt x="298559" y="1699803"/>
                  </a:cubicBezTo>
                  <a:cubicBezTo>
                    <a:pt x="300827" y="1848476"/>
                    <a:pt x="298790" y="1831475"/>
                    <a:pt x="300815" y="1933195"/>
                  </a:cubicBezTo>
                  <a:cubicBezTo>
                    <a:pt x="64590" y="1933964"/>
                    <a:pt x="99587" y="1935232"/>
                    <a:pt x="99215" y="1911211"/>
                  </a:cubicBezTo>
                  <a:close/>
                  <a:moveTo>
                    <a:pt x="102867" y="2173403"/>
                  </a:moveTo>
                  <a:cubicBezTo>
                    <a:pt x="97024" y="1905805"/>
                    <a:pt x="90937" y="1943508"/>
                    <a:pt x="130445" y="1943508"/>
                  </a:cubicBezTo>
                  <a:cubicBezTo>
                    <a:pt x="206025" y="1943508"/>
                    <a:pt x="207435" y="1945109"/>
                    <a:pt x="284040" y="1945109"/>
                  </a:cubicBezTo>
                  <a:cubicBezTo>
                    <a:pt x="303993" y="1945109"/>
                    <a:pt x="303595" y="1907970"/>
                    <a:pt x="306120" y="2172967"/>
                  </a:cubicBezTo>
                  <a:cubicBezTo>
                    <a:pt x="306171" y="2178796"/>
                    <a:pt x="310144" y="2177284"/>
                    <a:pt x="284040" y="2177284"/>
                  </a:cubicBezTo>
                  <a:cubicBezTo>
                    <a:pt x="81557" y="2177284"/>
                    <a:pt x="102970" y="2177950"/>
                    <a:pt x="102867" y="2173403"/>
                  </a:cubicBezTo>
                  <a:close/>
                  <a:moveTo>
                    <a:pt x="103213" y="2188827"/>
                  </a:moveTo>
                  <a:cubicBezTo>
                    <a:pt x="134661" y="2188801"/>
                    <a:pt x="305300" y="2189211"/>
                    <a:pt x="306261" y="2189211"/>
                  </a:cubicBezTo>
                  <a:cubicBezTo>
                    <a:pt x="308977" y="2459038"/>
                    <a:pt x="321895" y="2422309"/>
                    <a:pt x="284027" y="2422309"/>
                  </a:cubicBezTo>
                  <a:cubicBezTo>
                    <a:pt x="131265" y="2422283"/>
                    <a:pt x="122781" y="2422296"/>
                    <a:pt x="105610" y="2422257"/>
                  </a:cubicBezTo>
                  <a:cubicBezTo>
                    <a:pt x="104405" y="2335117"/>
                    <a:pt x="106340" y="2331709"/>
                    <a:pt x="103213" y="2188827"/>
                  </a:cubicBezTo>
                  <a:close/>
                  <a:moveTo>
                    <a:pt x="110941" y="2667435"/>
                  </a:moveTo>
                  <a:cubicBezTo>
                    <a:pt x="106302" y="2439744"/>
                    <a:pt x="106725" y="2501212"/>
                    <a:pt x="105776" y="2434146"/>
                  </a:cubicBezTo>
                  <a:cubicBezTo>
                    <a:pt x="325944" y="2434710"/>
                    <a:pt x="310208" y="2432890"/>
                    <a:pt x="310246" y="2435850"/>
                  </a:cubicBezTo>
                  <a:cubicBezTo>
                    <a:pt x="314385" y="2700680"/>
                    <a:pt x="325726" y="2665949"/>
                    <a:pt x="284015" y="2665949"/>
                  </a:cubicBezTo>
                  <a:cubicBezTo>
                    <a:pt x="200579" y="2665962"/>
                    <a:pt x="199707" y="2667845"/>
                    <a:pt x="110941" y="2667435"/>
                  </a:cubicBezTo>
                  <a:close/>
                  <a:moveTo>
                    <a:pt x="111197" y="2679337"/>
                  </a:moveTo>
                  <a:cubicBezTo>
                    <a:pt x="181177" y="2679644"/>
                    <a:pt x="191480" y="2678184"/>
                    <a:pt x="314039" y="2677812"/>
                  </a:cubicBezTo>
                  <a:cubicBezTo>
                    <a:pt x="318396" y="2955735"/>
                    <a:pt x="328558" y="2910961"/>
                    <a:pt x="284027" y="2910961"/>
                  </a:cubicBezTo>
                  <a:cubicBezTo>
                    <a:pt x="207204" y="2910961"/>
                    <a:pt x="207127" y="2912408"/>
                    <a:pt x="130432" y="2912408"/>
                  </a:cubicBezTo>
                  <a:cubicBezTo>
                    <a:pt x="107276" y="2912408"/>
                    <a:pt x="116784" y="2942335"/>
                    <a:pt x="111197" y="2679337"/>
                  </a:cubicBezTo>
                  <a:close/>
                  <a:moveTo>
                    <a:pt x="116502" y="3135039"/>
                  </a:moveTo>
                  <a:cubicBezTo>
                    <a:pt x="112683" y="2890335"/>
                    <a:pt x="112645" y="2924297"/>
                    <a:pt x="130432" y="2924297"/>
                  </a:cubicBezTo>
                  <a:cubicBezTo>
                    <a:pt x="350023" y="2924297"/>
                    <a:pt x="318204" y="2908655"/>
                    <a:pt x="319037" y="2960373"/>
                  </a:cubicBezTo>
                  <a:cubicBezTo>
                    <a:pt x="320370" y="3045682"/>
                    <a:pt x="318742" y="3047962"/>
                    <a:pt x="320113" y="3135218"/>
                  </a:cubicBezTo>
                  <a:cubicBezTo>
                    <a:pt x="320511" y="3160290"/>
                    <a:pt x="327687" y="3154973"/>
                    <a:pt x="284040" y="3154973"/>
                  </a:cubicBezTo>
                  <a:cubicBezTo>
                    <a:pt x="89925" y="3154973"/>
                    <a:pt x="116925" y="3162506"/>
                    <a:pt x="116502" y="3135039"/>
                  </a:cubicBezTo>
                  <a:close/>
                  <a:moveTo>
                    <a:pt x="121154" y="3397281"/>
                  </a:moveTo>
                  <a:cubicBezTo>
                    <a:pt x="114747" y="3130286"/>
                    <a:pt x="112824" y="3167182"/>
                    <a:pt x="130432" y="3167182"/>
                  </a:cubicBezTo>
                  <a:cubicBezTo>
                    <a:pt x="359980" y="3167182"/>
                    <a:pt x="320421" y="3152039"/>
                    <a:pt x="321318" y="3222641"/>
                  </a:cubicBezTo>
                  <a:cubicBezTo>
                    <a:pt x="322023" y="3278638"/>
                    <a:pt x="322894" y="3341886"/>
                    <a:pt x="324355" y="3397614"/>
                  </a:cubicBezTo>
                  <a:cubicBezTo>
                    <a:pt x="324445" y="3401201"/>
                    <a:pt x="330480" y="3400151"/>
                    <a:pt x="284040" y="3400151"/>
                  </a:cubicBezTo>
                  <a:cubicBezTo>
                    <a:pt x="107763" y="3400151"/>
                    <a:pt x="121385" y="3407261"/>
                    <a:pt x="121154" y="3397281"/>
                  </a:cubicBezTo>
                  <a:close/>
                  <a:moveTo>
                    <a:pt x="126113" y="3646213"/>
                  </a:moveTo>
                  <a:cubicBezTo>
                    <a:pt x="121846" y="3387173"/>
                    <a:pt x="116643" y="3414166"/>
                    <a:pt x="130432" y="3414166"/>
                  </a:cubicBezTo>
                  <a:cubicBezTo>
                    <a:pt x="363363" y="3414166"/>
                    <a:pt x="324611" y="3387007"/>
                    <a:pt x="326149" y="3484935"/>
                  </a:cubicBezTo>
                  <a:cubicBezTo>
                    <a:pt x="327507" y="3571845"/>
                    <a:pt x="328468" y="3570423"/>
                    <a:pt x="329776" y="3646392"/>
                  </a:cubicBezTo>
                  <a:cubicBezTo>
                    <a:pt x="304890" y="3646290"/>
                    <a:pt x="138095" y="3646213"/>
                    <a:pt x="126113" y="3646213"/>
                  </a:cubicBezTo>
                  <a:close/>
                  <a:moveTo>
                    <a:pt x="130432" y="3658102"/>
                  </a:moveTo>
                  <a:cubicBezTo>
                    <a:pt x="310964" y="3658217"/>
                    <a:pt x="308478" y="3658204"/>
                    <a:pt x="329981" y="3658307"/>
                  </a:cubicBezTo>
                  <a:cubicBezTo>
                    <a:pt x="331749" y="3781831"/>
                    <a:pt x="331185" y="3776245"/>
                    <a:pt x="333197" y="3890046"/>
                  </a:cubicBezTo>
                  <a:cubicBezTo>
                    <a:pt x="281862" y="3889444"/>
                    <a:pt x="207371" y="3890110"/>
                    <a:pt x="130278" y="3890110"/>
                  </a:cubicBezTo>
                  <a:cubicBezTo>
                    <a:pt x="129099" y="3640076"/>
                    <a:pt x="121064" y="3658102"/>
                    <a:pt x="130432" y="3658102"/>
                  </a:cubicBezTo>
                  <a:close/>
                  <a:moveTo>
                    <a:pt x="130432" y="3901986"/>
                  </a:moveTo>
                  <a:cubicBezTo>
                    <a:pt x="365054" y="3901986"/>
                    <a:pt x="333261" y="3894030"/>
                    <a:pt x="333787" y="3922202"/>
                  </a:cubicBezTo>
                  <a:cubicBezTo>
                    <a:pt x="338592" y="4177296"/>
                    <a:pt x="347767" y="4135711"/>
                    <a:pt x="284027" y="4135711"/>
                  </a:cubicBezTo>
                  <a:cubicBezTo>
                    <a:pt x="210087" y="4135711"/>
                    <a:pt x="207755" y="4134186"/>
                    <a:pt x="133943" y="4134135"/>
                  </a:cubicBezTo>
                  <a:cubicBezTo>
                    <a:pt x="128087" y="3884358"/>
                    <a:pt x="131342" y="3901986"/>
                    <a:pt x="130432" y="3901986"/>
                  </a:cubicBezTo>
                  <a:close/>
                  <a:moveTo>
                    <a:pt x="136160" y="4359277"/>
                  </a:moveTo>
                  <a:cubicBezTo>
                    <a:pt x="134827" y="4274198"/>
                    <a:pt x="136275" y="4271559"/>
                    <a:pt x="134904" y="4184329"/>
                  </a:cubicBezTo>
                  <a:cubicBezTo>
                    <a:pt x="134097" y="4131842"/>
                    <a:pt x="100048" y="4146677"/>
                    <a:pt x="335901" y="4147715"/>
                  </a:cubicBezTo>
                  <a:cubicBezTo>
                    <a:pt x="336965" y="4267921"/>
                    <a:pt x="340027" y="4268446"/>
                    <a:pt x="341322" y="4379710"/>
                  </a:cubicBezTo>
                  <a:cubicBezTo>
                    <a:pt x="110082" y="4375559"/>
                    <a:pt x="136711" y="4394507"/>
                    <a:pt x="136160" y="4359277"/>
                  </a:cubicBezTo>
                  <a:close/>
                  <a:moveTo>
                    <a:pt x="140107" y="4621417"/>
                  </a:moveTo>
                  <a:cubicBezTo>
                    <a:pt x="138800" y="4558911"/>
                    <a:pt x="138005" y="4512318"/>
                    <a:pt x="137326" y="4446699"/>
                  </a:cubicBezTo>
                  <a:cubicBezTo>
                    <a:pt x="136608" y="4377686"/>
                    <a:pt x="122384" y="4393456"/>
                    <a:pt x="207319" y="4391855"/>
                  </a:cubicBezTo>
                  <a:cubicBezTo>
                    <a:pt x="262550" y="4390882"/>
                    <a:pt x="309016" y="4391022"/>
                    <a:pt x="341450" y="4391624"/>
                  </a:cubicBezTo>
                  <a:cubicBezTo>
                    <a:pt x="342026" y="4458140"/>
                    <a:pt x="339873" y="4490667"/>
                    <a:pt x="344090" y="4625529"/>
                  </a:cubicBezTo>
                  <a:cubicBezTo>
                    <a:pt x="121910" y="4625529"/>
                    <a:pt x="140158" y="4623658"/>
                    <a:pt x="140107" y="4621417"/>
                  </a:cubicBezTo>
                  <a:close/>
                  <a:moveTo>
                    <a:pt x="140414" y="4635803"/>
                  </a:moveTo>
                  <a:cubicBezTo>
                    <a:pt x="208767" y="4635944"/>
                    <a:pt x="187700" y="4637417"/>
                    <a:pt x="344461" y="4637417"/>
                  </a:cubicBezTo>
                  <a:cubicBezTo>
                    <a:pt x="347895" y="4749322"/>
                    <a:pt x="345935" y="4792803"/>
                    <a:pt x="346934" y="4869003"/>
                  </a:cubicBezTo>
                  <a:cubicBezTo>
                    <a:pt x="142247" y="4869836"/>
                    <a:pt x="211176" y="4870258"/>
                    <a:pt x="144989" y="4870425"/>
                  </a:cubicBezTo>
                  <a:cubicBezTo>
                    <a:pt x="144976" y="4869118"/>
                    <a:pt x="140440" y="4636790"/>
                    <a:pt x="140414" y="4635803"/>
                  </a:cubicBezTo>
                  <a:close/>
                  <a:moveTo>
                    <a:pt x="145207" y="4883787"/>
                  </a:moveTo>
                  <a:cubicBezTo>
                    <a:pt x="145181" y="4882134"/>
                    <a:pt x="127728" y="4881878"/>
                    <a:pt x="347101" y="4880905"/>
                  </a:cubicBezTo>
                  <a:cubicBezTo>
                    <a:pt x="348485" y="4970646"/>
                    <a:pt x="350715" y="4974515"/>
                    <a:pt x="352406" y="5115334"/>
                  </a:cubicBezTo>
                  <a:cubicBezTo>
                    <a:pt x="262486" y="5115014"/>
                    <a:pt x="213445" y="5115436"/>
                    <a:pt x="148718" y="5115488"/>
                  </a:cubicBezTo>
                  <a:cubicBezTo>
                    <a:pt x="147103" y="5039595"/>
                    <a:pt x="146424" y="4959821"/>
                    <a:pt x="145207" y="4883787"/>
                  </a:cubicBezTo>
                  <a:close/>
                  <a:moveTo>
                    <a:pt x="152076" y="5321195"/>
                  </a:moveTo>
                  <a:cubicBezTo>
                    <a:pt x="151114" y="5087828"/>
                    <a:pt x="130957" y="5127569"/>
                    <a:pt x="207242" y="5127261"/>
                  </a:cubicBezTo>
                  <a:cubicBezTo>
                    <a:pt x="259372" y="5127120"/>
                    <a:pt x="294023" y="5127069"/>
                    <a:pt x="352547" y="5127236"/>
                  </a:cubicBezTo>
                  <a:cubicBezTo>
                    <a:pt x="355341" y="5379306"/>
                    <a:pt x="352586" y="5072302"/>
                    <a:pt x="354700" y="5360294"/>
                  </a:cubicBezTo>
                  <a:cubicBezTo>
                    <a:pt x="111889" y="5361562"/>
                    <a:pt x="152268" y="5366315"/>
                    <a:pt x="152076" y="5321195"/>
                  </a:cubicBezTo>
                  <a:close/>
                  <a:moveTo>
                    <a:pt x="155881" y="5583488"/>
                  </a:moveTo>
                  <a:cubicBezTo>
                    <a:pt x="151871" y="5327588"/>
                    <a:pt x="136390" y="5369505"/>
                    <a:pt x="207101" y="5371350"/>
                  </a:cubicBezTo>
                  <a:cubicBezTo>
                    <a:pt x="250709" y="5372541"/>
                    <a:pt x="287513" y="5372541"/>
                    <a:pt x="354803" y="5372208"/>
                  </a:cubicBezTo>
                  <a:cubicBezTo>
                    <a:pt x="356046" y="5498180"/>
                    <a:pt x="359044" y="5490775"/>
                    <a:pt x="360377" y="5603512"/>
                  </a:cubicBezTo>
                  <a:cubicBezTo>
                    <a:pt x="125972" y="5600668"/>
                    <a:pt x="156420" y="5616413"/>
                    <a:pt x="155881" y="5583488"/>
                  </a:cubicBezTo>
                  <a:close/>
                  <a:moveTo>
                    <a:pt x="159572" y="5850176"/>
                  </a:moveTo>
                  <a:cubicBezTo>
                    <a:pt x="159354" y="5786019"/>
                    <a:pt x="159444" y="5800252"/>
                    <a:pt x="156433" y="5616579"/>
                  </a:cubicBezTo>
                  <a:cubicBezTo>
                    <a:pt x="218558" y="5616195"/>
                    <a:pt x="235563" y="5613915"/>
                    <a:pt x="360505" y="5615439"/>
                  </a:cubicBezTo>
                  <a:cubicBezTo>
                    <a:pt x="361069" y="5679469"/>
                    <a:pt x="361966" y="5823734"/>
                    <a:pt x="362312" y="5850189"/>
                  </a:cubicBezTo>
                  <a:lnTo>
                    <a:pt x="159572" y="5850176"/>
                  </a:lnTo>
                  <a:close/>
                  <a:moveTo>
                    <a:pt x="360864" y="4880840"/>
                  </a:moveTo>
                  <a:cubicBezTo>
                    <a:pt x="577264" y="4879956"/>
                    <a:pt x="560592" y="4882583"/>
                    <a:pt x="560618" y="4884017"/>
                  </a:cubicBezTo>
                  <a:cubicBezTo>
                    <a:pt x="564795" y="5151013"/>
                    <a:pt x="588233" y="5114155"/>
                    <a:pt x="514460" y="5115052"/>
                  </a:cubicBezTo>
                  <a:cubicBezTo>
                    <a:pt x="464560" y="5115590"/>
                    <a:pt x="434484" y="5115577"/>
                    <a:pt x="362927" y="5115373"/>
                  </a:cubicBezTo>
                  <a:cubicBezTo>
                    <a:pt x="359813" y="4862431"/>
                    <a:pt x="353393" y="4880879"/>
                    <a:pt x="360864" y="4880840"/>
                  </a:cubicBezTo>
                  <a:close/>
                  <a:moveTo>
                    <a:pt x="365105" y="5321221"/>
                  </a:moveTo>
                  <a:cubicBezTo>
                    <a:pt x="365105" y="5086996"/>
                    <a:pt x="340527" y="5127389"/>
                    <a:pt x="437649" y="5127389"/>
                  </a:cubicBezTo>
                  <a:cubicBezTo>
                    <a:pt x="510051" y="5127389"/>
                    <a:pt x="507181" y="5126749"/>
                    <a:pt x="566026" y="5126544"/>
                  </a:cubicBezTo>
                  <a:cubicBezTo>
                    <a:pt x="565769" y="5272436"/>
                    <a:pt x="567986" y="5293959"/>
                    <a:pt x="569665" y="5359718"/>
                  </a:cubicBezTo>
                  <a:cubicBezTo>
                    <a:pt x="328917" y="5359974"/>
                    <a:pt x="365105" y="5373310"/>
                    <a:pt x="365105" y="5321221"/>
                  </a:cubicBezTo>
                  <a:close/>
                  <a:moveTo>
                    <a:pt x="370603" y="5583463"/>
                  </a:moveTo>
                  <a:cubicBezTo>
                    <a:pt x="366643" y="5329804"/>
                    <a:pt x="341655" y="5371978"/>
                    <a:pt x="437649" y="5371978"/>
                  </a:cubicBezTo>
                  <a:cubicBezTo>
                    <a:pt x="514203" y="5371978"/>
                    <a:pt x="503657" y="5371709"/>
                    <a:pt x="569947" y="5371632"/>
                  </a:cubicBezTo>
                  <a:cubicBezTo>
                    <a:pt x="572305" y="5476222"/>
                    <a:pt x="570203" y="5489353"/>
                    <a:pt x="572061" y="5603602"/>
                  </a:cubicBezTo>
                  <a:cubicBezTo>
                    <a:pt x="338759" y="5603845"/>
                    <a:pt x="371026" y="5611007"/>
                    <a:pt x="370603" y="5583463"/>
                  </a:cubicBezTo>
                  <a:close/>
                  <a:moveTo>
                    <a:pt x="372820" y="5850202"/>
                  </a:moveTo>
                  <a:cubicBezTo>
                    <a:pt x="372435" y="5821057"/>
                    <a:pt x="371538" y="5676369"/>
                    <a:pt x="371000" y="5615567"/>
                  </a:cubicBezTo>
                  <a:cubicBezTo>
                    <a:pt x="441352" y="5616375"/>
                    <a:pt x="519060" y="5615555"/>
                    <a:pt x="572266" y="5615491"/>
                  </a:cubicBezTo>
                  <a:cubicBezTo>
                    <a:pt x="575444" y="5810680"/>
                    <a:pt x="575060" y="5791656"/>
                    <a:pt x="576393" y="5848396"/>
                  </a:cubicBezTo>
                  <a:cubicBezTo>
                    <a:pt x="504387" y="5848639"/>
                    <a:pt x="536001" y="5850215"/>
                    <a:pt x="372820" y="5850202"/>
                  </a:cubicBezTo>
                  <a:close/>
                  <a:moveTo>
                    <a:pt x="579045" y="5321003"/>
                  </a:moveTo>
                  <a:cubicBezTo>
                    <a:pt x="571754" y="5096028"/>
                    <a:pt x="575175" y="5126505"/>
                    <a:pt x="591360" y="5126505"/>
                  </a:cubicBezTo>
                  <a:cubicBezTo>
                    <a:pt x="809080" y="5126505"/>
                    <a:pt x="779427" y="5121535"/>
                    <a:pt x="779530" y="5146286"/>
                  </a:cubicBezTo>
                  <a:cubicBezTo>
                    <a:pt x="780593" y="5397677"/>
                    <a:pt x="795368" y="5358783"/>
                    <a:pt x="744981" y="5358783"/>
                  </a:cubicBezTo>
                  <a:cubicBezTo>
                    <a:pt x="552506" y="5358783"/>
                    <a:pt x="580737" y="5373528"/>
                    <a:pt x="579045" y="5321003"/>
                  </a:cubicBezTo>
                  <a:close/>
                  <a:moveTo>
                    <a:pt x="582236" y="5583514"/>
                  </a:moveTo>
                  <a:cubicBezTo>
                    <a:pt x="578481" y="5343396"/>
                    <a:pt x="578584" y="5371619"/>
                    <a:pt x="591360" y="5371619"/>
                  </a:cubicBezTo>
                  <a:cubicBezTo>
                    <a:pt x="816679" y="5371619"/>
                    <a:pt x="782080" y="5358142"/>
                    <a:pt x="782874" y="5408822"/>
                  </a:cubicBezTo>
                  <a:cubicBezTo>
                    <a:pt x="786449" y="5638294"/>
                    <a:pt x="802352" y="5604691"/>
                    <a:pt x="744969" y="5604691"/>
                  </a:cubicBezTo>
                  <a:cubicBezTo>
                    <a:pt x="555710" y="5604691"/>
                    <a:pt x="582646" y="5609290"/>
                    <a:pt x="582236" y="5583514"/>
                  </a:cubicBezTo>
                  <a:close/>
                  <a:moveTo>
                    <a:pt x="790102" y="5846166"/>
                  </a:moveTo>
                  <a:cubicBezTo>
                    <a:pt x="790089" y="5853071"/>
                    <a:pt x="807581" y="5848357"/>
                    <a:pt x="591347" y="5848357"/>
                  </a:cubicBezTo>
                  <a:cubicBezTo>
                    <a:pt x="584581" y="5848357"/>
                    <a:pt x="586965" y="5874517"/>
                    <a:pt x="582749" y="5615465"/>
                  </a:cubicBezTo>
                  <a:cubicBezTo>
                    <a:pt x="674040" y="5615414"/>
                    <a:pt x="653049" y="5616746"/>
                    <a:pt x="787769" y="5616541"/>
                  </a:cubicBezTo>
                  <a:cubicBezTo>
                    <a:pt x="787795" y="5618040"/>
                    <a:pt x="790153" y="5803480"/>
                    <a:pt x="790102" y="5846166"/>
                  </a:cubicBezTo>
                  <a:close/>
                  <a:moveTo>
                    <a:pt x="792139" y="5321144"/>
                  </a:moveTo>
                  <a:cubicBezTo>
                    <a:pt x="789294" y="5094964"/>
                    <a:pt x="779081" y="5127582"/>
                    <a:pt x="821882" y="5127005"/>
                  </a:cubicBezTo>
                  <a:cubicBezTo>
                    <a:pt x="1019919" y="5124327"/>
                    <a:pt x="993123" y="5123277"/>
                    <a:pt x="993700" y="5146426"/>
                  </a:cubicBezTo>
                  <a:cubicBezTo>
                    <a:pt x="999659" y="5394243"/>
                    <a:pt x="999518" y="5359807"/>
                    <a:pt x="975542" y="5359538"/>
                  </a:cubicBezTo>
                  <a:cubicBezTo>
                    <a:pt x="759718" y="5357207"/>
                    <a:pt x="792754" y="5371094"/>
                    <a:pt x="792139" y="5321144"/>
                  </a:cubicBezTo>
                  <a:close/>
                  <a:moveTo>
                    <a:pt x="797790" y="5583463"/>
                  </a:moveTo>
                  <a:cubicBezTo>
                    <a:pt x="793959" y="5338656"/>
                    <a:pt x="779517" y="5370697"/>
                    <a:pt x="821779" y="5370863"/>
                  </a:cubicBezTo>
                  <a:cubicBezTo>
                    <a:pt x="1029184" y="5371696"/>
                    <a:pt x="996327" y="5361691"/>
                    <a:pt x="997057" y="5408822"/>
                  </a:cubicBezTo>
                  <a:cubicBezTo>
                    <a:pt x="998416" y="5495297"/>
                    <a:pt x="999159" y="5500998"/>
                    <a:pt x="1000453" y="5583668"/>
                  </a:cubicBezTo>
                  <a:cubicBezTo>
                    <a:pt x="1000876" y="5611289"/>
                    <a:pt x="1019675" y="5604370"/>
                    <a:pt x="898654" y="5604460"/>
                  </a:cubicBezTo>
                  <a:cubicBezTo>
                    <a:pt x="779081" y="5604460"/>
                    <a:pt x="798239" y="5611622"/>
                    <a:pt x="797790" y="5583463"/>
                  </a:cubicBezTo>
                  <a:close/>
                  <a:moveTo>
                    <a:pt x="975439" y="5849382"/>
                  </a:moveTo>
                  <a:cubicBezTo>
                    <a:pt x="927397" y="5849766"/>
                    <a:pt x="919644" y="5849702"/>
                    <a:pt x="800584" y="5849664"/>
                  </a:cubicBezTo>
                  <a:cubicBezTo>
                    <a:pt x="800648" y="5805235"/>
                    <a:pt x="798303" y="5618091"/>
                    <a:pt x="798277" y="5616541"/>
                  </a:cubicBezTo>
                  <a:cubicBezTo>
                    <a:pt x="894412" y="5616349"/>
                    <a:pt x="781221" y="5616439"/>
                    <a:pt x="1000876" y="5616285"/>
                  </a:cubicBezTo>
                  <a:cubicBezTo>
                    <a:pt x="1003529" y="5892965"/>
                    <a:pt x="1014190" y="5849062"/>
                    <a:pt x="975439" y="5849382"/>
                  </a:cubicBezTo>
                  <a:close/>
                  <a:moveTo>
                    <a:pt x="1002427" y="5058709"/>
                  </a:moveTo>
                  <a:cubicBezTo>
                    <a:pt x="1001094" y="4973567"/>
                    <a:pt x="1001555" y="4975053"/>
                    <a:pt x="1000120" y="4883761"/>
                  </a:cubicBezTo>
                  <a:cubicBezTo>
                    <a:pt x="1000094" y="4881673"/>
                    <a:pt x="983051" y="4881711"/>
                    <a:pt x="1203296" y="4881673"/>
                  </a:cubicBezTo>
                  <a:cubicBezTo>
                    <a:pt x="1203308" y="4882621"/>
                    <a:pt x="1204026" y="4919222"/>
                    <a:pt x="1205794" y="5114412"/>
                  </a:cubicBezTo>
                  <a:cubicBezTo>
                    <a:pt x="963227" y="5114412"/>
                    <a:pt x="1003618" y="5134832"/>
                    <a:pt x="1002427" y="5058709"/>
                  </a:cubicBezTo>
                  <a:close/>
                  <a:moveTo>
                    <a:pt x="1052314" y="5127645"/>
                  </a:moveTo>
                  <a:cubicBezTo>
                    <a:pt x="1129189" y="5127645"/>
                    <a:pt x="1129432" y="5126300"/>
                    <a:pt x="1205884" y="5126300"/>
                  </a:cubicBezTo>
                  <a:cubicBezTo>
                    <a:pt x="1207025" y="5278316"/>
                    <a:pt x="1208268" y="5293946"/>
                    <a:pt x="1209639" y="5359128"/>
                  </a:cubicBezTo>
                  <a:cubicBezTo>
                    <a:pt x="1125806" y="5359128"/>
                    <a:pt x="1097088" y="5360409"/>
                    <a:pt x="1006937" y="5359820"/>
                  </a:cubicBezTo>
                  <a:cubicBezTo>
                    <a:pt x="1004682" y="5087470"/>
                    <a:pt x="987818" y="5127645"/>
                    <a:pt x="1052314" y="5127645"/>
                  </a:cubicBezTo>
                  <a:close/>
                  <a:moveTo>
                    <a:pt x="1010948" y="5583463"/>
                  </a:moveTo>
                  <a:cubicBezTo>
                    <a:pt x="1007040" y="5332943"/>
                    <a:pt x="993136" y="5371850"/>
                    <a:pt x="1052314" y="5371850"/>
                  </a:cubicBezTo>
                  <a:cubicBezTo>
                    <a:pt x="1241176" y="5371850"/>
                    <a:pt x="1209703" y="5355221"/>
                    <a:pt x="1210536" y="5408822"/>
                  </a:cubicBezTo>
                  <a:cubicBezTo>
                    <a:pt x="1213599" y="5602538"/>
                    <a:pt x="1213368" y="5588408"/>
                    <a:pt x="1213637" y="5604755"/>
                  </a:cubicBezTo>
                  <a:cubicBezTo>
                    <a:pt x="978425" y="5605075"/>
                    <a:pt x="1011384" y="5611135"/>
                    <a:pt x="1010948" y="5583463"/>
                  </a:cubicBezTo>
                  <a:close/>
                  <a:moveTo>
                    <a:pt x="1206012" y="5849279"/>
                  </a:moveTo>
                  <a:cubicBezTo>
                    <a:pt x="991035" y="5849279"/>
                    <a:pt x="1013447" y="5850215"/>
                    <a:pt x="1013396" y="5846154"/>
                  </a:cubicBezTo>
                  <a:cubicBezTo>
                    <a:pt x="1009654" y="5569178"/>
                    <a:pt x="1000120" y="5616298"/>
                    <a:pt x="1052327" y="5616259"/>
                  </a:cubicBezTo>
                  <a:cubicBezTo>
                    <a:pt x="1129407" y="5616259"/>
                    <a:pt x="1129112" y="5616669"/>
                    <a:pt x="1206012" y="5616669"/>
                  </a:cubicBezTo>
                  <a:cubicBezTo>
                    <a:pt x="1216597" y="5616669"/>
                    <a:pt x="1213534" y="5608304"/>
                    <a:pt x="1214970" y="5671257"/>
                  </a:cubicBezTo>
                  <a:cubicBezTo>
                    <a:pt x="1219685" y="5876567"/>
                    <a:pt x="1221095" y="5849279"/>
                    <a:pt x="1206012" y="5849279"/>
                  </a:cubicBezTo>
                  <a:close/>
                  <a:moveTo>
                    <a:pt x="1216546" y="5146234"/>
                  </a:moveTo>
                  <a:cubicBezTo>
                    <a:pt x="1216354" y="5115347"/>
                    <a:pt x="1187367" y="5129208"/>
                    <a:pt x="1418645" y="5126108"/>
                  </a:cubicBezTo>
                  <a:cubicBezTo>
                    <a:pt x="1420977" y="5268990"/>
                    <a:pt x="1420926" y="5272257"/>
                    <a:pt x="1422412" y="5321425"/>
                  </a:cubicBezTo>
                  <a:cubicBezTo>
                    <a:pt x="1424078" y="5376449"/>
                    <a:pt x="1456230" y="5359705"/>
                    <a:pt x="1220147" y="5359141"/>
                  </a:cubicBezTo>
                  <a:cubicBezTo>
                    <a:pt x="1219147" y="5311676"/>
                    <a:pt x="1217225" y="5255705"/>
                    <a:pt x="1216546" y="5146234"/>
                  </a:cubicBezTo>
                  <a:close/>
                  <a:moveTo>
                    <a:pt x="1220377" y="5371030"/>
                  </a:moveTo>
                  <a:cubicBezTo>
                    <a:pt x="1461933" y="5371632"/>
                    <a:pt x="1423707" y="5362293"/>
                    <a:pt x="1424424" y="5408784"/>
                  </a:cubicBezTo>
                  <a:cubicBezTo>
                    <a:pt x="1425783" y="5496425"/>
                    <a:pt x="1426551" y="5492863"/>
                    <a:pt x="1428025" y="5583655"/>
                  </a:cubicBezTo>
                  <a:cubicBezTo>
                    <a:pt x="1428448" y="5610648"/>
                    <a:pt x="1461125" y="5603768"/>
                    <a:pt x="1224132" y="5604716"/>
                  </a:cubicBezTo>
                  <a:cubicBezTo>
                    <a:pt x="1223543" y="5569806"/>
                    <a:pt x="1221005" y="5403404"/>
                    <a:pt x="1220377" y="5371030"/>
                  </a:cubicBezTo>
                  <a:close/>
                  <a:moveTo>
                    <a:pt x="1227977" y="5849241"/>
                  </a:moveTo>
                  <a:cubicBezTo>
                    <a:pt x="1227682" y="5748175"/>
                    <a:pt x="1225375" y="5673538"/>
                    <a:pt x="1224350" y="5616618"/>
                  </a:cubicBezTo>
                  <a:cubicBezTo>
                    <a:pt x="1294792" y="5616323"/>
                    <a:pt x="1318140" y="5613889"/>
                    <a:pt x="1428422" y="5615452"/>
                  </a:cubicBezTo>
                  <a:cubicBezTo>
                    <a:pt x="1429063" y="5697699"/>
                    <a:pt x="1426577" y="5654615"/>
                    <a:pt x="1430165" y="5846294"/>
                  </a:cubicBezTo>
                  <a:cubicBezTo>
                    <a:pt x="1430217" y="5849164"/>
                    <a:pt x="1447990" y="5848754"/>
                    <a:pt x="1227977" y="5849241"/>
                  </a:cubicBezTo>
                  <a:close/>
                  <a:moveTo>
                    <a:pt x="1432920" y="5321041"/>
                  </a:moveTo>
                  <a:cubicBezTo>
                    <a:pt x="1431267" y="5266453"/>
                    <a:pt x="1431370" y="5262751"/>
                    <a:pt x="1429140" y="5125967"/>
                  </a:cubicBezTo>
                  <a:cubicBezTo>
                    <a:pt x="1569883" y="5123764"/>
                    <a:pt x="1571203" y="5126710"/>
                    <a:pt x="1632405" y="5127543"/>
                  </a:cubicBezTo>
                  <a:cubicBezTo>
                    <a:pt x="1633520" y="5189997"/>
                    <a:pt x="1636403" y="5358654"/>
                    <a:pt x="1636416" y="5359603"/>
                  </a:cubicBezTo>
                  <a:cubicBezTo>
                    <a:pt x="1399474" y="5360640"/>
                    <a:pt x="1434548" y="5374809"/>
                    <a:pt x="1432920" y="5321041"/>
                  </a:cubicBezTo>
                  <a:close/>
                  <a:moveTo>
                    <a:pt x="1434266" y="5372401"/>
                  </a:moveTo>
                  <a:cubicBezTo>
                    <a:pt x="1519765" y="5372439"/>
                    <a:pt x="1543574" y="5372580"/>
                    <a:pt x="1590297" y="5371952"/>
                  </a:cubicBezTo>
                  <a:cubicBezTo>
                    <a:pt x="1648808" y="5371158"/>
                    <a:pt x="1636442" y="5331444"/>
                    <a:pt x="1640401" y="5583694"/>
                  </a:cubicBezTo>
                  <a:cubicBezTo>
                    <a:pt x="1640824" y="5610392"/>
                    <a:pt x="1673233" y="5607163"/>
                    <a:pt x="1438802" y="5603717"/>
                  </a:cubicBezTo>
                  <a:cubicBezTo>
                    <a:pt x="1438572" y="5583617"/>
                    <a:pt x="1434292" y="5373413"/>
                    <a:pt x="1434266" y="5372401"/>
                  </a:cubicBezTo>
                  <a:close/>
                  <a:moveTo>
                    <a:pt x="1440712" y="5848267"/>
                  </a:moveTo>
                  <a:cubicBezTo>
                    <a:pt x="1436983" y="5666466"/>
                    <a:pt x="1439558" y="5696508"/>
                    <a:pt x="1438918" y="5615618"/>
                  </a:cubicBezTo>
                  <a:cubicBezTo>
                    <a:pt x="1497852" y="5616490"/>
                    <a:pt x="1505284" y="5615862"/>
                    <a:pt x="1590207" y="5616439"/>
                  </a:cubicBezTo>
                  <a:cubicBezTo>
                    <a:pt x="1661879" y="5616925"/>
                    <a:pt x="1635122" y="5576750"/>
                    <a:pt x="1644643" y="5846640"/>
                  </a:cubicBezTo>
                  <a:cubicBezTo>
                    <a:pt x="1644874" y="5853277"/>
                    <a:pt x="1651255" y="5846871"/>
                    <a:pt x="1440712" y="5848267"/>
                  </a:cubicBezTo>
                  <a:close/>
                  <a:moveTo>
                    <a:pt x="1646219" y="5321144"/>
                  </a:moveTo>
                  <a:cubicBezTo>
                    <a:pt x="1642247" y="5096438"/>
                    <a:pt x="1634738" y="5127761"/>
                    <a:pt x="1667081" y="5127761"/>
                  </a:cubicBezTo>
                  <a:cubicBezTo>
                    <a:pt x="1874306" y="5127761"/>
                    <a:pt x="1846499" y="5117589"/>
                    <a:pt x="1847409" y="5146503"/>
                  </a:cubicBezTo>
                  <a:cubicBezTo>
                    <a:pt x="1854892" y="5393692"/>
                    <a:pt x="1855712" y="5358795"/>
                    <a:pt x="1820793" y="5358795"/>
                  </a:cubicBezTo>
                  <a:cubicBezTo>
                    <a:pt x="1615554" y="5358783"/>
                    <a:pt x="1647168" y="5371427"/>
                    <a:pt x="1646219" y="5321144"/>
                  </a:cubicBezTo>
                  <a:close/>
                  <a:moveTo>
                    <a:pt x="1650897" y="5583488"/>
                  </a:moveTo>
                  <a:cubicBezTo>
                    <a:pt x="1647065" y="5338759"/>
                    <a:pt x="1638825" y="5371427"/>
                    <a:pt x="1667094" y="5371427"/>
                  </a:cubicBezTo>
                  <a:cubicBezTo>
                    <a:pt x="1884443" y="5371427"/>
                    <a:pt x="1850804" y="5358783"/>
                    <a:pt x="1851586" y="5408784"/>
                  </a:cubicBezTo>
                  <a:cubicBezTo>
                    <a:pt x="1855187" y="5638960"/>
                    <a:pt x="1863799" y="5603461"/>
                    <a:pt x="1820793" y="5603461"/>
                  </a:cubicBezTo>
                  <a:cubicBezTo>
                    <a:pt x="1624294" y="5603474"/>
                    <a:pt x="1651371" y="5613850"/>
                    <a:pt x="1650897" y="5583488"/>
                  </a:cubicBezTo>
                  <a:close/>
                  <a:moveTo>
                    <a:pt x="1655254" y="5849561"/>
                  </a:moveTo>
                  <a:cubicBezTo>
                    <a:pt x="1651819" y="5746753"/>
                    <a:pt x="1652383" y="5693356"/>
                    <a:pt x="1651371" y="5616669"/>
                  </a:cubicBezTo>
                  <a:cubicBezTo>
                    <a:pt x="1754259" y="5616772"/>
                    <a:pt x="1714085" y="5615516"/>
                    <a:pt x="1854636" y="5615337"/>
                  </a:cubicBezTo>
                  <a:lnTo>
                    <a:pt x="1858378" y="5849613"/>
                  </a:lnTo>
                  <a:cubicBezTo>
                    <a:pt x="1825688" y="5849792"/>
                    <a:pt x="1656266" y="5849574"/>
                    <a:pt x="1655254" y="5849561"/>
                  </a:cubicBezTo>
                  <a:close/>
                  <a:moveTo>
                    <a:pt x="1861018" y="5321759"/>
                  </a:moveTo>
                  <a:cubicBezTo>
                    <a:pt x="1859121" y="5092620"/>
                    <a:pt x="1844102" y="5126659"/>
                    <a:pt x="1897667" y="5126505"/>
                  </a:cubicBezTo>
                  <a:cubicBezTo>
                    <a:pt x="2087951" y="5125993"/>
                    <a:pt x="2060182" y="5120881"/>
                    <a:pt x="2060951" y="5146490"/>
                  </a:cubicBezTo>
                  <a:cubicBezTo>
                    <a:pt x="2068345" y="5390810"/>
                    <a:pt x="2063770" y="5360192"/>
                    <a:pt x="2051481" y="5360000"/>
                  </a:cubicBezTo>
                  <a:cubicBezTo>
                    <a:pt x="1828507" y="5356105"/>
                    <a:pt x="1861453" y="5372913"/>
                    <a:pt x="1861018" y="5321759"/>
                  </a:cubicBezTo>
                  <a:close/>
                  <a:moveTo>
                    <a:pt x="1864631" y="5583488"/>
                  </a:moveTo>
                  <a:cubicBezTo>
                    <a:pt x="1860684" y="5331328"/>
                    <a:pt x="1851394" y="5370659"/>
                    <a:pt x="1897629" y="5370966"/>
                  </a:cubicBezTo>
                  <a:cubicBezTo>
                    <a:pt x="2091975" y="5372541"/>
                    <a:pt x="2063181" y="5360140"/>
                    <a:pt x="2063950" y="5408822"/>
                  </a:cubicBezTo>
                  <a:cubicBezTo>
                    <a:pt x="2067423" y="5630748"/>
                    <a:pt x="2078033" y="5603717"/>
                    <a:pt x="2051481" y="5603499"/>
                  </a:cubicBezTo>
                  <a:cubicBezTo>
                    <a:pt x="1836324" y="5601757"/>
                    <a:pt x="1865093" y="5612454"/>
                    <a:pt x="1864631" y="5583488"/>
                  </a:cubicBezTo>
                  <a:close/>
                  <a:moveTo>
                    <a:pt x="2071818" y="5846166"/>
                  </a:moveTo>
                  <a:cubicBezTo>
                    <a:pt x="2071805" y="5853225"/>
                    <a:pt x="2090963" y="5847499"/>
                    <a:pt x="1897629" y="5849318"/>
                  </a:cubicBezTo>
                  <a:cubicBezTo>
                    <a:pt x="1857263" y="5849702"/>
                    <a:pt x="1869437" y="5884971"/>
                    <a:pt x="1865144" y="5615324"/>
                  </a:cubicBezTo>
                  <a:cubicBezTo>
                    <a:pt x="1951066" y="5615157"/>
                    <a:pt x="1949105" y="5614734"/>
                    <a:pt x="2068845" y="5615542"/>
                  </a:cubicBezTo>
                  <a:cubicBezTo>
                    <a:pt x="2071164" y="5758616"/>
                    <a:pt x="2071959" y="5776922"/>
                    <a:pt x="2071818" y="5846166"/>
                  </a:cubicBezTo>
                  <a:close/>
                  <a:moveTo>
                    <a:pt x="2128279" y="5127210"/>
                  </a:moveTo>
                  <a:cubicBezTo>
                    <a:pt x="2206025" y="5127210"/>
                    <a:pt x="2203308" y="5126159"/>
                    <a:pt x="2272917" y="5126057"/>
                  </a:cubicBezTo>
                  <a:cubicBezTo>
                    <a:pt x="2274993" y="5258907"/>
                    <a:pt x="2274981" y="5268080"/>
                    <a:pt x="2276698" y="5321707"/>
                  </a:cubicBezTo>
                  <a:cubicBezTo>
                    <a:pt x="2278133" y="5367481"/>
                    <a:pt x="2318320" y="5363484"/>
                    <a:pt x="2073932" y="5360345"/>
                  </a:cubicBezTo>
                  <a:cubicBezTo>
                    <a:pt x="2072728" y="5083742"/>
                    <a:pt x="2052762" y="5127210"/>
                    <a:pt x="2128279" y="5127210"/>
                  </a:cubicBezTo>
                  <a:close/>
                  <a:moveTo>
                    <a:pt x="2078815" y="5583463"/>
                  </a:moveTo>
                  <a:cubicBezTo>
                    <a:pt x="2074919" y="5333775"/>
                    <a:pt x="2055748" y="5372541"/>
                    <a:pt x="2128279" y="5372541"/>
                  </a:cubicBezTo>
                  <a:cubicBezTo>
                    <a:pt x="2204052" y="5372541"/>
                    <a:pt x="2204090" y="5371747"/>
                    <a:pt x="2278082" y="5371722"/>
                  </a:cubicBezTo>
                  <a:cubicBezTo>
                    <a:pt x="2279120" y="5417893"/>
                    <a:pt x="2279632" y="5472775"/>
                    <a:pt x="2281657" y="5603999"/>
                  </a:cubicBezTo>
                  <a:cubicBezTo>
                    <a:pt x="2046906" y="5603986"/>
                    <a:pt x="2079238" y="5610789"/>
                    <a:pt x="2078815" y="5583463"/>
                  </a:cubicBezTo>
                  <a:close/>
                  <a:moveTo>
                    <a:pt x="2282016" y="5848062"/>
                  </a:moveTo>
                  <a:cubicBezTo>
                    <a:pt x="2183792" y="5848062"/>
                    <a:pt x="2082313" y="5854340"/>
                    <a:pt x="2082326" y="5846205"/>
                  </a:cubicBezTo>
                  <a:cubicBezTo>
                    <a:pt x="2082890" y="5575059"/>
                    <a:pt x="2059144" y="5615734"/>
                    <a:pt x="2128279" y="5615734"/>
                  </a:cubicBezTo>
                  <a:cubicBezTo>
                    <a:pt x="2194838" y="5615734"/>
                    <a:pt x="2209357" y="5615888"/>
                    <a:pt x="2281849" y="5615888"/>
                  </a:cubicBezTo>
                  <a:cubicBezTo>
                    <a:pt x="2285617" y="5867702"/>
                    <a:pt x="2286078" y="5848062"/>
                    <a:pt x="2282016" y="5848062"/>
                  </a:cubicBezTo>
                  <a:close/>
                  <a:moveTo>
                    <a:pt x="2283413" y="5126044"/>
                  </a:moveTo>
                  <a:cubicBezTo>
                    <a:pt x="2358903" y="5126070"/>
                    <a:pt x="2359160" y="5127696"/>
                    <a:pt x="2435753" y="5127696"/>
                  </a:cubicBezTo>
                  <a:cubicBezTo>
                    <a:pt x="2506310" y="5127696"/>
                    <a:pt x="2481744" y="5094260"/>
                    <a:pt x="2490650" y="5321464"/>
                  </a:cubicBezTo>
                  <a:cubicBezTo>
                    <a:pt x="2492508" y="5368814"/>
                    <a:pt x="2530657" y="5359577"/>
                    <a:pt x="2288333" y="5359807"/>
                  </a:cubicBezTo>
                  <a:cubicBezTo>
                    <a:pt x="2286052" y="5268670"/>
                    <a:pt x="2287052" y="5359090"/>
                    <a:pt x="2283413" y="5126044"/>
                  </a:cubicBezTo>
                  <a:close/>
                  <a:moveTo>
                    <a:pt x="2291845" y="5583488"/>
                  </a:moveTo>
                  <a:cubicBezTo>
                    <a:pt x="2290499" y="5497257"/>
                    <a:pt x="2290653" y="5495810"/>
                    <a:pt x="2289294" y="5408592"/>
                  </a:cubicBezTo>
                  <a:cubicBezTo>
                    <a:pt x="2288577" y="5363177"/>
                    <a:pt x="2248365" y="5369364"/>
                    <a:pt x="2492278" y="5370659"/>
                  </a:cubicBezTo>
                  <a:cubicBezTo>
                    <a:pt x="2493534" y="5420967"/>
                    <a:pt x="2493687" y="5469355"/>
                    <a:pt x="2495648" y="5604191"/>
                  </a:cubicBezTo>
                  <a:cubicBezTo>
                    <a:pt x="2257937" y="5608381"/>
                    <a:pt x="2292229" y="5607368"/>
                    <a:pt x="2291845" y="5583488"/>
                  </a:cubicBezTo>
                  <a:close/>
                  <a:moveTo>
                    <a:pt x="2295215" y="5848062"/>
                  </a:moveTo>
                  <a:cubicBezTo>
                    <a:pt x="2295215" y="5806093"/>
                    <a:pt x="2292985" y="5658036"/>
                    <a:pt x="2292344" y="5615888"/>
                  </a:cubicBezTo>
                  <a:cubicBezTo>
                    <a:pt x="2354444" y="5615939"/>
                    <a:pt x="2429845" y="5617233"/>
                    <a:pt x="2495802" y="5616093"/>
                  </a:cubicBezTo>
                  <a:cubicBezTo>
                    <a:pt x="2496878" y="5694240"/>
                    <a:pt x="2496635" y="5726972"/>
                    <a:pt x="2499108" y="5846320"/>
                  </a:cubicBezTo>
                  <a:cubicBezTo>
                    <a:pt x="2499223" y="5851163"/>
                    <a:pt x="2515459" y="5848383"/>
                    <a:pt x="2295215" y="5848062"/>
                  </a:cubicBezTo>
                  <a:close/>
                  <a:moveTo>
                    <a:pt x="2501120" y="5320952"/>
                  </a:moveTo>
                  <a:cubicBezTo>
                    <a:pt x="2492329" y="5097194"/>
                    <a:pt x="2496699" y="5127543"/>
                    <a:pt x="2512589" y="5127415"/>
                  </a:cubicBezTo>
                  <a:cubicBezTo>
                    <a:pt x="2731552" y="5125941"/>
                    <a:pt x="2701976" y="5119472"/>
                    <a:pt x="2702168" y="5146311"/>
                  </a:cubicBezTo>
                  <a:cubicBezTo>
                    <a:pt x="2702604" y="5206459"/>
                    <a:pt x="2702975" y="5221269"/>
                    <a:pt x="2705192" y="5360602"/>
                  </a:cubicBezTo>
                  <a:cubicBezTo>
                    <a:pt x="2467340" y="5358219"/>
                    <a:pt x="2503106" y="5371530"/>
                    <a:pt x="2501120" y="5320952"/>
                  </a:cubicBezTo>
                  <a:close/>
                  <a:moveTo>
                    <a:pt x="2505823" y="5583463"/>
                  </a:moveTo>
                  <a:cubicBezTo>
                    <a:pt x="2502081" y="5344473"/>
                    <a:pt x="2499556" y="5370697"/>
                    <a:pt x="2512525" y="5370786"/>
                  </a:cubicBezTo>
                  <a:cubicBezTo>
                    <a:pt x="2741893" y="5372324"/>
                    <a:pt x="2705218" y="5362433"/>
                    <a:pt x="2705961" y="5408797"/>
                  </a:cubicBezTo>
                  <a:cubicBezTo>
                    <a:pt x="2707320" y="5495476"/>
                    <a:pt x="2706307" y="5493824"/>
                    <a:pt x="2707717" y="5583694"/>
                  </a:cubicBezTo>
                  <a:cubicBezTo>
                    <a:pt x="2708127" y="5609598"/>
                    <a:pt x="2729873" y="5603115"/>
                    <a:pt x="2589361" y="5603089"/>
                  </a:cubicBezTo>
                  <a:cubicBezTo>
                    <a:pt x="2490253" y="5603089"/>
                    <a:pt x="2506258" y="5611096"/>
                    <a:pt x="2505823" y="5583463"/>
                  </a:cubicBezTo>
                  <a:close/>
                  <a:moveTo>
                    <a:pt x="2509629" y="5846038"/>
                  </a:moveTo>
                  <a:cubicBezTo>
                    <a:pt x="2504259" y="5587972"/>
                    <a:pt x="2505208" y="5615926"/>
                    <a:pt x="2512640" y="5615785"/>
                  </a:cubicBezTo>
                  <a:cubicBezTo>
                    <a:pt x="2565872" y="5614709"/>
                    <a:pt x="2575188" y="5614978"/>
                    <a:pt x="2708216" y="5615004"/>
                  </a:cubicBezTo>
                  <a:cubicBezTo>
                    <a:pt x="2708242" y="5616451"/>
                    <a:pt x="2711049" y="5786787"/>
                    <a:pt x="2712381" y="5848434"/>
                  </a:cubicBezTo>
                  <a:cubicBezTo>
                    <a:pt x="2517792" y="5849202"/>
                    <a:pt x="2509770" y="5852239"/>
                    <a:pt x="2509629" y="5846038"/>
                  </a:cubicBezTo>
                  <a:close/>
                  <a:moveTo>
                    <a:pt x="2711664" y="5058683"/>
                  </a:moveTo>
                  <a:cubicBezTo>
                    <a:pt x="2708345" y="4846340"/>
                    <a:pt x="2694108" y="4881660"/>
                    <a:pt x="2743047" y="4881660"/>
                  </a:cubicBezTo>
                  <a:cubicBezTo>
                    <a:pt x="2744008" y="4881660"/>
                    <a:pt x="2911020" y="4881737"/>
                    <a:pt x="2911059" y="4883992"/>
                  </a:cubicBezTo>
                  <a:cubicBezTo>
                    <a:pt x="2915198" y="5148105"/>
                    <a:pt x="2924014" y="5113374"/>
                    <a:pt x="2896809" y="5113374"/>
                  </a:cubicBezTo>
                  <a:cubicBezTo>
                    <a:pt x="2674604" y="5113374"/>
                    <a:pt x="2712817" y="5132245"/>
                    <a:pt x="2711664" y="5058683"/>
                  </a:cubicBezTo>
                  <a:close/>
                  <a:moveTo>
                    <a:pt x="2712509" y="5126556"/>
                  </a:moveTo>
                  <a:cubicBezTo>
                    <a:pt x="2855648" y="5126134"/>
                    <a:pt x="2830160" y="5125045"/>
                    <a:pt x="2915531" y="5125301"/>
                  </a:cubicBezTo>
                  <a:cubicBezTo>
                    <a:pt x="2915864" y="5162863"/>
                    <a:pt x="2916031" y="5160788"/>
                    <a:pt x="2917504" y="5359961"/>
                  </a:cubicBezTo>
                  <a:cubicBezTo>
                    <a:pt x="2818999" y="5359936"/>
                    <a:pt x="2783630" y="5361165"/>
                    <a:pt x="2715687" y="5360691"/>
                  </a:cubicBezTo>
                  <a:cubicBezTo>
                    <a:pt x="2712433" y="5155804"/>
                    <a:pt x="2713201" y="5207279"/>
                    <a:pt x="2712509" y="5126556"/>
                  </a:cubicBezTo>
                  <a:close/>
                  <a:moveTo>
                    <a:pt x="2718212" y="5583488"/>
                  </a:moveTo>
                  <a:cubicBezTo>
                    <a:pt x="2714368" y="5338067"/>
                    <a:pt x="2709626" y="5372670"/>
                    <a:pt x="2743047" y="5372670"/>
                  </a:cubicBezTo>
                  <a:cubicBezTo>
                    <a:pt x="2949426" y="5372670"/>
                    <a:pt x="2917351" y="5360614"/>
                    <a:pt x="2918094" y="5408822"/>
                  </a:cubicBezTo>
                  <a:cubicBezTo>
                    <a:pt x="2921631" y="5635014"/>
                    <a:pt x="2933779" y="5604255"/>
                    <a:pt x="2896796" y="5604255"/>
                  </a:cubicBezTo>
                  <a:cubicBezTo>
                    <a:pt x="2689802" y="5604255"/>
                    <a:pt x="2718609" y="5607663"/>
                    <a:pt x="2718212" y="5583488"/>
                  </a:cubicBezTo>
                  <a:close/>
                  <a:moveTo>
                    <a:pt x="2896796" y="5849664"/>
                  </a:moveTo>
                  <a:cubicBezTo>
                    <a:pt x="2702681" y="5849664"/>
                    <a:pt x="2722902" y="5848600"/>
                    <a:pt x="2722838" y="5845398"/>
                  </a:cubicBezTo>
                  <a:cubicBezTo>
                    <a:pt x="2716649" y="5578172"/>
                    <a:pt x="2711330" y="5615004"/>
                    <a:pt x="2743047" y="5615004"/>
                  </a:cubicBezTo>
                  <a:cubicBezTo>
                    <a:pt x="2819819" y="5615004"/>
                    <a:pt x="2819857" y="5616144"/>
                    <a:pt x="2896796" y="5616144"/>
                  </a:cubicBezTo>
                  <a:cubicBezTo>
                    <a:pt x="2929384" y="5616144"/>
                    <a:pt x="2922912" y="5605306"/>
                    <a:pt x="2923245" y="5671142"/>
                  </a:cubicBezTo>
                  <a:cubicBezTo>
                    <a:pt x="2924130" y="5884100"/>
                    <a:pt x="2939341" y="5849664"/>
                    <a:pt x="2896796" y="5849664"/>
                  </a:cubicBezTo>
                  <a:close/>
                  <a:moveTo>
                    <a:pt x="2925193" y="5058683"/>
                  </a:moveTo>
                  <a:cubicBezTo>
                    <a:pt x="2923822" y="4971145"/>
                    <a:pt x="2922912" y="4971005"/>
                    <a:pt x="2921541" y="4883787"/>
                  </a:cubicBezTo>
                  <a:cubicBezTo>
                    <a:pt x="2921516" y="4882570"/>
                    <a:pt x="3016741" y="4880213"/>
                    <a:pt x="3123678" y="4881647"/>
                  </a:cubicBezTo>
                  <a:cubicBezTo>
                    <a:pt x="3123691" y="4882698"/>
                    <a:pt x="3126934" y="5083716"/>
                    <a:pt x="3127574" y="5114386"/>
                  </a:cubicBezTo>
                  <a:cubicBezTo>
                    <a:pt x="2884135" y="5114476"/>
                    <a:pt x="2926308" y="5127991"/>
                    <a:pt x="2925193" y="5058683"/>
                  </a:cubicBezTo>
                  <a:close/>
                  <a:moveTo>
                    <a:pt x="2973607" y="5125788"/>
                  </a:moveTo>
                  <a:cubicBezTo>
                    <a:pt x="3018829" y="5126390"/>
                    <a:pt x="3029683" y="5126313"/>
                    <a:pt x="3127830" y="5126275"/>
                  </a:cubicBezTo>
                  <a:cubicBezTo>
                    <a:pt x="3133623" y="5384943"/>
                    <a:pt x="3133354" y="5359615"/>
                    <a:pt x="3127382" y="5359667"/>
                  </a:cubicBezTo>
                  <a:cubicBezTo>
                    <a:pt x="3069768" y="5360128"/>
                    <a:pt x="3066359" y="5360012"/>
                    <a:pt x="2928013" y="5359961"/>
                  </a:cubicBezTo>
                  <a:cubicBezTo>
                    <a:pt x="2926090" y="5084703"/>
                    <a:pt x="2911520" y="5124942"/>
                    <a:pt x="2973607" y="5125788"/>
                  </a:cubicBezTo>
                  <a:close/>
                  <a:moveTo>
                    <a:pt x="2932856" y="5583463"/>
                  </a:moveTo>
                  <a:cubicBezTo>
                    <a:pt x="2931472" y="5494810"/>
                    <a:pt x="2929948" y="5495336"/>
                    <a:pt x="2928589" y="5408617"/>
                  </a:cubicBezTo>
                  <a:cubicBezTo>
                    <a:pt x="2927769" y="5356182"/>
                    <a:pt x="2894336" y="5373400"/>
                    <a:pt x="3132085" y="5371555"/>
                  </a:cubicBezTo>
                  <a:cubicBezTo>
                    <a:pt x="3134084" y="5504098"/>
                    <a:pt x="3133559" y="5525570"/>
                    <a:pt x="3135058" y="5605434"/>
                  </a:cubicBezTo>
                  <a:cubicBezTo>
                    <a:pt x="2900474" y="5605536"/>
                    <a:pt x="2933279" y="5610955"/>
                    <a:pt x="2932856" y="5583463"/>
                  </a:cubicBezTo>
                  <a:close/>
                  <a:moveTo>
                    <a:pt x="3127459" y="5849331"/>
                  </a:moveTo>
                  <a:cubicBezTo>
                    <a:pt x="2919068" y="5848204"/>
                    <a:pt x="2936470" y="5852341"/>
                    <a:pt x="2936329" y="5846077"/>
                  </a:cubicBezTo>
                  <a:cubicBezTo>
                    <a:pt x="2930037" y="5571279"/>
                    <a:pt x="2923873" y="5615977"/>
                    <a:pt x="2973620" y="5616772"/>
                  </a:cubicBezTo>
                  <a:cubicBezTo>
                    <a:pt x="3017945" y="5617489"/>
                    <a:pt x="3029991" y="5617374"/>
                    <a:pt x="3135314" y="5617323"/>
                  </a:cubicBezTo>
                  <a:cubicBezTo>
                    <a:pt x="3140825" y="5876426"/>
                    <a:pt x="3146002" y="5849420"/>
                    <a:pt x="3127459" y="5849331"/>
                  </a:cubicBezTo>
                  <a:close/>
                  <a:moveTo>
                    <a:pt x="3138338" y="5126262"/>
                  </a:moveTo>
                  <a:cubicBezTo>
                    <a:pt x="3372410" y="5126159"/>
                    <a:pt x="3341463" y="5118076"/>
                    <a:pt x="3342142" y="5146439"/>
                  </a:cubicBezTo>
                  <a:cubicBezTo>
                    <a:pt x="3343872" y="5221666"/>
                    <a:pt x="3343667" y="5231658"/>
                    <a:pt x="3345358" y="5320068"/>
                  </a:cubicBezTo>
                  <a:cubicBezTo>
                    <a:pt x="3346384" y="5372887"/>
                    <a:pt x="3382060" y="5357822"/>
                    <a:pt x="3142401" y="5359538"/>
                  </a:cubicBezTo>
                  <a:cubicBezTo>
                    <a:pt x="3139569" y="5171972"/>
                    <a:pt x="3140248" y="5212544"/>
                    <a:pt x="3138338" y="5126262"/>
                  </a:cubicBezTo>
                  <a:close/>
                  <a:moveTo>
                    <a:pt x="3143144" y="5408617"/>
                  </a:moveTo>
                  <a:cubicBezTo>
                    <a:pt x="3142401" y="5359730"/>
                    <a:pt x="3106020" y="5371068"/>
                    <a:pt x="3346294" y="5370928"/>
                  </a:cubicBezTo>
                  <a:cubicBezTo>
                    <a:pt x="3346486" y="5381907"/>
                    <a:pt x="3349651" y="5576276"/>
                    <a:pt x="3349766" y="5583681"/>
                  </a:cubicBezTo>
                  <a:cubicBezTo>
                    <a:pt x="3350151" y="5607996"/>
                    <a:pt x="3383431" y="5605306"/>
                    <a:pt x="3145566" y="5605434"/>
                  </a:cubicBezTo>
                  <a:cubicBezTo>
                    <a:pt x="3144131" y="5531732"/>
                    <a:pt x="3144400" y="5489122"/>
                    <a:pt x="3143144" y="5408617"/>
                  </a:cubicBezTo>
                  <a:close/>
                  <a:moveTo>
                    <a:pt x="3150551" y="5849446"/>
                  </a:moveTo>
                  <a:cubicBezTo>
                    <a:pt x="3148744" y="5672115"/>
                    <a:pt x="3147578" y="5699108"/>
                    <a:pt x="3145797" y="5617310"/>
                  </a:cubicBezTo>
                  <a:cubicBezTo>
                    <a:pt x="3273481" y="5617246"/>
                    <a:pt x="3297714" y="5615093"/>
                    <a:pt x="3350215" y="5614965"/>
                  </a:cubicBezTo>
                  <a:cubicBezTo>
                    <a:pt x="3351266" y="5695854"/>
                    <a:pt x="3349203" y="5555509"/>
                    <a:pt x="3353073" y="5847768"/>
                  </a:cubicBezTo>
                  <a:cubicBezTo>
                    <a:pt x="3353073" y="5848690"/>
                    <a:pt x="3204923" y="5849702"/>
                    <a:pt x="3150551" y="5849446"/>
                  </a:cubicBezTo>
                  <a:close/>
                  <a:moveTo>
                    <a:pt x="3358083" y="5126172"/>
                  </a:moveTo>
                  <a:cubicBezTo>
                    <a:pt x="3584812" y="5126172"/>
                    <a:pt x="3554749" y="5116115"/>
                    <a:pt x="3555120" y="5146337"/>
                  </a:cubicBezTo>
                  <a:cubicBezTo>
                    <a:pt x="3558273" y="5398599"/>
                    <a:pt x="3574688" y="5360076"/>
                    <a:pt x="3511820" y="5360076"/>
                  </a:cubicBezTo>
                  <a:cubicBezTo>
                    <a:pt x="3437739" y="5360076"/>
                    <a:pt x="3435202" y="5359013"/>
                    <a:pt x="3358083" y="5359013"/>
                  </a:cubicBezTo>
                  <a:cubicBezTo>
                    <a:pt x="3356276" y="5359013"/>
                    <a:pt x="3348408" y="5126185"/>
                    <a:pt x="3358083" y="5126172"/>
                  </a:cubicBezTo>
                  <a:close/>
                  <a:moveTo>
                    <a:pt x="3360249" y="5583463"/>
                  </a:moveTo>
                  <a:cubicBezTo>
                    <a:pt x="3355892" y="5316301"/>
                    <a:pt x="3357071" y="5386967"/>
                    <a:pt x="3356789" y="5370915"/>
                  </a:cubicBezTo>
                  <a:cubicBezTo>
                    <a:pt x="3441993" y="5370915"/>
                    <a:pt x="3431729" y="5372285"/>
                    <a:pt x="3559618" y="5371914"/>
                  </a:cubicBezTo>
                  <a:cubicBezTo>
                    <a:pt x="3559644" y="5372913"/>
                    <a:pt x="3563501" y="5581797"/>
                    <a:pt x="3563822" y="5605203"/>
                  </a:cubicBezTo>
                  <a:cubicBezTo>
                    <a:pt x="3501889" y="5606036"/>
                    <a:pt x="3463112" y="5605190"/>
                    <a:pt x="3435073" y="5604268"/>
                  </a:cubicBezTo>
                  <a:cubicBezTo>
                    <a:pt x="3346998" y="5601514"/>
                    <a:pt x="3360672" y="5610648"/>
                    <a:pt x="3360249" y="5583463"/>
                  </a:cubicBezTo>
                  <a:close/>
                  <a:moveTo>
                    <a:pt x="3363594" y="5848216"/>
                  </a:moveTo>
                  <a:cubicBezTo>
                    <a:pt x="3360749" y="5652860"/>
                    <a:pt x="3361505" y="5674882"/>
                    <a:pt x="3360710" y="5614965"/>
                  </a:cubicBezTo>
                  <a:cubicBezTo>
                    <a:pt x="3434779" y="5615029"/>
                    <a:pt x="3435253" y="5617412"/>
                    <a:pt x="3511820" y="5617412"/>
                  </a:cubicBezTo>
                  <a:cubicBezTo>
                    <a:pt x="3581224" y="5617412"/>
                    <a:pt x="3562604" y="5573137"/>
                    <a:pt x="3566769" y="5848742"/>
                  </a:cubicBezTo>
                  <a:cubicBezTo>
                    <a:pt x="3425347" y="5848780"/>
                    <a:pt x="3439315" y="5848242"/>
                    <a:pt x="3363594" y="5848216"/>
                  </a:cubicBezTo>
                  <a:close/>
                  <a:moveTo>
                    <a:pt x="3568832" y="5321041"/>
                  </a:moveTo>
                  <a:cubicBezTo>
                    <a:pt x="3562182" y="5093914"/>
                    <a:pt x="3559657" y="5125455"/>
                    <a:pt x="3588656" y="5125839"/>
                  </a:cubicBezTo>
                  <a:cubicBezTo>
                    <a:pt x="3647181" y="5126710"/>
                    <a:pt x="3665172" y="5126121"/>
                    <a:pt x="3742611" y="5126646"/>
                  </a:cubicBezTo>
                  <a:cubicBezTo>
                    <a:pt x="3779927" y="5126902"/>
                    <a:pt x="3769637" y="5090724"/>
                    <a:pt x="3772315" y="5360102"/>
                  </a:cubicBezTo>
                  <a:cubicBezTo>
                    <a:pt x="3535296" y="5359192"/>
                    <a:pt x="3570357" y="5373579"/>
                    <a:pt x="3568832" y="5321041"/>
                  </a:cubicBezTo>
                  <a:close/>
                  <a:moveTo>
                    <a:pt x="3574009" y="5583463"/>
                  </a:moveTo>
                  <a:cubicBezTo>
                    <a:pt x="3570191" y="5339656"/>
                    <a:pt x="3562399" y="5371939"/>
                    <a:pt x="3588746" y="5371799"/>
                  </a:cubicBezTo>
                  <a:cubicBezTo>
                    <a:pt x="3807286" y="5370928"/>
                    <a:pt x="3772238" y="5363010"/>
                    <a:pt x="3772969" y="5408822"/>
                  </a:cubicBezTo>
                  <a:cubicBezTo>
                    <a:pt x="3776557" y="5637718"/>
                    <a:pt x="3787833" y="5603755"/>
                    <a:pt x="3742611" y="5603935"/>
                  </a:cubicBezTo>
                  <a:cubicBezTo>
                    <a:pt x="3544664" y="5604473"/>
                    <a:pt x="3574445" y="5611711"/>
                    <a:pt x="3574009" y="5583463"/>
                  </a:cubicBezTo>
                  <a:close/>
                  <a:moveTo>
                    <a:pt x="3779966" y="5846166"/>
                  </a:moveTo>
                  <a:cubicBezTo>
                    <a:pt x="3779966" y="5849100"/>
                    <a:pt x="3797188" y="5848652"/>
                    <a:pt x="3577264" y="5848729"/>
                  </a:cubicBezTo>
                  <a:cubicBezTo>
                    <a:pt x="3573317" y="5587626"/>
                    <a:pt x="3569409" y="5617041"/>
                    <a:pt x="3588810" y="5616682"/>
                  </a:cubicBezTo>
                  <a:cubicBezTo>
                    <a:pt x="3646860" y="5615593"/>
                    <a:pt x="3660520" y="5616157"/>
                    <a:pt x="3742649" y="5615824"/>
                  </a:cubicBezTo>
                  <a:cubicBezTo>
                    <a:pt x="3784245" y="5615721"/>
                    <a:pt x="3780811" y="5578172"/>
                    <a:pt x="3779966" y="58461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4"/>
          <p:cNvSpPr txBox="1">
            <a:spLocks noGrp="1"/>
          </p:cNvSpPr>
          <p:nvPr>
            <p:ph type="body" idx="1"/>
          </p:nvPr>
        </p:nvSpPr>
        <p:spPr>
          <a:xfrm>
            <a:off x="1935175" y="3164200"/>
            <a:ext cx="52737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i Light"/>
              <a:buChar char="●"/>
              <a:defRPr sz="1800">
                <a:latin typeface="Mali Light"/>
                <a:ea typeface="Mali Light"/>
                <a:cs typeface="Mali Light"/>
                <a:sym typeface="Mali Light"/>
              </a:defRPr>
            </a:lvl1pPr>
            <a:lvl2pPr marL="914400" lvl="1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○"/>
              <a:defRPr sz="1800">
                <a:latin typeface="Mali Light"/>
                <a:ea typeface="Mali Light"/>
                <a:cs typeface="Mali Light"/>
                <a:sym typeface="Mali Light"/>
              </a:defRPr>
            </a:lvl2pPr>
            <a:lvl3pPr marL="1371600" lvl="2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■"/>
              <a:defRPr sz="1800">
                <a:latin typeface="Mali Light"/>
                <a:ea typeface="Mali Light"/>
                <a:cs typeface="Mali Light"/>
                <a:sym typeface="Mali Light"/>
              </a:defRPr>
            </a:lvl3pPr>
            <a:lvl4pPr marL="1828800" lvl="3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●"/>
              <a:defRPr sz="1800">
                <a:latin typeface="Mali Light"/>
                <a:ea typeface="Mali Light"/>
                <a:cs typeface="Mali Light"/>
                <a:sym typeface="Mali Light"/>
              </a:defRPr>
            </a:lvl4pPr>
            <a:lvl5pPr marL="2286000" lvl="4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○"/>
              <a:defRPr sz="1800">
                <a:latin typeface="Mali Light"/>
                <a:ea typeface="Mali Light"/>
                <a:cs typeface="Mali Light"/>
                <a:sym typeface="Mali Light"/>
              </a:defRPr>
            </a:lvl5pPr>
            <a:lvl6pPr marL="2743200" lvl="5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■"/>
              <a:defRPr sz="1800">
                <a:latin typeface="Mali Light"/>
                <a:ea typeface="Mali Light"/>
                <a:cs typeface="Mali Light"/>
                <a:sym typeface="Mali Light"/>
              </a:defRPr>
            </a:lvl6pPr>
            <a:lvl7pPr marL="3200400" lvl="6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●"/>
              <a:defRPr sz="1800">
                <a:latin typeface="Mali Light"/>
                <a:ea typeface="Mali Light"/>
                <a:cs typeface="Mali Light"/>
                <a:sym typeface="Mali Light"/>
              </a:defRPr>
            </a:lvl7pPr>
            <a:lvl8pPr marL="3657600" lvl="7" indent="-34290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Mali Light"/>
              <a:buChar char="○"/>
              <a:defRPr sz="1800">
                <a:latin typeface="Mali Light"/>
                <a:ea typeface="Mali Light"/>
                <a:cs typeface="Mali Light"/>
                <a:sym typeface="Mali Light"/>
              </a:defRPr>
            </a:lvl8pPr>
            <a:lvl9pPr marL="4114800" lvl="8" indent="-342900" algn="ctr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Mali Light"/>
              <a:buChar char="■"/>
              <a:defRPr sz="1800">
                <a:latin typeface="Mali Light"/>
                <a:ea typeface="Mali Light"/>
                <a:cs typeface="Mali Light"/>
                <a:sym typeface="Mali Light"/>
              </a:defRPr>
            </a:lvl9pPr>
          </a:lstStyle>
          <a:p>
            <a:endParaRPr/>
          </a:p>
        </p:txBody>
      </p:sp>
      <p:grpSp>
        <p:nvGrpSpPr>
          <p:cNvPr id="268" name="Google Shape;268;p4"/>
          <p:cNvGrpSpPr/>
          <p:nvPr/>
        </p:nvGrpSpPr>
        <p:grpSpPr>
          <a:xfrm rot="-3770737">
            <a:off x="1243633" y="-1445040"/>
            <a:ext cx="935242" cy="3281333"/>
            <a:chOff x="2487139" y="-2890013"/>
            <a:chExt cx="1870442" cy="6562519"/>
          </a:xfrm>
        </p:grpSpPr>
        <p:sp>
          <p:nvSpPr>
            <p:cNvPr id="269" name="Google Shape;269;p4"/>
            <p:cNvSpPr/>
            <p:nvPr/>
          </p:nvSpPr>
          <p:spPr>
            <a:xfrm>
              <a:off x="2553801" y="-2521946"/>
              <a:ext cx="559829" cy="165646"/>
            </a:xfrm>
            <a:custGeom>
              <a:avLst/>
              <a:gdLst/>
              <a:ahLst/>
              <a:cxnLst/>
              <a:rect l="l" t="t" r="r" b="b"/>
              <a:pathLst>
                <a:path w="559829" h="165646" extrusionOk="0">
                  <a:moveTo>
                    <a:pt x="557471" y="11926"/>
                  </a:moveTo>
                  <a:cubicBezTo>
                    <a:pt x="558231" y="15299"/>
                    <a:pt x="559069" y="18672"/>
                    <a:pt x="559829" y="22046"/>
                  </a:cubicBezTo>
                  <a:lnTo>
                    <a:pt x="559751" y="22046"/>
                  </a:lnTo>
                  <a:cubicBezTo>
                    <a:pt x="559580" y="22046"/>
                    <a:pt x="559331" y="22046"/>
                    <a:pt x="559161" y="22124"/>
                  </a:cubicBezTo>
                  <a:cubicBezTo>
                    <a:pt x="559082" y="22124"/>
                    <a:pt x="558991" y="22124"/>
                    <a:pt x="558912" y="22124"/>
                  </a:cubicBezTo>
                  <a:cubicBezTo>
                    <a:pt x="558572" y="22124"/>
                    <a:pt x="558244" y="22124"/>
                    <a:pt x="557903" y="22203"/>
                  </a:cubicBezTo>
                  <a:cubicBezTo>
                    <a:pt x="552349" y="22623"/>
                    <a:pt x="546716" y="23135"/>
                    <a:pt x="541083" y="23726"/>
                  </a:cubicBezTo>
                  <a:cubicBezTo>
                    <a:pt x="540913" y="23726"/>
                    <a:pt x="540742" y="23726"/>
                    <a:pt x="540572" y="23726"/>
                  </a:cubicBezTo>
                  <a:cubicBezTo>
                    <a:pt x="540153" y="23804"/>
                    <a:pt x="539642" y="23804"/>
                    <a:pt x="539223" y="23896"/>
                  </a:cubicBezTo>
                  <a:cubicBezTo>
                    <a:pt x="538384" y="23975"/>
                    <a:pt x="537625" y="24067"/>
                    <a:pt x="536786" y="24146"/>
                  </a:cubicBezTo>
                  <a:cubicBezTo>
                    <a:pt x="531821" y="23555"/>
                    <a:pt x="526778" y="23056"/>
                    <a:pt x="521813" y="22623"/>
                  </a:cubicBezTo>
                  <a:cubicBezTo>
                    <a:pt x="515001" y="22032"/>
                    <a:pt x="508189" y="21442"/>
                    <a:pt x="501455" y="20943"/>
                  </a:cubicBezTo>
                  <a:cubicBezTo>
                    <a:pt x="501115" y="20943"/>
                    <a:pt x="500866" y="20943"/>
                    <a:pt x="500617" y="20864"/>
                  </a:cubicBezTo>
                  <a:cubicBezTo>
                    <a:pt x="494054" y="20444"/>
                    <a:pt x="487491" y="20103"/>
                    <a:pt x="481019" y="19775"/>
                  </a:cubicBezTo>
                  <a:cubicBezTo>
                    <a:pt x="467304" y="19106"/>
                    <a:pt x="453680" y="18764"/>
                    <a:pt x="439977" y="18764"/>
                  </a:cubicBezTo>
                  <a:cubicBezTo>
                    <a:pt x="428541" y="18764"/>
                    <a:pt x="417183" y="19014"/>
                    <a:pt x="405747" y="19434"/>
                  </a:cubicBezTo>
                  <a:cubicBezTo>
                    <a:pt x="394481" y="19946"/>
                    <a:pt x="383202" y="20615"/>
                    <a:pt x="371936" y="21547"/>
                  </a:cubicBezTo>
                  <a:cubicBezTo>
                    <a:pt x="360578" y="22557"/>
                    <a:pt x="349220" y="23739"/>
                    <a:pt x="337954" y="25091"/>
                  </a:cubicBezTo>
                  <a:cubicBezTo>
                    <a:pt x="321134" y="27283"/>
                    <a:pt x="304392" y="29894"/>
                    <a:pt x="287820" y="33176"/>
                  </a:cubicBezTo>
                  <a:cubicBezTo>
                    <a:pt x="276712" y="35368"/>
                    <a:pt x="265616" y="37809"/>
                    <a:pt x="254677" y="40421"/>
                  </a:cubicBezTo>
                  <a:cubicBezTo>
                    <a:pt x="243739" y="43111"/>
                    <a:pt x="232892" y="46064"/>
                    <a:pt x="222124" y="49267"/>
                  </a:cubicBezTo>
                  <a:lnTo>
                    <a:pt x="222045" y="49267"/>
                  </a:lnTo>
                  <a:cubicBezTo>
                    <a:pt x="211277" y="52548"/>
                    <a:pt x="200601" y="56013"/>
                    <a:pt x="190003" y="59714"/>
                  </a:cubicBezTo>
                  <a:cubicBezTo>
                    <a:pt x="184697" y="61565"/>
                    <a:pt x="179405" y="63508"/>
                    <a:pt x="174191" y="65529"/>
                  </a:cubicBezTo>
                  <a:cubicBezTo>
                    <a:pt x="116656" y="87527"/>
                    <a:pt x="62238" y="117780"/>
                    <a:pt x="13035" y="157129"/>
                  </a:cubicBezTo>
                  <a:cubicBezTo>
                    <a:pt x="9419" y="159819"/>
                    <a:pt x="5882" y="162694"/>
                    <a:pt x="2437" y="165647"/>
                  </a:cubicBezTo>
                  <a:cubicBezTo>
                    <a:pt x="1598" y="162274"/>
                    <a:pt x="760" y="158822"/>
                    <a:pt x="0" y="155449"/>
                  </a:cubicBezTo>
                  <a:cubicBezTo>
                    <a:pt x="13794" y="141799"/>
                    <a:pt x="28768" y="129487"/>
                    <a:pt x="44160" y="117780"/>
                  </a:cubicBezTo>
                  <a:cubicBezTo>
                    <a:pt x="185549" y="22124"/>
                    <a:pt x="366814" y="-18826"/>
                    <a:pt x="535804" y="8133"/>
                  </a:cubicBezTo>
                  <a:cubicBezTo>
                    <a:pt x="536564" y="7293"/>
                    <a:pt x="537232" y="6611"/>
                    <a:pt x="537913" y="6020"/>
                  </a:cubicBezTo>
                  <a:cubicBezTo>
                    <a:pt x="538673" y="3749"/>
                    <a:pt x="540271" y="1807"/>
                    <a:pt x="543376" y="547"/>
                  </a:cubicBezTo>
                  <a:cubicBezTo>
                    <a:pt x="551786" y="-1566"/>
                    <a:pt x="554904" y="4589"/>
                    <a:pt x="556751" y="11756"/>
                  </a:cubicBezTo>
                  <a:cubicBezTo>
                    <a:pt x="556973" y="11834"/>
                    <a:pt x="557222" y="11834"/>
                    <a:pt x="557471" y="11926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3033694" y="-2815243"/>
              <a:ext cx="39" cy="78"/>
            </a:xfrm>
            <a:custGeom>
              <a:avLst/>
              <a:gdLst/>
              <a:ahLst/>
              <a:cxnLst/>
              <a:rect l="l" t="t" r="r" b="b"/>
              <a:pathLst>
                <a:path w="39" h="78" extrusionOk="0">
                  <a:moveTo>
                    <a:pt x="0" y="0"/>
                  </a:moveTo>
                  <a:cubicBezTo>
                    <a:pt x="39" y="0"/>
                    <a:pt x="39" y="13"/>
                    <a:pt x="39" y="79"/>
                  </a:cubicBezTo>
                  <a:cubicBezTo>
                    <a:pt x="26" y="53"/>
                    <a:pt x="13" y="26"/>
                    <a:pt x="0" y="0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487515" y="-2679307"/>
              <a:ext cx="79" cy="931"/>
            </a:xfrm>
            <a:custGeom>
              <a:avLst/>
              <a:gdLst/>
              <a:ahLst/>
              <a:cxnLst/>
              <a:rect l="l" t="t" r="r" b="b"/>
              <a:pathLst>
                <a:path w="79" h="931" extrusionOk="0">
                  <a:moveTo>
                    <a:pt x="0" y="0"/>
                  </a:moveTo>
                  <a:cubicBezTo>
                    <a:pt x="79" y="341"/>
                    <a:pt x="79" y="669"/>
                    <a:pt x="79" y="932"/>
                  </a:cubicBezTo>
                  <a:cubicBezTo>
                    <a:pt x="92" y="669"/>
                    <a:pt x="0" y="341"/>
                    <a:pt x="0" y="0"/>
                  </a:cubicBezTo>
                  <a:close/>
                </a:path>
              </a:pathLst>
            </a:custGeom>
            <a:solidFill>
              <a:srgbClr val="191918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3842397" y="2784518"/>
              <a:ext cx="515184" cy="579982"/>
            </a:xfrm>
            <a:custGeom>
              <a:avLst/>
              <a:gdLst/>
              <a:ahLst/>
              <a:cxnLst/>
              <a:rect l="l" t="t" r="r" b="b"/>
              <a:pathLst>
                <a:path w="515184" h="579982" extrusionOk="0">
                  <a:moveTo>
                    <a:pt x="515184" y="89998"/>
                  </a:moveTo>
                  <a:cubicBezTo>
                    <a:pt x="515184" y="91770"/>
                    <a:pt x="515106" y="93542"/>
                    <a:pt x="515106" y="95314"/>
                  </a:cubicBezTo>
                  <a:cubicBezTo>
                    <a:pt x="513508" y="107114"/>
                    <a:pt x="512250" y="118821"/>
                    <a:pt x="511660" y="130542"/>
                  </a:cubicBezTo>
                  <a:cubicBezTo>
                    <a:pt x="500892" y="261923"/>
                    <a:pt x="490124" y="393135"/>
                    <a:pt x="479107" y="524359"/>
                  </a:cubicBezTo>
                  <a:cubicBezTo>
                    <a:pt x="402223" y="534636"/>
                    <a:pt x="324343" y="548036"/>
                    <a:pt x="255280" y="579983"/>
                  </a:cubicBezTo>
                  <a:cubicBezTo>
                    <a:pt x="168807" y="432930"/>
                    <a:pt x="78731" y="287806"/>
                    <a:pt x="0" y="136947"/>
                  </a:cubicBezTo>
                  <a:cubicBezTo>
                    <a:pt x="22375" y="106864"/>
                    <a:pt x="43741" y="76440"/>
                    <a:pt x="67793" y="46778"/>
                  </a:cubicBezTo>
                  <a:cubicBezTo>
                    <a:pt x="137864" y="83016"/>
                    <a:pt x="161746" y="154233"/>
                    <a:pt x="196906" y="33128"/>
                  </a:cubicBezTo>
                  <a:cubicBezTo>
                    <a:pt x="240228" y="43995"/>
                    <a:pt x="277825" y="72568"/>
                    <a:pt x="321893" y="78383"/>
                  </a:cubicBezTo>
                  <a:cubicBezTo>
                    <a:pt x="350242" y="70298"/>
                    <a:pt x="353687" y="34388"/>
                    <a:pt x="362097" y="10369"/>
                  </a:cubicBezTo>
                  <a:cubicBezTo>
                    <a:pt x="416345" y="46095"/>
                    <a:pt x="453522" y="85287"/>
                    <a:pt x="487085" y="0"/>
                  </a:cubicBezTo>
                  <a:cubicBezTo>
                    <a:pt x="496595" y="5053"/>
                    <a:pt x="505922" y="10540"/>
                    <a:pt x="514922" y="16433"/>
                  </a:cubicBezTo>
                  <a:cubicBezTo>
                    <a:pt x="514516" y="40950"/>
                    <a:pt x="515027" y="65468"/>
                    <a:pt x="515184" y="899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07622" y="-1850126"/>
              <a:ext cx="1649881" cy="4771578"/>
            </a:xfrm>
            <a:custGeom>
              <a:avLst/>
              <a:gdLst/>
              <a:ahLst/>
              <a:cxnLst/>
              <a:rect l="l" t="t" r="r" b="b"/>
              <a:pathLst>
                <a:path w="1649881" h="4771578" extrusionOk="0">
                  <a:moveTo>
                    <a:pt x="1649541" y="4639357"/>
                  </a:moveTo>
                  <a:cubicBezTo>
                    <a:pt x="1649619" y="4640026"/>
                    <a:pt x="1649790" y="4640709"/>
                    <a:pt x="1649881" y="4641378"/>
                  </a:cubicBezTo>
                  <a:cubicBezTo>
                    <a:pt x="1649803" y="4644581"/>
                    <a:pt x="1649711" y="4647862"/>
                    <a:pt x="1649711" y="4651065"/>
                  </a:cubicBezTo>
                  <a:cubicBezTo>
                    <a:pt x="1640711" y="4645171"/>
                    <a:pt x="1631371" y="4639685"/>
                    <a:pt x="1621874" y="4634632"/>
                  </a:cubicBezTo>
                  <a:cubicBezTo>
                    <a:pt x="1588311" y="4719919"/>
                    <a:pt x="1551134" y="4680727"/>
                    <a:pt x="1496886" y="4645001"/>
                  </a:cubicBezTo>
                  <a:cubicBezTo>
                    <a:pt x="1488476" y="4669020"/>
                    <a:pt x="1485031" y="4704917"/>
                    <a:pt x="1456682" y="4713015"/>
                  </a:cubicBezTo>
                  <a:cubicBezTo>
                    <a:pt x="1412601" y="4707201"/>
                    <a:pt x="1375004" y="4678627"/>
                    <a:pt x="1331695" y="4667760"/>
                  </a:cubicBezTo>
                  <a:cubicBezTo>
                    <a:pt x="1296535" y="4788864"/>
                    <a:pt x="1272653" y="4717648"/>
                    <a:pt x="1202581" y="4681410"/>
                  </a:cubicBezTo>
                  <a:cubicBezTo>
                    <a:pt x="1178530" y="4711072"/>
                    <a:pt x="1157164" y="4741496"/>
                    <a:pt x="1134789" y="4771579"/>
                  </a:cubicBezTo>
                  <a:cubicBezTo>
                    <a:pt x="1132522" y="4767287"/>
                    <a:pt x="1130243" y="4762982"/>
                    <a:pt x="1128055" y="4758690"/>
                  </a:cubicBezTo>
                  <a:cubicBezTo>
                    <a:pt x="1123850" y="4750513"/>
                    <a:pt x="1119645" y="4742428"/>
                    <a:pt x="1115519" y="4734251"/>
                  </a:cubicBezTo>
                  <a:cubicBezTo>
                    <a:pt x="1115440" y="4733910"/>
                    <a:pt x="1115348" y="4733490"/>
                    <a:pt x="1115270" y="4733162"/>
                  </a:cubicBezTo>
                  <a:cubicBezTo>
                    <a:pt x="1114431" y="4729369"/>
                    <a:pt x="1113501" y="4725746"/>
                    <a:pt x="1112584" y="4722124"/>
                  </a:cubicBezTo>
                  <a:cubicBezTo>
                    <a:pt x="1111746" y="4715797"/>
                    <a:pt x="1109899" y="4709563"/>
                    <a:pt x="1108379" y="4703421"/>
                  </a:cubicBezTo>
                  <a:cubicBezTo>
                    <a:pt x="1106951" y="4697685"/>
                    <a:pt x="1105602" y="4691962"/>
                    <a:pt x="1104174" y="4686226"/>
                  </a:cubicBezTo>
                  <a:cubicBezTo>
                    <a:pt x="1100978" y="4673666"/>
                    <a:pt x="1098200" y="4660856"/>
                    <a:pt x="1094244" y="4648558"/>
                  </a:cubicBezTo>
                  <a:cubicBezTo>
                    <a:pt x="1094244" y="4648558"/>
                    <a:pt x="1094166" y="4648558"/>
                    <a:pt x="1094074" y="4648637"/>
                  </a:cubicBezTo>
                  <a:cubicBezTo>
                    <a:pt x="1093904" y="4648216"/>
                    <a:pt x="1093825" y="4647875"/>
                    <a:pt x="1093655" y="4647547"/>
                  </a:cubicBezTo>
                  <a:cubicBezTo>
                    <a:pt x="1088939" y="4629513"/>
                    <a:pt x="1084236" y="4611480"/>
                    <a:pt x="1079612" y="4593446"/>
                  </a:cubicBezTo>
                  <a:cubicBezTo>
                    <a:pt x="1064638" y="4534370"/>
                    <a:pt x="1050006" y="4475294"/>
                    <a:pt x="1035530" y="4416126"/>
                  </a:cubicBezTo>
                  <a:cubicBezTo>
                    <a:pt x="1008020" y="4303868"/>
                    <a:pt x="981112" y="4191452"/>
                    <a:pt x="954022" y="4079114"/>
                  </a:cubicBezTo>
                  <a:cubicBezTo>
                    <a:pt x="898006" y="3846775"/>
                    <a:pt x="841977" y="3614343"/>
                    <a:pt x="785962" y="3382004"/>
                  </a:cubicBezTo>
                  <a:cubicBezTo>
                    <a:pt x="729435" y="3147800"/>
                    <a:pt x="673000" y="2913518"/>
                    <a:pt x="616552" y="2679328"/>
                  </a:cubicBezTo>
                  <a:cubicBezTo>
                    <a:pt x="559109" y="2441331"/>
                    <a:pt x="501822" y="2203348"/>
                    <a:pt x="444366" y="1965273"/>
                  </a:cubicBezTo>
                  <a:cubicBezTo>
                    <a:pt x="389267" y="1737054"/>
                    <a:pt x="334352" y="1508849"/>
                    <a:pt x="279332" y="1280539"/>
                  </a:cubicBezTo>
                  <a:cubicBezTo>
                    <a:pt x="221718" y="1041624"/>
                    <a:pt x="164012" y="802787"/>
                    <a:pt x="106569" y="563872"/>
                  </a:cubicBezTo>
                  <a:cubicBezTo>
                    <a:pt x="71068" y="416556"/>
                    <a:pt x="35580" y="269083"/>
                    <a:pt x="0" y="121768"/>
                  </a:cubicBezTo>
                  <a:cubicBezTo>
                    <a:pt x="163606" y="15416"/>
                    <a:pt x="366224" y="-11556"/>
                    <a:pt x="560275" y="4115"/>
                  </a:cubicBezTo>
                  <a:cubicBezTo>
                    <a:pt x="598461" y="166170"/>
                    <a:pt x="636648" y="328067"/>
                    <a:pt x="674926" y="490122"/>
                  </a:cubicBezTo>
                  <a:cubicBezTo>
                    <a:pt x="730195" y="724404"/>
                    <a:pt x="785202" y="958765"/>
                    <a:pt x="840628" y="1193048"/>
                  </a:cubicBezTo>
                  <a:cubicBezTo>
                    <a:pt x="898163" y="1436268"/>
                    <a:pt x="955188" y="1679567"/>
                    <a:pt x="1012474" y="1922866"/>
                  </a:cubicBezTo>
                  <a:cubicBezTo>
                    <a:pt x="1068319" y="2160350"/>
                    <a:pt x="1123837" y="2398006"/>
                    <a:pt x="1179866" y="2635490"/>
                  </a:cubicBezTo>
                  <a:cubicBezTo>
                    <a:pt x="1236563" y="2876007"/>
                    <a:pt x="1293417" y="3116353"/>
                    <a:pt x="1349865" y="3356882"/>
                  </a:cubicBezTo>
                  <a:cubicBezTo>
                    <a:pt x="1378043" y="3477226"/>
                    <a:pt x="1406221" y="3597570"/>
                    <a:pt x="1434478" y="3717834"/>
                  </a:cubicBezTo>
                  <a:cubicBezTo>
                    <a:pt x="1461818" y="3834634"/>
                    <a:pt x="1489655" y="3951355"/>
                    <a:pt x="1517244" y="4068076"/>
                  </a:cubicBezTo>
                  <a:cubicBezTo>
                    <a:pt x="1541714" y="4171147"/>
                    <a:pt x="1566198" y="4274205"/>
                    <a:pt x="1590420" y="4377368"/>
                  </a:cubicBezTo>
                  <a:cubicBezTo>
                    <a:pt x="1602695" y="4429789"/>
                    <a:pt x="1615061" y="4482211"/>
                    <a:pt x="1627258" y="4534711"/>
                  </a:cubicBezTo>
                  <a:cubicBezTo>
                    <a:pt x="1631974" y="4554937"/>
                    <a:pt x="1636598" y="4575084"/>
                    <a:pt x="1641131" y="4595309"/>
                  </a:cubicBezTo>
                  <a:cubicBezTo>
                    <a:pt x="1641550" y="4597331"/>
                    <a:pt x="1641969" y="4599352"/>
                    <a:pt x="1642309" y="4601373"/>
                  </a:cubicBezTo>
                  <a:cubicBezTo>
                    <a:pt x="1642978" y="4604576"/>
                    <a:pt x="1643567" y="4607699"/>
                    <a:pt x="1644157" y="4610810"/>
                  </a:cubicBezTo>
                  <a:cubicBezTo>
                    <a:pt x="1645925" y="4620313"/>
                    <a:pt x="1647772" y="4629828"/>
                    <a:pt x="1649541" y="46393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556212" y="-2503166"/>
              <a:ext cx="696265" cy="748072"/>
            </a:xfrm>
            <a:custGeom>
              <a:avLst/>
              <a:gdLst/>
              <a:ahLst/>
              <a:cxnLst/>
              <a:rect l="l" t="t" r="r" b="b"/>
              <a:pathLst>
                <a:path w="696265" h="748072" extrusionOk="0">
                  <a:moveTo>
                    <a:pt x="696266" y="591359"/>
                  </a:moveTo>
                  <a:cubicBezTo>
                    <a:pt x="623037" y="572328"/>
                    <a:pt x="546402" y="569440"/>
                    <a:pt x="471601" y="587159"/>
                  </a:cubicBezTo>
                  <a:cubicBezTo>
                    <a:pt x="355927" y="606716"/>
                    <a:pt x="217460" y="650291"/>
                    <a:pt x="144886" y="748072"/>
                  </a:cubicBezTo>
                  <a:cubicBezTo>
                    <a:pt x="141087" y="732060"/>
                    <a:pt x="137157" y="716047"/>
                    <a:pt x="133358" y="700035"/>
                  </a:cubicBezTo>
                  <a:cubicBezTo>
                    <a:pt x="131393" y="691635"/>
                    <a:pt x="129297" y="683497"/>
                    <a:pt x="127332" y="675097"/>
                  </a:cubicBezTo>
                  <a:cubicBezTo>
                    <a:pt x="124188" y="662235"/>
                    <a:pt x="121175" y="649503"/>
                    <a:pt x="118031" y="636772"/>
                  </a:cubicBezTo>
                  <a:cubicBezTo>
                    <a:pt x="108861" y="598447"/>
                    <a:pt x="99560" y="560122"/>
                    <a:pt x="90390" y="521665"/>
                  </a:cubicBezTo>
                  <a:cubicBezTo>
                    <a:pt x="63797" y="411809"/>
                    <a:pt x="37335" y="301952"/>
                    <a:pt x="10873" y="192095"/>
                  </a:cubicBezTo>
                  <a:cubicBezTo>
                    <a:pt x="10742" y="191570"/>
                    <a:pt x="10611" y="191045"/>
                    <a:pt x="10480" y="190520"/>
                  </a:cubicBezTo>
                  <a:cubicBezTo>
                    <a:pt x="7467" y="178314"/>
                    <a:pt x="4585" y="166108"/>
                    <a:pt x="1703" y="153901"/>
                  </a:cubicBezTo>
                  <a:cubicBezTo>
                    <a:pt x="1048" y="151539"/>
                    <a:pt x="524" y="149176"/>
                    <a:pt x="0" y="146814"/>
                  </a:cubicBezTo>
                  <a:cubicBezTo>
                    <a:pt x="3406" y="143926"/>
                    <a:pt x="6943" y="141039"/>
                    <a:pt x="10611" y="138414"/>
                  </a:cubicBezTo>
                  <a:cubicBezTo>
                    <a:pt x="157331" y="20945"/>
                    <a:pt x="349639" y="-14887"/>
                    <a:pt x="534350" y="5326"/>
                  </a:cubicBezTo>
                  <a:cubicBezTo>
                    <a:pt x="542472" y="6245"/>
                    <a:pt x="550463" y="7163"/>
                    <a:pt x="558585" y="8345"/>
                  </a:cubicBezTo>
                  <a:cubicBezTo>
                    <a:pt x="561336" y="19763"/>
                    <a:pt x="564087" y="31182"/>
                    <a:pt x="566707" y="42732"/>
                  </a:cubicBezTo>
                  <a:cubicBezTo>
                    <a:pt x="567231" y="44832"/>
                    <a:pt x="567755" y="46932"/>
                    <a:pt x="568279" y="49032"/>
                  </a:cubicBezTo>
                  <a:cubicBezTo>
                    <a:pt x="596444" y="168470"/>
                    <a:pt x="624478" y="287777"/>
                    <a:pt x="652774" y="407215"/>
                  </a:cubicBezTo>
                  <a:cubicBezTo>
                    <a:pt x="659324" y="435302"/>
                    <a:pt x="666005" y="463390"/>
                    <a:pt x="672555" y="491478"/>
                  </a:cubicBezTo>
                  <a:cubicBezTo>
                    <a:pt x="675568" y="504078"/>
                    <a:pt x="678581" y="516546"/>
                    <a:pt x="681463" y="529147"/>
                  </a:cubicBezTo>
                  <a:cubicBezTo>
                    <a:pt x="683035" y="535840"/>
                    <a:pt x="684738" y="542665"/>
                    <a:pt x="686310" y="549490"/>
                  </a:cubicBezTo>
                  <a:cubicBezTo>
                    <a:pt x="689585" y="563403"/>
                    <a:pt x="692860" y="577447"/>
                    <a:pt x="696266" y="591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097677" y="3308864"/>
              <a:ext cx="223826" cy="363642"/>
            </a:xfrm>
            <a:custGeom>
              <a:avLst/>
              <a:gdLst/>
              <a:ahLst/>
              <a:cxnLst/>
              <a:rect l="l" t="t" r="r" b="b"/>
              <a:pathLst>
                <a:path w="223826" h="363642" extrusionOk="0">
                  <a:moveTo>
                    <a:pt x="223827" y="0"/>
                  </a:moveTo>
                  <a:cubicBezTo>
                    <a:pt x="223067" y="8768"/>
                    <a:pt x="222307" y="17535"/>
                    <a:pt x="221560" y="26210"/>
                  </a:cubicBezTo>
                  <a:cubicBezTo>
                    <a:pt x="217604" y="73579"/>
                    <a:pt x="213569" y="120856"/>
                    <a:pt x="209535" y="168132"/>
                  </a:cubicBezTo>
                  <a:cubicBezTo>
                    <a:pt x="206089" y="214476"/>
                    <a:pt x="203221" y="260834"/>
                    <a:pt x="199526" y="307100"/>
                  </a:cubicBezTo>
                  <a:cubicBezTo>
                    <a:pt x="195911" y="326393"/>
                    <a:pt x="203312" y="363643"/>
                    <a:pt x="175475" y="363643"/>
                  </a:cubicBezTo>
                  <a:cubicBezTo>
                    <a:pt x="175055" y="363643"/>
                    <a:pt x="174545" y="363643"/>
                    <a:pt x="174125" y="363643"/>
                  </a:cubicBezTo>
                  <a:cubicBezTo>
                    <a:pt x="162597" y="361109"/>
                    <a:pt x="158314" y="352434"/>
                    <a:pt x="157383" y="341146"/>
                  </a:cubicBezTo>
                  <a:cubicBezTo>
                    <a:pt x="112804" y="251568"/>
                    <a:pt x="63679" y="164339"/>
                    <a:pt x="13126" y="77871"/>
                  </a:cubicBezTo>
                  <a:cubicBezTo>
                    <a:pt x="8751" y="70455"/>
                    <a:pt x="4375" y="63039"/>
                    <a:pt x="0" y="55624"/>
                  </a:cubicBezTo>
                  <a:cubicBezTo>
                    <a:pt x="69050" y="23677"/>
                    <a:pt x="146943" y="10277"/>
                    <a:pt x="223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106411" y="-1778902"/>
              <a:ext cx="1109439" cy="4467083"/>
            </a:xfrm>
            <a:custGeom>
              <a:avLst/>
              <a:gdLst/>
              <a:ahLst/>
              <a:cxnLst/>
              <a:rect l="l" t="t" r="r" b="b"/>
              <a:pathLst>
                <a:path w="1109439" h="4467083" extrusionOk="0">
                  <a:moveTo>
                    <a:pt x="1109115" y="4451662"/>
                  </a:moveTo>
                  <a:cubicBezTo>
                    <a:pt x="1110791" y="4458487"/>
                    <a:pt x="1105748" y="4465482"/>
                    <a:pt x="1099106" y="4466834"/>
                  </a:cubicBezTo>
                  <a:cubicBezTo>
                    <a:pt x="1098268" y="4467005"/>
                    <a:pt x="1097429" y="4467084"/>
                    <a:pt x="1096578" y="4467084"/>
                  </a:cubicBezTo>
                  <a:cubicBezTo>
                    <a:pt x="1090526" y="4467084"/>
                    <a:pt x="1085390" y="4462700"/>
                    <a:pt x="1083963" y="4456715"/>
                  </a:cubicBezTo>
                  <a:cubicBezTo>
                    <a:pt x="1037195" y="4265418"/>
                    <a:pt x="990428" y="4074106"/>
                    <a:pt x="943661" y="3882809"/>
                  </a:cubicBezTo>
                  <a:cubicBezTo>
                    <a:pt x="895126" y="3683833"/>
                    <a:pt x="846512" y="3484949"/>
                    <a:pt x="797897" y="3285974"/>
                  </a:cubicBezTo>
                  <a:cubicBezTo>
                    <a:pt x="751209" y="3094755"/>
                    <a:pt x="704442" y="2903536"/>
                    <a:pt x="657767" y="2712239"/>
                  </a:cubicBezTo>
                  <a:cubicBezTo>
                    <a:pt x="614196" y="2533908"/>
                    <a:pt x="570625" y="2355592"/>
                    <a:pt x="527055" y="2177262"/>
                  </a:cubicBezTo>
                  <a:cubicBezTo>
                    <a:pt x="481218" y="1989757"/>
                    <a:pt x="435368" y="1802239"/>
                    <a:pt x="389609" y="1614643"/>
                  </a:cubicBezTo>
                  <a:cubicBezTo>
                    <a:pt x="341074" y="1415838"/>
                    <a:pt x="292460" y="1216954"/>
                    <a:pt x="243845" y="1018149"/>
                  </a:cubicBezTo>
                  <a:cubicBezTo>
                    <a:pt x="195899" y="821536"/>
                    <a:pt x="147875" y="624844"/>
                    <a:pt x="99929" y="428139"/>
                  </a:cubicBezTo>
                  <a:cubicBezTo>
                    <a:pt x="83698" y="361647"/>
                    <a:pt x="67467" y="295156"/>
                    <a:pt x="51315" y="228572"/>
                  </a:cubicBezTo>
                  <a:cubicBezTo>
                    <a:pt x="41647" y="188790"/>
                    <a:pt x="31966" y="148930"/>
                    <a:pt x="22377" y="109069"/>
                  </a:cubicBezTo>
                  <a:cubicBezTo>
                    <a:pt x="17923" y="90615"/>
                    <a:pt x="13456" y="72161"/>
                    <a:pt x="9093" y="53694"/>
                  </a:cubicBezTo>
                  <a:cubicBezTo>
                    <a:pt x="7154" y="45347"/>
                    <a:pt x="5229" y="37012"/>
                    <a:pt x="3290" y="28665"/>
                  </a:cubicBezTo>
                  <a:cubicBezTo>
                    <a:pt x="2111" y="23441"/>
                    <a:pt x="604" y="18047"/>
                    <a:pt x="172" y="12731"/>
                  </a:cubicBezTo>
                  <a:cubicBezTo>
                    <a:pt x="-915" y="6995"/>
                    <a:pt x="3290" y="1273"/>
                    <a:pt x="8831" y="262"/>
                  </a:cubicBezTo>
                  <a:cubicBezTo>
                    <a:pt x="14137" y="-919"/>
                    <a:pt x="19010" y="2034"/>
                    <a:pt x="20857" y="6247"/>
                  </a:cubicBezTo>
                  <a:cubicBezTo>
                    <a:pt x="23883" y="13072"/>
                    <a:pt x="25403" y="20737"/>
                    <a:pt x="27250" y="27904"/>
                  </a:cubicBezTo>
                  <a:cubicBezTo>
                    <a:pt x="30446" y="40372"/>
                    <a:pt x="33564" y="52933"/>
                    <a:pt x="36760" y="65402"/>
                  </a:cubicBezTo>
                  <a:cubicBezTo>
                    <a:pt x="42983" y="90431"/>
                    <a:pt x="49127" y="115539"/>
                    <a:pt x="55349" y="140569"/>
                  </a:cubicBezTo>
                  <a:cubicBezTo>
                    <a:pt x="65607" y="182031"/>
                    <a:pt x="75785" y="223585"/>
                    <a:pt x="85964" y="265126"/>
                  </a:cubicBezTo>
                  <a:cubicBezTo>
                    <a:pt x="111116" y="367685"/>
                    <a:pt x="136268" y="470244"/>
                    <a:pt x="161328" y="572895"/>
                  </a:cubicBezTo>
                  <a:cubicBezTo>
                    <a:pt x="205240" y="752314"/>
                    <a:pt x="249059" y="931813"/>
                    <a:pt x="292971" y="1111245"/>
                  </a:cubicBezTo>
                  <a:cubicBezTo>
                    <a:pt x="338729" y="1298172"/>
                    <a:pt x="384395" y="1485086"/>
                    <a:pt x="430075" y="1672091"/>
                  </a:cubicBezTo>
                  <a:cubicBezTo>
                    <a:pt x="479279" y="1873679"/>
                    <a:pt x="528404" y="2075345"/>
                    <a:pt x="577778" y="2276841"/>
                  </a:cubicBezTo>
                  <a:cubicBezTo>
                    <a:pt x="626811" y="2476828"/>
                    <a:pt x="675596" y="2676893"/>
                    <a:pt x="724472" y="2876958"/>
                  </a:cubicBezTo>
                  <a:cubicBezTo>
                    <a:pt x="770401" y="3065315"/>
                    <a:pt x="816486" y="3253660"/>
                    <a:pt x="862507" y="3442017"/>
                  </a:cubicBezTo>
                  <a:cubicBezTo>
                    <a:pt x="907676" y="3626910"/>
                    <a:pt x="952844" y="3811816"/>
                    <a:pt x="998013" y="3996708"/>
                  </a:cubicBezTo>
                  <a:cubicBezTo>
                    <a:pt x="1035086" y="4148355"/>
                    <a:pt x="1072094" y="4300055"/>
                    <a:pt x="1109115" y="4451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883335" y="-1713014"/>
              <a:ext cx="1100352" cy="4466545"/>
            </a:xfrm>
            <a:custGeom>
              <a:avLst/>
              <a:gdLst/>
              <a:ahLst/>
              <a:cxnLst/>
              <a:rect l="l" t="t" r="r" b="b"/>
              <a:pathLst>
                <a:path w="1100352" h="4466545" extrusionOk="0">
                  <a:moveTo>
                    <a:pt x="1074971" y="4456636"/>
                  </a:moveTo>
                  <a:cubicBezTo>
                    <a:pt x="1049911" y="4353237"/>
                    <a:pt x="1024837" y="4249746"/>
                    <a:pt x="999777" y="4146334"/>
                  </a:cubicBezTo>
                  <a:cubicBezTo>
                    <a:pt x="977061" y="4052962"/>
                    <a:pt x="954267" y="3959577"/>
                    <a:pt x="931814" y="3866127"/>
                  </a:cubicBezTo>
                  <a:cubicBezTo>
                    <a:pt x="909688" y="3774015"/>
                    <a:pt x="887064" y="3681982"/>
                    <a:pt x="864860" y="3589871"/>
                  </a:cubicBezTo>
                  <a:cubicBezTo>
                    <a:pt x="840887" y="3490843"/>
                    <a:pt x="816835" y="3391906"/>
                    <a:pt x="792862" y="3292891"/>
                  </a:cubicBezTo>
                  <a:cubicBezTo>
                    <a:pt x="745754" y="3098640"/>
                    <a:pt x="698660" y="2904389"/>
                    <a:pt x="651552" y="2710138"/>
                  </a:cubicBezTo>
                  <a:cubicBezTo>
                    <a:pt x="606973" y="2526427"/>
                    <a:pt x="562394" y="2342702"/>
                    <a:pt x="517893" y="2159070"/>
                  </a:cubicBezTo>
                  <a:cubicBezTo>
                    <a:pt x="470956" y="1965318"/>
                    <a:pt x="423940" y="1771579"/>
                    <a:pt x="377002" y="1577827"/>
                  </a:cubicBezTo>
                  <a:cubicBezTo>
                    <a:pt x="329567" y="1381975"/>
                    <a:pt x="282040" y="1186202"/>
                    <a:pt x="234592" y="990442"/>
                  </a:cubicBezTo>
                  <a:cubicBezTo>
                    <a:pt x="189004" y="802504"/>
                    <a:pt x="143494" y="614580"/>
                    <a:pt x="98077" y="426564"/>
                  </a:cubicBezTo>
                  <a:cubicBezTo>
                    <a:pt x="80916" y="355767"/>
                    <a:pt x="63755" y="284905"/>
                    <a:pt x="46764" y="214030"/>
                  </a:cubicBezTo>
                  <a:cubicBezTo>
                    <a:pt x="37096" y="173749"/>
                    <a:pt x="27415" y="133376"/>
                    <a:pt x="17826" y="93095"/>
                  </a:cubicBezTo>
                  <a:cubicBezTo>
                    <a:pt x="13542" y="75311"/>
                    <a:pt x="9416" y="57527"/>
                    <a:pt x="5289" y="39755"/>
                  </a:cubicBezTo>
                  <a:cubicBezTo>
                    <a:pt x="4621" y="36802"/>
                    <a:pt x="3940" y="33770"/>
                    <a:pt x="3272" y="30817"/>
                  </a:cubicBezTo>
                  <a:cubicBezTo>
                    <a:pt x="2433" y="26775"/>
                    <a:pt x="1333" y="22732"/>
                    <a:pt x="744" y="18598"/>
                  </a:cubicBezTo>
                  <a:cubicBezTo>
                    <a:pt x="75" y="13873"/>
                    <a:pt x="-933" y="8911"/>
                    <a:pt x="1831" y="4606"/>
                  </a:cubicBezTo>
                  <a:cubicBezTo>
                    <a:pt x="4608" y="223"/>
                    <a:pt x="10071" y="-1379"/>
                    <a:pt x="14617" y="1325"/>
                  </a:cubicBezTo>
                  <a:cubicBezTo>
                    <a:pt x="19752" y="4186"/>
                    <a:pt x="21429" y="10421"/>
                    <a:pt x="22948" y="15736"/>
                  </a:cubicBezTo>
                  <a:cubicBezTo>
                    <a:pt x="26066" y="27536"/>
                    <a:pt x="29171" y="39243"/>
                    <a:pt x="32118" y="51043"/>
                  </a:cubicBezTo>
                  <a:cubicBezTo>
                    <a:pt x="38511" y="76322"/>
                    <a:pt x="44733" y="101692"/>
                    <a:pt x="50956" y="127063"/>
                  </a:cubicBezTo>
                  <a:cubicBezTo>
                    <a:pt x="61135" y="168184"/>
                    <a:pt x="71143" y="209226"/>
                    <a:pt x="81151" y="250360"/>
                  </a:cubicBezTo>
                  <a:cubicBezTo>
                    <a:pt x="103775" y="343141"/>
                    <a:pt x="126320" y="435935"/>
                    <a:pt x="148865" y="528808"/>
                  </a:cubicBezTo>
                  <a:cubicBezTo>
                    <a:pt x="195633" y="721116"/>
                    <a:pt x="242321" y="913516"/>
                    <a:pt x="288918" y="1105916"/>
                  </a:cubicBezTo>
                  <a:cubicBezTo>
                    <a:pt x="335514" y="1298067"/>
                    <a:pt x="382111" y="1490126"/>
                    <a:pt x="428708" y="1682263"/>
                  </a:cubicBezTo>
                  <a:cubicBezTo>
                    <a:pt x="476235" y="1878286"/>
                    <a:pt x="523840" y="2074308"/>
                    <a:pt x="571367" y="2270331"/>
                  </a:cubicBezTo>
                  <a:cubicBezTo>
                    <a:pt x="619313" y="2468453"/>
                    <a:pt x="667338" y="2666668"/>
                    <a:pt x="715454" y="2864804"/>
                  </a:cubicBezTo>
                  <a:cubicBezTo>
                    <a:pt x="738589" y="2960118"/>
                    <a:pt x="761710" y="3055511"/>
                    <a:pt x="784845" y="3150917"/>
                  </a:cubicBezTo>
                  <a:cubicBezTo>
                    <a:pt x="805543" y="3236545"/>
                    <a:pt x="826149" y="3322081"/>
                    <a:pt x="847083" y="3407617"/>
                  </a:cubicBezTo>
                  <a:cubicBezTo>
                    <a:pt x="871724" y="3508404"/>
                    <a:pt x="895959" y="3609283"/>
                    <a:pt x="920430" y="3710162"/>
                  </a:cubicBezTo>
                  <a:cubicBezTo>
                    <a:pt x="943303" y="3804636"/>
                    <a:pt x="966267" y="3899189"/>
                    <a:pt x="989153" y="3993663"/>
                  </a:cubicBezTo>
                  <a:cubicBezTo>
                    <a:pt x="1026082" y="4146032"/>
                    <a:pt x="1063089" y="4298309"/>
                    <a:pt x="1100018" y="4450599"/>
                  </a:cubicBezTo>
                  <a:cubicBezTo>
                    <a:pt x="1101616" y="4457423"/>
                    <a:pt x="1097333" y="4464498"/>
                    <a:pt x="1090508" y="4466191"/>
                  </a:cubicBezTo>
                  <a:cubicBezTo>
                    <a:pt x="1089512" y="4466441"/>
                    <a:pt x="1088529" y="4466545"/>
                    <a:pt x="1087547" y="4466545"/>
                  </a:cubicBezTo>
                  <a:cubicBezTo>
                    <a:pt x="1081783" y="4466519"/>
                    <a:pt x="1076412" y="4462464"/>
                    <a:pt x="1074971" y="44566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701150" y="-1927802"/>
              <a:ext cx="566745" cy="199430"/>
            </a:xfrm>
            <a:custGeom>
              <a:avLst/>
              <a:gdLst/>
              <a:ahLst/>
              <a:cxnLst/>
              <a:rect l="l" t="t" r="r" b="b"/>
              <a:pathLst>
                <a:path w="566745" h="199430" extrusionOk="0">
                  <a:moveTo>
                    <a:pt x="560432" y="54898"/>
                  </a:moveTo>
                  <a:cubicBezTo>
                    <a:pt x="562541" y="63915"/>
                    <a:pt x="564637" y="72853"/>
                    <a:pt x="566746" y="81778"/>
                  </a:cubicBezTo>
                  <a:cubicBezTo>
                    <a:pt x="372695" y="66107"/>
                    <a:pt x="170064" y="93065"/>
                    <a:pt x="6471" y="199431"/>
                  </a:cubicBezTo>
                  <a:cubicBezTo>
                    <a:pt x="4284" y="190663"/>
                    <a:pt x="2188" y="181817"/>
                    <a:pt x="79" y="173049"/>
                  </a:cubicBezTo>
                  <a:cubicBezTo>
                    <a:pt x="79" y="172971"/>
                    <a:pt x="0" y="172800"/>
                    <a:pt x="0" y="172708"/>
                  </a:cubicBezTo>
                  <a:cubicBezTo>
                    <a:pt x="72587" y="74861"/>
                    <a:pt x="211041" y="31378"/>
                    <a:pt x="326610" y="11834"/>
                  </a:cubicBezTo>
                  <a:cubicBezTo>
                    <a:pt x="401476" y="-5950"/>
                    <a:pt x="478098" y="-2997"/>
                    <a:pt x="551275" y="16048"/>
                  </a:cubicBezTo>
                  <a:cubicBezTo>
                    <a:pt x="554301" y="29015"/>
                    <a:pt x="557406" y="41917"/>
                    <a:pt x="560432" y="54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487139" y="-2890013"/>
              <a:ext cx="633892" cy="564387"/>
            </a:xfrm>
            <a:custGeom>
              <a:avLst/>
              <a:gdLst/>
              <a:ahLst/>
              <a:cxnLst/>
              <a:rect l="l" t="t" r="r" b="b"/>
              <a:pathLst>
                <a:path w="633892" h="564387" extrusionOk="0">
                  <a:moveTo>
                    <a:pt x="627670" y="395166"/>
                  </a:moveTo>
                  <a:cubicBezTo>
                    <a:pt x="629779" y="403933"/>
                    <a:pt x="631875" y="412780"/>
                    <a:pt x="633893" y="421547"/>
                  </a:cubicBezTo>
                  <a:cubicBezTo>
                    <a:pt x="440772" y="378825"/>
                    <a:pt x="222749" y="429895"/>
                    <a:pt x="76474" y="564387"/>
                  </a:cubicBezTo>
                  <a:cubicBezTo>
                    <a:pt x="74457" y="556552"/>
                    <a:pt x="72610" y="548716"/>
                    <a:pt x="70749" y="540788"/>
                  </a:cubicBezTo>
                  <a:cubicBezTo>
                    <a:pt x="70160" y="538426"/>
                    <a:pt x="69570" y="536063"/>
                    <a:pt x="69072" y="533714"/>
                  </a:cubicBezTo>
                  <a:cubicBezTo>
                    <a:pt x="68234" y="530341"/>
                    <a:pt x="67396" y="526889"/>
                    <a:pt x="66636" y="523516"/>
                  </a:cubicBezTo>
                  <a:cubicBezTo>
                    <a:pt x="49645" y="453402"/>
                    <a:pt x="32733" y="383366"/>
                    <a:pt x="15913" y="313252"/>
                  </a:cubicBezTo>
                  <a:cubicBezTo>
                    <a:pt x="13555" y="298251"/>
                    <a:pt x="10777" y="283340"/>
                    <a:pt x="8433" y="268247"/>
                  </a:cubicBezTo>
                  <a:cubicBezTo>
                    <a:pt x="6913" y="258718"/>
                    <a:pt x="5747" y="249110"/>
                    <a:pt x="4227" y="239503"/>
                  </a:cubicBezTo>
                  <a:cubicBezTo>
                    <a:pt x="2800" y="230407"/>
                    <a:pt x="1450" y="221298"/>
                    <a:pt x="520" y="212111"/>
                  </a:cubicBezTo>
                  <a:cubicBezTo>
                    <a:pt x="520" y="211940"/>
                    <a:pt x="442" y="211770"/>
                    <a:pt x="442" y="211599"/>
                  </a:cubicBezTo>
                  <a:cubicBezTo>
                    <a:pt x="101" y="206966"/>
                    <a:pt x="-148" y="202411"/>
                    <a:pt x="101" y="197778"/>
                  </a:cubicBezTo>
                  <a:cubicBezTo>
                    <a:pt x="271" y="195665"/>
                    <a:pt x="350" y="193565"/>
                    <a:pt x="520" y="191452"/>
                  </a:cubicBezTo>
                  <a:lnTo>
                    <a:pt x="520" y="191373"/>
                  </a:lnTo>
                  <a:cubicBezTo>
                    <a:pt x="690" y="189181"/>
                    <a:pt x="939" y="187081"/>
                    <a:pt x="1188" y="184968"/>
                  </a:cubicBezTo>
                  <a:cubicBezTo>
                    <a:pt x="1188" y="184890"/>
                    <a:pt x="1188" y="184719"/>
                    <a:pt x="1267" y="184627"/>
                  </a:cubicBezTo>
                  <a:cubicBezTo>
                    <a:pt x="2354" y="178563"/>
                    <a:pt x="3952" y="172906"/>
                    <a:pt x="5813" y="167092"/>
                  </a:cubicBezTo>
                  <a:cubicBezTo>
                    <a:pt x="5734" y="167604"/>
                    <a:pt x="5564" y="168103"/>
                    <a:pt x="5393" y="168693"/>
                  </a:cubicBezTo>
                  <a:cubicBezTo>
                    <a:pt x="6743" y="164309"/>
                    <a:pt x="8419" y="160096"/>
                    <a:pt x="9847" y="155804"/>
                  </a:cubicBezTo>
                  <a:cubicBezTo>
                    <a:pt x="97840" y="13398"/>
                    <a:pt x="382137" y="-47358"/>
                    <a:pt x="518154" y="41721"/>
                  </a:cubicBezTo>
                  <a:cubicBezTo>
                    <a:pt x="518495" y="41971"/>
                    <a:pt x="518744" y="42233"/>
                    <a:pt x="518992" y="42483"/>
                  </a:cubicBezTo>
                  <a:cubicBezTo>
                    <a:pt x="519412" y="42824"/>
                    <a:pt x="519923" y="43244"/>
                    <a:pt x="520342" y="43664"/>
                  </a:cubicBezTo>
                  <a:cubicBezTo>
                    <a:pt x="521599" y="44675"/>
                    <a:pt x="522870" y="45685"/>
                    <a:pt x="524049" y="46788"/>
                  </a:cubicBezTo>
                  <a:cubicBezTo>
                    <a:pt x="524128" y="46788"/>
                    <a:pt x="524128" y="46788"/>
                    <a:pt x="524128" y="46958"/>
                  </a:cubicBezTo>
                  <a:cubicBezTo>
                    <a:pt x="524206" y="46958"/>
                    <a:pt x="524298" y="47037"/>
                    <a:pt x="524377" y="47129"/>
                  </a:cubicBezTo>
                  <a:cubicBezTo>
                    <a:pt x="526145" y="48140"/>
                    <a:pt x="527822" y="49662"/>
                    <a:pt x="529250" y="51513"/>
                  </a:cubicBezTo>
                  <a:cubicBezTo>
                    <a:pt x="529328" y="51513"/>
                    <a:pt x="529328" y="51592"/>
                    <a:pt x="529420" y="51762"/>
                  </a:cubicBezTo>
                  <a:cubicBezTo>
                    <a:pt x="529499" y="51762"/>
                    <a:pt x="529499" y="51762"/>
                    <a:pt x="529499" y="51841"/>
                  </a:cubicBezTo>
                  <a:cubicBezTo>
                    <a:pt x="531018" y="53193"/>
                    <a:pt x="532446" y="54623"/>
                    <a:pt x="533782" y="56054"/>
                  </a:cubicBezTo>
                  <a:lnTo>
                    <a:pt x="533861" y="56054"/>
                  </a:lnTo>
                  <a:cubicBezTo>
                    <a:pt x="534110" y="56395"/>
                    <a:pt x="534451" y="56723"/>
                    <a:pt x="534699" y="57065"/>
                  </a:cubicBezTo>
                  <a:cubicBezTo>
                    <a:pt x="535708" y="58587"/>
                    <a:pt x="536717" y="60097"/>
                    <a:pt x="537647" y="61698"/>
                  </a:cubicBezTo>
                  <a:cubicBezTo>
                    <a:pt x="537647" y="61777"/>
                    <a:pt x="537726" y="61868"/>
                    <a:pt x="537896" y="62039"/>
                  </a:cubicBezTo>
                  <a:cubicBezTo>
                    <a:pt x="537896" y="62039"/>
                    <a:pt x="537896" y="62118"/>
                    <a:pt x="537974" y="62118"/>
                  </a:cubicBezTo>
                  <a:cubicBezTo>
                    <a:pt x="541171" y="66160"/>
                    <a:pt x="543948" y="70373"/>
                    <a:pt x="546555" y="74757"/>
                  </a:cubicBezTo>
                  <a:cubicBezTo>
                    <a:pt x="564725" y="105260"/>
                    <a:pt x="570528" y="142850"/>
                    <a:pt x="576672" y="179088"/>
                  </a:cubicBezTo>
                  <a:cubicBezTo>
                    <a:pt x="592484" y="246000"/>
                    <a:pt x="608295" y="313082"/>
                    <a:pt x="624107" y="379993"/>
                  </a:cubicBezTo>
                  <a:cubicBezTo>
                    <a:pt x="624867" y="383366"/>
                    <a:pt x="625705" y="386740"/>
                    <a:pt x="626465" y="390113"/>
                  </a:cubicBezTo>
                  <a:lnTo>
                    <a:pt x="626386" y="390113"/>
                  </a:lnTo>
                  <a:cubicBezTo>
                    <a:pt x="626635" y="391373"/>
                    <a:pt x="626897" y="392646"/>
                    <a:pt x="627055" y="393906"/>
                  </a:cubicBezTo>
                  <a:cubicBezTo>
                    <a:pt x="627133" y="393906"/>
                    <a:pt x="627133" y="393906"/>
                    <a:pt x="627055" y="393985"/>
                  </a:cubicBezTo>
                  <a:cubicBezTo>
                    <a:pt x="627225" y="394405"/>
                    <a:pt x="627395" y="394746"/>
                    <a:pt x="627474" y="395166"/>
                  </a:cubicBezTo>
                  <a:cubicBezTo>
                    <a:pt x="627592" y="395166"/>
                    <a:pt x="627592" y="395166"/>
                    <a:pt x="627670" y="3951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4"/>
          <p:cNvSpPr txBox="1">
            <a:spLocks noGrp="1"/>
          </p:cNvSpPr>
          <p:nvPr>
            <p:ph type="title"/>
          </p:nvPr>
        </p:nvSpPr>
        <p:spPr>
          <a:xfrm>
            <a:off x="1935125" y="1112625"/>
            <a:ext cx="5273700" cy="179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"/>
          <p:cNvGrpSpPr/>
          <p:nvPr/>
        </p:nvGrpSpPr>
        <p:grpSpPr>
          <a:xfrm rot="-610912">
            <a:off x="8441321" y="-455773"/>
            <a:ext cx="2003691" cy="2694440"/>
            <a:chOff x="16880120" y="-910586"/>
            <a:chExt cx="4006778" cy="5388068"/>
          </a:xfrm>
        </p:grpSpPr>
        <p:sp>
          <p:nvSpPr>
            <p:cNvPr id="283" name="Google Shape;283;p5"/>
            <p:cNvSpPr/>
            <p:nvPr/>
          </p:nvSpPr>
          <p:spPr>
            <a:xfrm>
              <a:off x="16884405" y="-910586"/>
              <a:ext cx="4002494" cy="5388068"/>
            </a:xfrm>
            <a:custGeom>
              <a:avLst/>
              <a:gdLst/>
              <a:ahLst/>
              <a:cxnLst/>
              <a:rect l="l" t="t" r="r" b="b"/>
              <a:pathLst>
                <a:path w="4002494" h="5388068" extrusionOk="0">
                  <a:moveTo>
                    <a:pt x="3980049" y="5193005"/>
                  </a:moveTo>
                  <a:cubicBezTo>
                    <a:pt x="3972369" y="5062388"/>
                    <a:pt x="3993093" y="4908838"/>
                    <a:pt x="3984551" y="4749729"/>
                  </a:cubicBezTo>
                  <a:cubicBezTo>
                    <a:pt x="3963581" y="4381283"/>
                    <a:pt x="3975547" y="4648951"/>
                    <a:pt x="3975547" y="4285796"/>
                  </a:cubicBezTo>
                  <a:cubicBezTo>
                    <a:pt x="3976355" y="3876712"/>
                    <a:pt x="3921542" y="3617665"/>
                    <a:pt x="3940983" y="2956443"/>
                  </a:cubicBezTo>
                  <a:cubicBezTo>
                    <a:pt x="3948243" y="2801493"/>
                    <a:pt x="3951108" y="2883381"/>
                    <a:pt x="3930148" y="2513867"/>
                  </a:cubicBezTo>
                  <a:cubicBezTo>
                    <a:pt x="3893807" y="1990309"/>
                    <a:pt x="3890285" y="6738"/>
                    <a:pt x="3851402" y="5779"/>
                  </a:cubicBezTo>
                  <a:cubicBezTo>
                    <a:pt x="3522514" y="-3273"/>
                    <a:pt x="3143930" y="12740"/>
                    <a:pt x="3145976" y="12740"/>
                  </a:cubicBezTo>
                  <a:cubicBezTo>
                    <a:pt x="2774974" y="12740"/>
                    <a:pt x="3118715" y="-23694"/>
                    <a:pt x="2666350" y="26663"/>
                  </a:cubicBezTo>
                  <a:cubicBezTo>
                    <a:pt x="2465290" y="48937"/>
                    <a:pt x="1969508" y="21329"/>
                    <a:pt x="1946189" y="19928"/>
                  </a:cubicBezTo>
                  <a:cubicBezTo>
                    <a:pt x="1927577" y="21318"/>
                    <a:pt x="1509722" y="54045"/>
                    <a:pt x="1466358" y="50328"/>
                  </a:cubicBezTo>
                  <a:cubicBezTo>
                    <a:pt x="1038637" y="13861"/>
                    <a:pt x="216304" y="70026"/>
                    <a:pt x="267379" y="66125"/>
                  </a:cubicBezTo>
                  <a:cubicBezTo>
                    <a:pt x="254088" y="66125"/>
                    <a:pt x="36872" y="61944"/>
                    <a:pt x="38919" y="62181"/>
                  </a:cubicBezTo>
                  <a:cubicBezTo>
                    <a:pt x="37540" y="62181"/>
                    <a:pt x="36463" y="706787"/>
                    <a:pt x="36463" y="1180581"/>
                  </a:cubicBezTo>
                  <a:cubicBezTo>
                    <a:pt x="36420" y="1181378"/>
                    <a:pt x="11033" y="1565687"/>
                    <a:pt x="8847" y="1739194"/>
                  </a:cubicBezTo>
                  <a:cubicBezTo>
                    <a:pt x="8847" y="1761015"/>
                    <a:pt x="35849" y="2016937"/>
                    <a:pt x="32370" y="2050882"/>
                  </a:cubicBezTo>
                  <a:cubicBezTo>
                    <a:pt x="-13212" y="2502994"/>
                    <a:pt x="57262" y="2948921"/>
                    <a:pt x="15395" y="3850429"/>
                  </a:cubicBezTo>
                  <a:cubicBezTo>
                    <a:pt x="-1160" y="4173271"/>
                    <a:pt x="21082" y="4125231"/>
                    <a:pt x="15600" y="4293005"/>
                  </a:cubicBezTo>
                  <a:cubicBezTo>
                    <a:pt x="-11963" y="5054650"/>
                    <a:pt x="3332" y="4660223"/>
                    <a:pt x="13553" y="5151700"/>
                  </a:cubicBezTo>
                  <a:cubicBezTo>
                    <a:pt x="18034" y="5361209"/>
                    <a:pt x="9482" y="5370315"/>
                    <a:pt x="22956" y="5370552"/>
                  </a:cubicBezTo>
                  <a:cubicBezTo>
                    <a:pt x="886057" y="5383731"/>
                    <a:pt x="1626682" y="5391835"/>
                    <a:pt x="2748758" y="5371942"/>
                  </a:cubicBezTo>
                  <a:cubicBezTo>
                    <a:pt x="3194025" y="5363354"/>
                    <a:pt x="3200369" y="5391436"/>
                    <a:pt x="3248019" y="5387729"/>
                  </a:cubicBezTo>
                  <a:cubicBezTo>
                    <a:pt x="4154311" y="5318557"/>
                    <a:pt x="4000708" y="5500049"/>
                    <a:pt x="3980049" y="5193005"/>
                  </a:cubicBezTo>
                  <a:close/>
                  <a:moveTo>
                    <a:pt x="216864" y="606634"/>
                  </a:moveTo>
                  <a:cubicBezTo>
                    <a:pt x="179026" y="591321"/>
                    <a:pt x="158982" y="540264"/>
                    <a:pt x="175342" y="498711"/>
                  </a:cubicBezTo>
                  <a:cubicBezTo>
                    <a:pt x="202754" y="428386"/>
                    <a:pt x="297042" y="435822"/>
                    <a:pt x="321578" y="503819"/>
                  </a:cubicBezTo>
                  <a:cubicBezTo>
                    <a:pt x="345716" y="561848"/>
                    <a:pt x="286605" y="635180"/>
                    <a:pt x="216864" y="606634"/>
                  </a:cubicBezTo>
                  <a:close/>
                  <a:moveTo>
                    <a:pt x="209701" y="1047593"/>
                  </a:moveTo>
                  <a:cubicBezTo>
                    <a:pt x="179435" y="1031342"/>
                    <a:pt x="163678" y="990964"/>
                    <a:pt x="172477" y="954530"/>
                  </a:cubicBezTo>
                  <a:cubicBezTo>
                    <a:pt x="191908" y="874927"/>
                    <a:pt x="295814" y="874690"/>
                    <a:pt x="322397" y="948496"/>
                  </a:cubicBezTo>
                  <a:cubicBezTo>
                    <a:pt x="348172" y="1010221"/>
                    <a:pt x="280272" y="1085654"/>
                    <a:pt x="209701" y="1047593"/>
                  </a:cubicBezTo>
                  <a:close/>
                  <a:moveTo>
                    <a:pt x="218501" y="1496203"/>
                  </a:moveTo>
                  <a:cubicBezTo>
                    <a:pt x="180663" y="1480890"/>
                    <a:pt x="160619" y="1430296"/>
                    <a:pt x="176775" y="1388517"/>
                  </a:cubicBezTo>
                  <a:cubicBezTo>
                    <a:pt x="203982" y="1317729"/>
                    <a:pt x="298884" y="1325390"/>
                    <a:pt x="323215" y="1393388"/>
                  </a:cubicBezTo>
                  <a:cubicBezTo>
                    <a:pt x="347558" y="1451644"/>
                    <a:pt x="288038" y="1524512"/>
                    <a:pt x="218501" y="1496203"/>
                  </a:cubicBezTo>
                  <a:close/>
                  <a:moveTo>
                    <a:pt x="219524" y="1941095"/>
                  </a:moveTo>
                  <a:cubicBezTo>
                    <a:pt x="181686" y="1925782"/>
                    <a:pt x="161642" y="1875188"/>
                    <a:pt x="177798" y="1833646"/>
                  </a:cubicBezTo>
                  <a:cubicBezTo>
                    <a:pt x="205005" y="1762631"/>
                    <a:pt x="299907" y="1770293"/>
                    <a:pt x="324239" y="1838291"/>
                  </a:cubicBezTo>
                  <a:cubicBezTo>
                    <a:pt x="348785" y="1896999"/>
                    <a:pt x="288447" y="1969177"/>
                    <a:pt x="219524" y="1941095"/>
                  </a:cubicBezTo>
                  <a:close/>
                  <a:moveTo>
                    <a:pt x="175138" y="2289218"/>
                  </a:moveTo>
                  <a:cubicBezTo>
                    <a:pt x="194568" y="2209614"/>
                    <a:pt x="298475" y="2209151"/>
                    <a:pt x="325057" y="2283183"/>
                  </a:cubicBezTo>
                  <a:cubicBezTo>
                    <a:pt x="378642" y="2411526"/>
                    <a:pt x="139551" y="2435665"/>
                    <a:pt x="175138" y="2289218"/>
                  </a:cubicBezTo>
                  <a:close/>
                  <a:moveTo>
                    <a:pt x="176161" y="2733883"/>
                  </a:moveTo>
                  <a:cubicBezTo>
                    <a:pt x="195592" y="2654517"/>
                    <a:pt x="299293" y="2653580"/>
                    <a:pt x="326081" y="2727849"/>
                  </a:cubicBezTo>
                  <a:cubicBezTo>
                    <a:pt x="379870" y="2856882"/>
                    <a:pt x="140779" y="2880331"/>
                    <a:pt x="176161" y="2733883"/>
                  </a:cubicBezTo>
                  <a:close/>
                  <a:moveTo>
                    <a:pt x="222185" y="3275556"/>
                  </a:moveTo>
                  <a:cubicBezTo>
                    <a:pt x="184347" y="3260243"/>
                    <a:pt x="164302" y="3209649"/>
                    <a:pt x="180459" y="3168107"/>
                  </a:cubicBezTo>
                  <a:cubicBezTo>
                    <a:pt x="207666" y="3097093"/>
                    <a:pt x="302568" y="3104754"/>
                    <a:pt x="326899" y="3172752"/>
                  </a:cubicBezTo>
                  <a:cubicBezTo>
                    <a:pt x="351241" y="3231234"/>
                    <a:pt x="291312" y="3303638"/>
                    <a:pt x="222185" y="3275556"/>
                  </a:cubicBezTo>
                  <a:close/>
                  <a:moveTo>
                    <a:pt x="177798" y="3623678"/>
                  </a:moveTo>
                  <a:cubicBezTo>
                    <a:pt x="197229" y="3543838"/>
                    <a:pt x="301135" y="3543838"/>
                    <a:pt x="327718" y="3617644"/>
                  </a:cubicBezTo>
                  <a:cubicBezTo>
                    <a:pt x="381303" y="3745987"/>
                    <a:pt x="142211" y="3770126"/>
                    <a:pt x="177798" y="3623678"/>
                  </a:cubicBezTo>
                  <a:close/>
                  <a:moveTo>
                    <a:pt x="216045" y="4161407"/>
                  </a:moveTo>
                  <a:cubicBezTo>
                    <a:pt x="185779" y="4145156"/>
                    <a:pt x="170022" y="4104778"/>
                    <a:pt x="178821" y="4068344"/>
                  </a:cubicBezTo>
                  <a:cubicBezTo>
                    <a:pt x="198252" y="3988741"/>
                    <a:pt x="302158" y="3988504"/>
                    <a:pt x="328741" y="4062309"/>
                  </a:cubicBezTo>
                  <a:cubicBezTo>
                    <a:pt x="354516" y="4124046"/>
                    <a:pt x="286810" y="4199468"/>
                    <a:pt x="216045" y="4161407"/>
                  </a:cubicBezTo>
                  <a:close/>
                  <a:moveTo>
                    <a:pt x="224834" y="4610017"/>
                  </a:moveTo>
                  <a:cubicBezTo>
                    <a:pt x="186997" y="4594704"/>
                    <a:pt x="166952" y="4544110"/>
                    <a:pt x="183108" y="4502568"/>
                  </a:cubicBezTo>
                  <a:cubicBezTo>
                    <a:pt x="210315" y="4431553"/>
                    <a:pt x="305217" y="4439215"/>
                    <a:pt x="329549" y="4507213"/>
                  </a:cubicBezTo>
                  <a:cubicBezTo>
                    <a:pt x="353902" y="4565695"/>
                    <a:pt x="293973" y="4638099"/>
                    <a:pt x="224834" y="4610017"/>
                  </a:cubicBezTo>
                  <a:close/>
                  <a:moveTo>
                    <a:pt x="225653" y="5054920"/>
                  </a:moveTo>
                  <a:cubicBezTo>
                    <a:pt x="145680" y="5022430"/>
                    <a:pt x="172477" y="4882017"/>
                    <a:pt x="268198" y="4898267"/>
                  </a:cubicBezTo>
                  <a:cubicBezTo>
                    <a:pt x="384168" y="4918451"/>
                    <a:pt x="335085" y="5099479"/>
                    <a:pt x="225653" y="5054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5"/>
            <p:cNvGrpSpPr/>
            <p:nvPr/>
          </p:nvGrpSpPr>
          <p:grpSpPr>
            <a:xfrm>
              <a:off x="16880120" y="-629756"/>
              <a:ext cx="3990798" cy="4912173"/>
              <a:chOff x="16880120" y="-629756"/>
              <a:chExt cx="3990798" cy="4912173"/>
            </a:xfrm>
          </p:grpSpPr>
          <p:sp>
            <p:nvSpPr>
              <p:cNvPr id="285" name="Google Shape;285;p5"/>
              <p:cNvSpPr/>
              <p:nvPr/>
            </p:nvSpPr>
            <p:spPr>
              <a:xfrm>
                <a:off x="16916433" y="-629756"/>
                <a:ext cx="3844732" cy="38955"/>
              </a:xfrm>
              <a:custGeom>
                <a:avLst/>
                <a:gdLst/>
                <a:ahLst/>
                <a:cxnLst/>
                <a:rect l="l" t="t" r="r" b="b"/>
                <a:pathLst>
                  <a:path w="3844732" h="38955" extrusionOk="0">
                    <a:moveTo>
                      <a:pt x="3842886" y="38955"/>
                    </a:moveTo>
                    <a:cubicBezTo>
                      <a:pt x="3841852" y="38966"/>
                      <a:pt x="6815" y="25970"/>
                      <a:pt x="5458" y="25959"/>
                    </a:cubicBezTo>
                    <a:cubicBezTo>
                      <a:pt x="5458" y="-13557"/>
                      <a:pt x="-271278" y="140"/>
                      <a:pt x="3116392" y="14353"/>
                    </a:cubicBezTo>
                    <a:cubicBezTo>
                      <a:pt x="3922591" y="17457"/>
                      <a:pt x="3841938" y="5517"/>
                      <a:pt x="3842886" y="389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16916688" y="-188474"/>
                <a:ext cx="3855780" cy="40711"/>
              </a:xfrm>
              <a:custGeom>
                <a:avLst/>
                <a:gdLst/>
                <a:ahLst/>
                <a:cxnLst/>
                <a:rect l="l" t="t" r="r" b="b"/>
                <a:pathLst>
                  <a:path w="3855780" h="40711" extrusionOk="0">
                    <a:moveTo>
                      <a:pt x="3853684" y="40712"/>
                    </a:moveTo>
                    <a:cubicBezTo>
                      <a:pt x="3852456" y="40733"/>
                      <a:pt x="5172" y="27726"/>
                      <a:pt x="4385" y="27716"/>
                    </a:cubicBezTo>
                    <a:cubicBezTo>
                      <a:pt x="5301" y="-13676"/>
                      <a:pt x="-256549" y="-927"/>
                      <a:pt x="3126565" y="16110"/>
                    </a:cubicBezTo>
                    <a:cubicBezTo>
                      <a:pt x="3932311" y="19202"/>
                      <a:pt x="3853684" y="6864"/>
                      <a:pt x="3853684" y="407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16917798" y="254434"/>
                <a:ext cx="3881401" cy="32230"/>
              </a:xfrm>
              <a:custGeom>
                <a:avLst/>
                <a:gdLst/>
                <a:ahLst/>
                <a:cxnLst/>
                <a:rect l="l" t="t" r="r" b="b"/>
                <a:pathLst>
                  <a:path w="3881401" h="32230" extrusionOk="0">
                    <a:moveTo>
                      <a:pt x="515223" y="29710"/>
                    </a:moveTo>
                    <a:cubicBezTo>
                      <a:pt x="-71659" y="29710"/>
                      <a:pt x="3080" y="37479"/>
                      <a:pt x="3080" y="0"/>
                    </a:cubicBezTo>
                    <a:cubicBezTo>
                      <a:pt x="4728263" y="26897"/>
                      <a:pt x="5412320" y="37566"/>
                      <a:pt x="515223" y="297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16892252" y="698830"/>
                <a:ext cx="3896768" cy="39494"/>
              </a:xfrm>
              <a:custGeom>
                <a:avLst/>
                <a:gdLst/>
                <a:ahLst/>
                <a:cxnLst/>
                <a:rect l="l" t="t" r="r" b="b"/>
                <a:pathLst>
                  <a:path w="3896768" h="39494" extrusionOk="0">
                    <a:moveTo>
                      <a:pt x="3894684" y="39495"/>
                    </a:moveTo>
                    <a:cubicBezTo>
                      <a:pt x="3893844" y="39506"/>
                      <a:pt x="5243" y="26272"/>
                      <a:pt x="4069" y="26262"/>
                    </a:cubicBezTo>
                    <a:cubicBezTo>
                      <a:pt x="5975" y="-13879"/>
                      <a:pt x="-258718" y="270"/>
                      <a:pt x="3172068" y="14656"/>
                    </a:cubicBezTo>
                    <a:cubicBezTo>
                      <a:pt x="3972837" y="17748"/>
                      <a:pt x="3894684" y="5798"/>
                      <a:pt x="3894684" y="394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16910189" y="1141930"/>
                <a:ext cx="3888819" cy="39206"/>
              </a:xfrm>
              <a:custGeom>
                <a:avLst/>
                <a:gdLst/>
                <a:ahLst/>
                <a:cxnLst/>
                <a:rect l="l" t="t" r="r" b="b"/>
                <a:pathLst>
                  <a:path w="3888819" h="39206" extrusionOk="0">
                    <a:moveTo>
                      <a:pt x="3886968" y="39207"/>
                    </a:moveTo>
                    <a:cubicBezTo>
                      <a:pt x="3886020" y="39218"/>
                      <a:pt x="4033" y="25985"/>
                      <a:pt x="2902" y="25974"/>
                    </a:cubicBezTo>
                    <a:cubicBezTo>
                      <a:pt x="8858" y="-13725"/>
                      <a:pt x="-260058" y="230"/>
                      <a:pt x="3164761" y="14605"/>
                    </a:cubicBezTo>
                    <a:cubicBezTo>
                      <a:pt x="3966576" y="17698"/>
                      <a:pt x="3885999" y="6027"/>
                      <a:pt x="3886968" y="39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16896198" y="1584712"/>
                <a:ext cx="3921113" cy="39463"/>
              </a:xfrm>
              <a:custGeom>
                <a:avLst/>
                <a:gdLst/>
                <a:ahLst/>
                <a:cxnLst/>
                <a:rect l="l" t="t" r="r" b="b"/>
                <a:pathLst>
                  <a:path w="3921113" h="39463" extrusionOk="0">
                    <a:moveTo>
                      <a:pt x="3919980" y="39463"/>
                    </a:moveTo>
                    <a:cubicBezTo>
                      <a:pt x="3919194" y="39474"/>
                      <a:pt x="96176" y="26629"/>
                      <a:pt x="5238" y="26004"/>
                    </a:cubicBezTo>
                    <a:cubicBezTo>
                      <a:pt x="4355" y="-13943"/>
                      <a:pt x="-265466" y="367"/>
                      <a:pt x="3189188" y="14861"/>
                    </a:cubicBezTo>
                    <a:cubicBezTo>
                      <a:pt x="3999846" y="17965"/>
                      <a:pt x="3916942" y="6025"/>
                      <a:pt x="3919980" y="39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16908105" y="2026362"/>
                <a:ext cx="3929224" cy="35926"/>
              </a:xfrm>
              <a:custGeom>
                <a:avLst/>
                <a:gdLst/>
                <a:ahLst/>
                <a:cxnLst/>
                <a:rect l="l" t="t" r="r" b="b"/>
                <a:pathLst>
                  <a:path w="3929224" h="35926" extrusionOk="0">
                    <a:moveTo>
                      <a:pt x="1435497" y="31337"/>
                    </a:moveTo>
                    <a:cubicBezTo>
                      <a:pt x="-131189" y="25313"/>
                      <a:pt x="3490" y="43115"/>
                      <a:pt x="2542" y="0"/>
                    </a:cubicBezTo>
                    <a:cubicBezTo>
                      <a:pt x="4190982" y="11649"/>
                      <a:pt x="5573766" y="48794"/>
                      <a:pt x="1435497" y="31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16907405" y="2469915"/>
                <a:ext cx="3920672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3920672" h="40338" extrusionOk="0">
                    <a:moveTo>
                      <a:pt x="3918596" y="40338"/>
                    </a:moveTo>
                    <a:cubicBezTo>
                      <a:pt x="3917810" y="40349"/>
                      <a:pt x="88600" y="27450"/>
                      <a:pt x="4663" y="26879"/>
                    </a:cubicBezTo>
                    <a:cubicBezTo>
                      <a:pt x="4663" y="-15029"/>
                      <a:pt x="-260020" y="995"/>
                      <a:pt x="3199050" y="15510"/>
                    </a:cubicBezTo>
                    <a:cubicBezTo>
                      <a:pt x="3996427" y="19368"/>
                      <a:pt x="3918596" y="5229"/>
                      <a:pt x="3918596" y="403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16895773" y="2912345"/>
                <a:ext cx="3950136" cy="40946"/>
              </a:xfrm>
              <a:custGeom>
                <a:avLst/>
                <a:gdLst/>
                <a:ahLst/>
                <a:cxnLst/>
                <a:rect l="l" t="t" r="r" b="b"/>
                <a:pathLst>
                  <a:path w="3950136" h="40946" extrusionOk="0">
                    <a:moveTo>
                      <a:pt x="3949250" y="40946"/>
                    </a:moveTo>
                    <a:cubicBezTo>
                      <a:pt x="3948463" y="40957"/>
                      <a:pt x="73897" y="27939"/>
                      <a:pt x="4026" y="27487"/>
                    </a:cubicBezTo>
                    <a:cubicBezTo>
                      <a:pt x="6040" y="-15887"/>
                      <a:pt x="-260980" y="1506"/>
                      <a:pt x="3221312" y="16118"/>
                    </a:cubicBezTo>
                    <a:cubicBezTo>
                      <a:pt x="4028566" y="19222"/>
                      <a:pt x="3945534" y="7249"/>
                      <a:pt x="3949250" y="409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16896555" y="3355025"/>
                <a:ext cx="3974364" cy="36624"/>
              </a:xfrm>
              <a:custGeom>
                <a:avLst/>
                <a:gdLst/>
                <a:ahLst/>
                <a:cxnLst/>
                <a:rect l="l" t="t" r="r" b="b"/>
                <a:pathLst>
                  <a:path w="3974364" h="36624" extrusionOk="0">
                    <a:moveTo>
                      <a:pt x="1478745" y="31563"/>
                    </a:moveTo>
                    <a:cubicBezTo>
                      <a:pt x="-155431" y="25292"/>
                      <a:pt x="4269" y="44570"/>
                      <a:pt x="4269" y="0"/>
                    </a:cubicBezTo>
                    <a:cubicBezTo>
                      <a:pt x="4167397" y="16046"/>
                      <a:pt x="5675985" y="49279"/>
                      <a:pt x="1478745" y="31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16880120" y="3799080"/>
                <a:ext cx="3990333" cy="40062"/>
              </a:xfrm>
              <a:custGeom>
                <a:avLst/>
                <a:gdLst/>
                <a:ahLst/>
                <a:cxnLst/>
                <a:rect l="l" t="t" r="r" b="b"/>
                <a:pathLst>
                  <a:path w="3990333" h="40062" extrusionOk="0">
                    <a:moveTo>
                      <a:pt x="3988835" y="40062"/>
                    </a:moveTo>
                    <a:cubicBezTo>
                      <a:pt x="3988017" y="40073"/>
                      <a:pt x="169211" y="27530"/>
                      <a:pt x="4955" y="26139"/>
                    </a:cubicBezTo>
                    <a:cubicBezTo>
                      <a:pt x="4955" y="-14444"/>
                      <a:pt x="-269055" y="665"/>
                      <a:pt x="3258044" y="15460"/>
                    </a:cubicBezTo>
                    <a:cubicBezTo>
                      <a:pt x="4068464" y="18564"/>
                      <a:pt x="3986929" y="6613"/>
                      <a:pt x="3988835" y="400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16893473" y="4241008"/>
                <a:ext cx="3972413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3972413" h="41409" extrusionOk="0">
                    <a:moveTo>
                      <a:pt x="3970980" y="41410"/>
                    </a:moveTo>
                    <a:cubicBezTo>
                      <a:pt x="3970205" y="41421"/>
                      <a:pt x="109231" y="28123"/>
                      <a:pt x="5099" y="27250"/>
                    </a:cubicBezTo>
                    <a:cubicBezTo>
                      <a:pt x="4129" y="-13440"/>
                      <a:pt x="-265562" y="-1156"/>
                      <a:pt x="3255117" y="16571"/>
                    </a:cubicBezTo>
                    <a:cubicBezTo>
                      <a:pt x="4049338" y="19674"/>
                      <a:pt x="3968945" y="6819"/>
                      <a:pt x="3970980" y="414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5"/>
            <p:cNvSpPr/>
            <p:nvPr/>
          </p:nvSpPr>
          <p:spPr>
            <a:xfrm>
              <a:off x="17405811" y="-863266"/>
              <a:ext cx="107173" cy="5336227"/>
            </a:xfrm>
            <a:custGeom>
              <a:avLst/>
              <a:gdLst/>
              <a:ahLst/>
              <a:cxnLst/>
              <a:rect l="l" t="t" r="r" b="b"/>
              <a:pathLst>
                <a:path w="107173" h="5336227" extrusionOk="0">
                  <a:moveTo>
                    <a:pt x="107173" y="5336228"/>
                  </a:moveTo>
                  <a:cubicBezTo>
                    <a:pt x="48019" y="5336228"/>
                    <a:pt x="-45116" y="2253665"/>
                    <a:pt x="25153" y="1"/>
                  </a:cubicBezTo>
                  <a:cubicBezTo>
                    <a:pt x="85039" y="-1820"/>
                    <a:pt x="-59237" y="2079211"/>
                    <a:pt x="107173" y="5336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5"/>
          <p:cNvSpPr txBox="1">
            <a:spLocks noGrp="1"/>
          </p:cNvSpPr>
          <p:nvPr>
            <p:ph type="title"/>
          </p:nvPr>
        </p:nvSpPr>
        <p:spPr>
          <a:xfrm>
            <a:off x="514350" y="557100"/>
            <a:ext cx="75621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99" name="Google Shape;299;p5"/>
          <p:cNvSpPr txBox="1">
            <a:spLocks noGrp="1"/>
          </p:cNvSpPr>
          <p:nvPr>
            <p:ph type="body" idx="1"/>
          </p:nvPr>
        </p:nvSpPr>
        <p:spPr>
          <a:xfrm>
            <a:off x="514350" y="2334650"/>
            <a:ext cx="81153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6"/>
          <p:cNvGrpSpPr/>
          <p:nvPr/>
        </p:nvGrpSpPr>
        <p:grpSpPr>
          <a:xfrm rot="-610912">
            <a:off x="8441321" y="-455773"/>
            <a:ext cx="2003691" cy="2694440"/>
            <a:chOff x="16880120" y="-910586"/>
            <a:chExt cx="4006778" cy="5388068"/>
          </a:xfrm>
        </p:grpSpPr>
        <p:sp>
          <p:nvSpPr>
            <p:cNvPr id="302" name="Google Shape;302;p6"/>
            <p:cNvSpPr/>
            <p:nvPr/>
          </p:nvSpPr>
          <p:spPr>
            <a:xfrm>
              <a:off x="16884405" y="-910586"/>
              <a:ext cx="4002494" cy="5388068"/>
            </a:xfrm>
            <a:custGeom>
              <a:avLst/>
              <a:gdLst/>
              <a:ahLst/>
              <a:cxnLst/>
              <a:rect l="l" t="t" r="r" b="b"/>
              <a:pathLst>
                <a:path w="4002494" h="5388068" extrusionOk="0">
                  <a:moveTo>
                    <a:pt x="3980049" y="5193005"/>
                  </a:moveTo>
                  <a:cubicBezTo>
                    <a:pt x="3972369" y="5062388"/>
                    <a:pt x="3993093" y="4908838"/>
                    <a:pt x="3984551" y="4749729"/>
                  </a:cubicBezTo>
                  <a:cubicBezTo>
                    <a:pt x="3963581" y="4381283"/>
                    <a:pt x="3975547" y="4648951"/>
                    <a:pt x="3975547" y="4285796"/>
                  </a:cubicBezTo>
                  <a:cubicBezTo>
                    <a:pt x="3976355" y="3876712"/>
                    <a:pt x="3921542" y="3617665"/>
                    <a:pt x="3940983" y="2956443"/>
                  </a:cubicBezTo>
                  <a:cubicBezTo>
                    <a:pt x="3948243" y="2801493"/>
                    <a:pt x="3951108" y="2883381"/>
                    <a:pt x="3930148" y="2513867"/>
                  </a:cubicBezTo>
                  <a:cubicBezTo>
                    <a:pt x="3893807" y="1990309"/>
                    <a:pt x="3890285" y="6738"/>
                    <a:pt x="3851402" y="5779"/>
                  </a:cubicBezTo>
                  <a:cubicBezTo>
                    <a:pt x="3522514" y="-3273"/>
                    <a:pt x="3143930" y="12740"/>
                    <a:pt x="3145976" y="12740"/>
                  </a:cubicBezTo>
                  <a:cubicBezTo>
                    <a:pt x="2774974" y="12740"/>
                    <a:pt x="3118715" y="-23694"/>
                    <a:pt x="2666350" y="26663"/>
                  </a:cubicBezTo>
                  <a:cubicBezTo>
                    <a:pt x="2465290" y="48937"/>
                    <a:pt x="1969508" y="21329"/>
                    <a:pt x="1946189" y="19928"/>
                  </a:cubicBezTo>
                  <a:cubicBezTo>
                    <a:pt x="1927577" y="21318"/>
                    <a:pt x="1509722" y="54045"/>
                    <a:pt x="1466358" y="50328"/>
                  </a:cubicBezTo>
                  <a:cubicBezTo>
                    <a:pt x="1038637" y="13861"/>
                    <a:pt x="216304" y="70026"/>
                    <a:pt x="267379" y="66125"/>
                  </a:cubicBezTo>
                  <a:cubicBezTo>
                    <a:pt x="254088" y="66125"/>
                    <a:pt x="36872" y="61944"/>
                    <a:pt x="38919" y="62181"/>
                  </a:cubicBezTo>
                  <a:cubicBezTo>
                    <a:pt x="37540" y="62181"/>
                    <a:pt x="36463" y="706787"/>
                    <a:pt x="36463" y="1180581"/>
                  </a:cubicBezTo>
                  <a:cubicBezTo>
                    <a:pt x="36420" y="1181378"/>
                    <a:pt x="11033" y="1565687"/>
                    <a:pt x="8847" y="1739194"/>
                  </a:cubicBezTo>
                  <a:cubicBezTo>
                    <a:pt x="8847" y="1761015"/>
                    <a:pt x="35849" y="2016937"/>
                    <a:pt x="32370" y="2050882"/>
                  </a:cubicBezTo>
                  <a:cubicBezTo>
                    <a:pt x="-13212" y="2502994"/>
                    <a:pt x="57262" y="2948921"/>
                    <a:pt x="15395" y="3850429"/>
                  </a:cubicBezTo>
                  <a:cubicBezTo>
                    <a:pt x="-1160" y="4173271"/>
                    <a:pt x="21082" y="4125231"/>
                    <a:pt x="15600" y="4293005"/>
                  </a:cubicBezTo>
                  <a:cubicBezTo>
                    <a:pt x="-11963" y="5054650"/>
                    <a:pt x="3332" y="4660223"/>
                    <a:pt x="13553" y="5151700"/>
                  </a:cubicBezTo>
                  <a:cubicBezTo>
                    <a:pt x="18034" y="5361209"/>
                    <a:pt x="9482" y="5370315"/>
                    <a:pt x="22956" y="5370552"/>
                  </a:cubicBezTo>
                  <a:cubicBezTo>
                    <a:pt x="886057" y="5383731"/>
                    <a:pt x="1626682" y="5391835"/>
                    <a:pt x="2748758" y="5371942"/>
                  </a:cubicBezTo>
                  <a:cubicBezTo>
                    <a:pt x="3194025" y="5363354"/>
                    <a:pt x="3200369" y="5391436"/>
                    <a:pt x="3248019" y="5387729"/>
                  </a:cubicBezTo>
                  <a:cubicBezTo>
                    <a:pt x="4154311" y="5318557"/>
                    <a:pt x="4000708" y="5500049"/>
                    <a:pt x="3980049" y="5193005"/>
                  </a:cubicBezTo>
                  <a:close/>
                  <a:moveTo>
                    <a:pt x="216864" y="606634"/>
                  </a:moveTo>
                  <a:cubicBezTo>
                    <a:pt x="179026" y="591321"/>
                    <a:pt x="158982" y="540264"/>
                    <a:pt x="175342" y="498711"/>
                  </a:cubicBezTo>
                  <a:cubicBezTo>
                    <a:pt x="202754" y="428386"/>
                    <a:pt x="297042" y="435822"/>
                    <a:pt x="321578" y="503819"/>
                  </a:cubicBezTo>
                  <a:cubicBezTo>
                    <a:pt x="345716" y="561848"/>
                    <a:pt x="286605" y="635180"/>
                    <a:pt x="216864" y="606634"/>
                  </a:cubicBezTo>
                  <a:close/>
                  <a:moveTo>
                    <a:pt x="209701" y="1047593"/>
                  </a:moveTo>
                  <a:cubicBezTo>
                    <a:pt x="179435" y="1031342"/>
                    <a:pt x="163678" y="990964"/>
                    <a:pt x="172477" y="954530"/>
                  </a:cubicBezTo>
                  <a:cubicBezTo>
                    <a:pt x="191908" y="874927"/>
                    <a:pt x="295814" y="874690"/>
                    <a:pt x="322397" y="948496"/>
                  </a:cubicBezTo>
                  <a:cubicBezTo>
                    <a:pt x="348172" y="1010221"/>
                    <a:pt x="280272" y="1085654"/>
                    <a:pt x="209701" y="1047593"/>
                  </a:cubicBezTo>
                  <a:close/>
                  <a:moveTo>
                    <a:pt x="218501" y="1496203"/>
                  </a:moveTo>
                  <a:cubicBezTo>
                    <a:pt x="180663" y="1480890"/>
                    <a:pt x="160619" y="1430296"/>
                    <a:pt x="176775" y="1388517"/>
                  </a:cubicBezTo>
                  <a:cubicBezTo>
                    <a:pt x="203982" y="1317729"/>
                    <a:pt x="298884" y="1325390"/>
                    <a:pt x="323215" y="1393388"/>
                  </a:cubicBezTo>
                  <a:cubicBezTo>
                    <a:pt x="347558" y="1451644"/>
                    <a:pt x="288038" y="1524512"/>
                    <a:pt x="218501" y="1496203"/>
                  </a:cubicBezTo>
                  <a:close/>
                  <a:moveTo>
                    <a:pt x="219524" y="1941095"/>
                  </a:moveTo>
                  <a:cubicBezTo>
                    <a:pt x="181686" y="1925782"/>
                    <a:pt x="161642" y="1875188"/>
                    <a:pt x="177798" y="1833646"/>
                  </a:cubicBezTo>
                  <a:cubicBezTo>
                    <a:pt x="205005" y="1762631"/>
                    <a:pt x="299907" y="1770293"/>
                    <a:pt x="324239" y="1838291"/>
                  </a:cubicBezTo>
                  <a:cubicBezTo>
                    <a:pt x="348785" y="1896999"/>
                    <a:pt x="288447" y="1969177"/>
                    <a:pt x="219524" y="1941095"/>
                  </a:cubicBezTo>
                  <a:close/>
                  <a:moveTo>
                    <a:pt x="175138" y="2289218"/>
                  </a:moveTo>
                  <a:cubicBezTo>
                    <a:pt x="194568" y="2209614"/>
                    <a:pt x="298475" y="2209151"/>
                    <a:pt x="325057" y="2283183"/>
                  </a:cubicBezTo>
                  <a:cubicBezTo>
                    <a:pt x="378642" y="2411526"/>
                    <a:pt x="139551" y="2435665"/>
                    <a:pt x="175138" y="2289218"/>
                  </a:cubicBezTo>
                  <a:close/>
                  <a:moveTo>
                    <a:pt x="176161" y="2733883"/>
                  </a:moveTo>
                  <a:cubicBezTo>
                    <a:pt x="195592" y="2654517"/>
                    <a:pt x="299293" y="2653580"/>
                    <a:pt x="326081" y="2727849"/>
                  </a:cubicBezTo>
                  <a:cubicBezTo>
                    <a:pt x="379870" y="2856882"/>
                    <a:pt x="140779" y="2880331"/>
                    <a:pt x="176161" y="2733883"/>
                  </a:cubicBezTo>
                  <a:close/>
                  <a:moveTo>
                    <a:pt x="222185" y="3275556"/>
                  </a:moveTo>
                  <a:cubicBezTo>
                    <a:pt x="184347" y="3260243"/>
                    <a:pt x="164302" y="3209649"/>
                    <a:pt x="180459" y="3168107"/>
                  </a:cubicBezTo>
                  <a:cubicBezTo>
                    <a:pt x="207666" y="3097093"/>
                    <a:pt x="302568" y="3104754"/>
                    <a:pt x="326899" y="3172752"/>
                  </a:cubicBezTo>
                  <a:cubicBezTo>
                    <a:pt x="351241" y="3231234"/>
                    <a:pt x="291312" y="3303638"/>
                    <a:pt x="222185" y="3275556"/>
                  </a:cubicBezTo>
                  <a:close/>
                  <a:moveTo>
                    <a:pt x="177798" y="3623678"/>
                  </a:moveTo>
                  <a:cubicBezTo>
                    <a:pt x="197229" y="3543838"/>
                    <a:pt x="301135" y="3543838"/>
                    <a:pt x="327718" y="3617644"/>
                  </a:cubicBezTo>
                  <a:cubicBezTo>
                    <a:pt x="381303" y="3745987"/>
                    <a:pt x="142211" y="3770126"/>
                    <a:pt x="177798" y="3623678"/>
                  </a:cubicBezTo>
                  <a:close/>
                  <a:moveTo>
                    <a:pt x="216045" y="4161407"/>
                  </a:moveTo>
                  <a:cubicBezTo>
                    <a:pt x="185779" y="4145156"/>
                    <a:pt x="170022" y="4104778"/>
                    <a:pt x="178821" y="4068344"/>
                  </a:cubicBezTo>
                  <a:cubicBezTo>
                    <a:pt x="198252" y="3988741"/>
                    <a:pt x="302158" y="3988504"/>
                    <a:pt x="328741" y="4062309"/>
                  </a:cubicBezTo>
                  <a:cubicBezTo>
                    <a:pt x="354516" y="4124046"/>
                    <a:pt x="286810" y="4199468"/>
                    <a:pt x="216045" y="4161407"/>
                  </a:cubicBezTo>
                  <a:close/>
                  <a:moveTo>
                    <a:pt x="224834" y="4610017"/>
                  </a:moveTo>
                  <a:cubicBezTo>
                    <a:pt x="186997" y="4594704"/>
                    <a:pt x="166952" y="4544110"/>
                    <a:pt x="183108" y="4502568"/>
                  </a:cubicBezTo>
                  <a:cubicBezTo>
                    <a:pt x="210315" y="4431553"/>
                    <a:pt x="305217" y="4439215"/>
                    <a:pt x="329549" y="4507213"/>
                  </a:cubicBezTo>
                  <a:cubicBezTo>
                    <a:pt x="353902" y="4565695"/>
                    <a:pt x="293973" y="4638099"/>
                    <a:pt x="224834" y="4610017"/>
                  </a:cubicBezTo>
                  <a:close/>
                  <a:moveTo>
                    <a:pt x="225653" y="5054920"/>
                  </a:moveTo>
                  <a:cubicBezTo>
                    <a:pt x="145680" y="5022430"/>
                    <a:pt x="172477" y="4882017"/>
                    <a:pt x="268198" y="4898267"/>
                  </a:cubicBezTo>
                  <a:cubicBezTo>
                    <a:pt x="384168" y="4918451"/>
                    <a:pt x="335085" y="5099479"/>
                    <a:pt x="225653" y="5054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6"/>
            <p:cNvGrpSpPr/>
            <p:nvPr/>
          </p:nvGrpSpPr>
          <p:grpSpPr>
            <a:xfrm>
              <a:off x="16880120" y="-629756"/>
              <a:ext cx="3990798" cy="4912173"/>
              <a:chOff x="16880120" y="-629756"/>
              <a:chExt cx="3990798" cy="4912173"/>
            </a:xfrm>
          </p:grpSpPr>
          <p:sp>
            <p:nvSpPr>
              <p:cNvPr id="304" name="Google Shape;304;p6"/>
              <p:cNvSpPr/>
              <p:nvPr/>
            </p:nvSpPr>
            <p:spPr>
              <a:xfrm>
                <a:off x="16916433" y="-629756"/>
                <a:ext cx="3844732" cy="38955"/>
              </a:xfrm>
              <a:custGeom>
                <a:avLst/>
                <a:gdLst/>
                <a:ahLst/>
                <a:cxnLst/>
                <a:rect l="l" t="t" r="r" b="b"/>
                <a:pathLst>
                  <a:path w="3844732" h="38955" extrusionOk="0">
                    <a:moveTo>
                      <a:pt x="3842886" y="38955"/>
                    </a:moveTo>
                    <a:cubicBezTo>
                      <a:pt x="3841852" y="38966"/>
                      <a:pt x="6815" y="25970"/>
                      <a:pt x="5458" y="25959"/>
                    </a:cubicBezTo>
                    <a:cubicBezTo>
                      <a:pt x="5458" y="-13557"/>
                      <a:pt x="-271278" y="140"/>
                      <a:pt x="3116392" y="14353"/>
                    </a:cubicBezTo>
                    <a:cubicBezTo>
                      <a:pt x="3922591" y="17457"/>
                      <a:pt x="3841938" y="5517"/>
                      <a:pt x="3842886" y="389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16916688" y="-188474"/>
                <a:ext cx="3855780" cy="40711"/>
              </a:xfrm>
              <a:custGeom>
                <a:avLst/>
                <a:gdLst/>
                <a:ahLst/>
                <a:cxnLst/>
                <a:rect l="l" t="t" r="r" b="b"/>
                <a:pathLst>
                  <a:path w="3855780" h="40711" extrusionOk="0">
                    <a:moveTo>
                      <a:pt x="3853684" y="40712"/>
                    </a:moveTo>
                    <a:cubicBezTo>
                      <a:pt x="3852456" y="40733"/>
                      <a:pt x="5172" y="27726"/>
                      <a:pt x="4385" y="27716"/>
                    </a:cubicBezTo>
                    <a:cubicBezTo>
                      <a:pt x="5301" y="-13676"/>
                      <a:pt x="-256549" y="-927"/>
                      <a:pt x="3126565" y="16110"/>
                    </a:cubicBezTo>
                    <a:cubicBezTo>
                      <a:pt x="3932311" y="19202"/>
                      <a:pt x="3853684" y="6864"/>
                      <a:pt x="3853684" y="407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16917798" y="254434"/>
                <a:ext cx="3881401" cy="32230"/>
              </a:xfrm>
              <a:custGeom>
                <a:avLst/>
                <a:gdLst/>
                <a:ahLst/>
                <a:cxnLst/>
                <a:rect l="l" t="t" r="r" b="b"/>
                <a:pathLst>
                  <a:path w="3881401" h="32230" extrusionOk="0">
                    <a:moveTo>
                      <a:pt x="515223" y="29710"/>
                    </a:moveTo>
                    <a:cubicBezTo>
                      <a:pt x="-71659" y="29710"/>
                      <a:pt x="3080" y="37479"/>
                      <a:pt x="3080" y="0"/>
                    </a:cubicBezTo>
                    <a:cubicBezTo>
                      <a:pt x="4728263" y="26897"/>
                      <a:pt x="5412320" y="37566"/>
                      <a:pt x="515223" y="297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16892252" y="698830"/>
                <a:ext cx="3896768" cy="39494"/>
              </a:xfrm>
              <a:custGeom>
                <a:avLst/>
                <a:gdLst/>
                <a:ahLst/>
                <a:cxnLst/>
                <a:rect l="l" t="t" r="r" b="b"/>
                <a:pathLst>
                  <a:path w="3896768" h="39494" extrusionOk="0">
                    <a:moveTo>
                      <a:pt x="3894684" y="39495"/>
                    </a:moveTo>
                    <a:cubicBezTo>
                      <a:pt x="3893844" y="39506"/>
                      <a:pt x="5243" y="26272"/>
                      <a:pt x="4069" y="26262"/>
                    </a:cubicBezTo>
                    <a:cubicBezTo>
                      <a:pt x="5975" y="-13879"/>
                      <a:pt x="-258718" y="270"/>
                      <a:pt x="3172068" y="14656"/>
                    </a:cubicBezTo>
                    <a:cubicBezTo>
                      <a:pt x="3972837" y="17748"/>
                      <a:pt x="3894684" y="5798"/>
                      <a:pt x="3894684" y="394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16910189" y="1141930"/>
                <a:ext cx="3888819" cy="39206"/>
              </a:xfrm>
              <a:custGeom>
                <a:avLst/>
                <a:gdLst/>
                <a:ahLst/>
                <a:cxnLst/>
                <a:rect l="l" t="t" r="r" b="b"/>
                <a:pathLst>
                  <a:path w="3888819" h="39206" extrusionOk="0">
                    <a:moveTo>
                      <a:pt x="3886968" y="39207"/>
                    </a:moveTo>
                    <a:cubicBezTo>
                      <a:pt x="3886020" y="39218"/>
                      <a:pt x="4033" y="25985"/>
                      <a:pt x="2902" y="25974"/>
                    </a:cubicBezTo>
                    <a:cubicBezTo>
                      <a:pt x="8858" y="-13725"/>
                      <a:pt x="-260058" y="230"/>
                      <a:pt x="3164761" y="14605"/>
                    </a:cubicBezTo>
                    <a:cubicBezTo>
                      <a:pt x="3966576" y="17698"/>
                      <a:pt x="3885999" y="6027"/>
                      <a:pt x="3886968" y="39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16896198" y="1584712"/>
                <a:ext cx="3921113" cy="39463"/>
              </a:xfrm>
              <a:custGeom>
                <a:avLst/>
                <a:gdLst/>
                <a:ahLst/>
                <a:cxnLst/>
                <a:rect l="l" t="t" r="r" b="b"/>
                <a:pathLst>
                  <a:path w="3921113" h="39463" extrusionOk="0">
                    <a:moveTo>
                      <a:pt x="3919980" y="39463"/>
                    </a:moveTo>
                    <a:cubicBezTo>
                      <a:pt x="3919194" y="39474"/>
                      <a:pt x="96176" y="26629"/>
                      <a:pt x="5238" y="26004"/>
                    </a:cubicBezTo>
                    <a:cubicBezTo>
                      <a:pt x="4355" y="-13943"/>
                      <a:pt x="-265466" y="367"/>
                      <a:pt x="3189188" y="14861"/>
                    </a:cubicBezTo>
                    <a:cubicBezTo>
                      <a:pt x="3999846" y="17965"/>
                      <a:pt x="3916942" y="6025"/>
                      <a:pt x="3919980" y="39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16908105" y="2026362"/>
                <a:ext cx="3929224" cy="35926"/>
              </a:xfrm>
              <a:custGeom>
                <a:avLst/>
                <a:gdLst/>
                <a:ahLst/>
                <a:cxnLst/>
                <a:rect l="l" t="t" r="r" b="b"/>
                <a:pathLst>
                  <a:path w="3929224" h="35926" extrusionOk="0">
                    <a:moveTo>
                      <a:pt x="1435497" y="31337"/>
                    </a:moveTo>
                    <a:cubicBezTo>
                      <a:pt x="-131189" y="25313"/>
                      <a:pt x="3490" y="43115"/>
                      <a:pt x="2542" y="0"/>
                    </a:cubicBezTo>
                    <a:cubicBezTo>
                      <a:pt x="4190982" y="11649"/>
                      <a:pt x="5573766" y="48794"/>
                      <a:pt x="1435497" y="31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16907405" y="2469915"/>
                <a:ext cx="3920672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3920672" h="40338" extrusionOk="0">
                    <a:moveTo>
                      <a:pt x="3918596" y="40338"/>
                    </a:moveTo>
                    <a:cubicBezTo>
                      <a:pt x="3917810" y="40349"/>
                      <a:pt x="88600" y="27450"/>
                      <a:pt x="4663" y="26879"/>
                    </a:cubicBezTo>
                    <a:cubicBezTo>
                      <a:pt x="4663" y="-15029"/>
                      <a:pt x="-260020" y="995"/>
                      <a:pt x="3199050" y="15510"/>
                    </a:cubicBezTo>
                    <a:cubicBezTo>
                      <a:pt x="3996427" y="19368"/>
                      <a:pt x="3918596" y="5229"/>
                      <a:pt x="3918596" y="403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16895773" y="2912345"/>
                <a:ext cx="3950136" cy="40946"/>
              </a:xfrm>
              <a:custGeom>
                <a:avLst/>
                <a:gdLst/>
                <a:ahLst/>
                <a:cxnLst/>
                <a:rect l="l" t="t" r="r" b="b"/>
                <a:pathLst>
                  <a:path w="3950136" h="40946" extrusionOk="0">
                    <a:moveTo>
                      <a:pt x="3949250" y="40946"/>
                    </a:moveTo>
                    <a:cubicBezTo>
                      <a:pt x="3948463" y="40957"/>
                      <a:pt x="73897" y="27939"/>
                      <a:pt x="4026" y="27487"/>
                    </a:cubicBezTo>
                    <a:cubicBezTo>
                      <a:pt x="6040" y="-15887"/>
                      <a:pt x="-260980" y="1506"/>
                      <a:pt x="3221312" y="16118"/>
                    </a:cubicBezTo>
                    <a:cubicBezTo>
                      <a:pt x="4028566" y="19222"/>
                      <a:pt x="3945534" y="7249"/>
                      <a:pt x="3949250" y="409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16896555" y="3355025"/>
                <a:ext cx="3974364" cy="36624"/>
              </a:xfrm>
              <a:custGeom>
                <a:avLst/>
                <a:gdLst/>
                <a:ahLst/>
                <a:cxnLst/>
                <a:rect l="l" t="t" r="r" b="b"/>
                <a:pathLst>
                  <a:path w="3974364" h="36624" extrusionOk="0">
                    <a:moveTo>
                      <a:pt x="1478745" y="31563"/>
                    </a:moveTo>
                    <a:cubicBezTo>
                      <a:pt x="-155431" y="25292"/>
                      <a:pt x="4269" y="44570"/>
                      <a:pt x="4269" y="0"/>
                    </a:cubicBezTo>
                    <a:cubicBezTo>
                      <a:pt x="4167397" y="16046"/>
                      <a:pt x="5675985" y="49279"/>
                      <a:pt x="1478745" y="31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16880120" y="3799080"/>
                <a:ext cx="3990333" cy="40062"/>
              </a:xfrm>
              <a:custGeom>
                <a:avLst/>
                <a:gdLst/>
                <a:ahLst/>
                <a:cxnLst/>
                <a:rect l="l" t="t" r="r" b="b"/>
                <a:pathLst>
                  <a:path w="3990333" h="40062" extrusionOk="0">
                    <a:moveTo>
                      <a:pt x="3988835" y="40062"/>
                    </a:moveTo>
                    <a:cubicBezTo>
                      <a:pt x="3988017" y="40073"/>
                      <a:pt x="169211" y="27530"/>
                      <a:pt x="4955" y="26139"/>
                    </a:cubicBezTo>
                    <a:cubicBezTo>
                      <a:pt x="4955" y="-14444"/>
                      <a:pt x="-269055" y="665"/>
                      <a:pt x="3258044" y="15460"/>
                    </a:cubicBezTo>
                    <a:cubicBezTo>
                      <a:pt x="4068464" y="18564"/>
                      <a:pt x="3986929" y="6613"/>
                      <a:pt x="3988835" y="400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16893473" y="4241008"/>
                <a:ext cx="3972413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3972413" h="41409" extrusionOk="0">
                    <a:moveTo>
                      <a:pt x="3970980" y="41410"/>
                    </a:moveTo>
                    <a:cubicBezTo>
                      <a:pt x="3970205" y="41421"/>
                      <a:pt x="109231" y="28123"/>
                      <a:pt x="5099" y="27250"/>
                    </a:cubicBezTo>
                    <a:cubicBezTo>
                      <a:pt x="4129" y="-13440"/>
                      <a:pt x="-265562" y="-1156"/>
                      <a:pt x="3255117" y="16571"/>
                    </a:cubicBezTo>
                    <a:cubicBezTo>
                      <a:pt x="4049338" y="19674"/>
                      <a:pt x="3968945" y="6819"/>
                      <a:pt x="3970980" y="414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6" name="Google Shape;316;p6"/>
            <p:cNvSpPr/>
            <p:nvPr/>
          </p:nvSpPr>
          <p:spPr>
            <a:xfrm>
              <a:off x="17405811" y="-863266"/>
              <a:ext cx="107173" cy="5336227"/>
            </a:xfrm>
            <a:custGeom>
              <a:avLst/>
              <a:gdLst/>
              <a:ahLst/>
              <a:cxnLst/>
              <a:rect l="l" t="t" r="r" b="b"/>
              <a:pathLst>
                <a:path w="107173" h="5336227" extrusionOk="0">
                  <a:moveTo>
                    <a:pt x="107173" y="5336228"/>
                  </a:moveTo>
                  <a:cubicBezTo>
                    <a:pt x="48019" y="5336228"/>
                    <a:pt x="-45116" y="2253665"/>
                    <a:pt x="25153" y="1"/>
                  </a:cubicBezTo>
                  <a:cubicBezTo>
                    <a:pt x="85039" y="-1820"/>
                    <a:pt x="-59237" y="2079211"/>
                    <a:pt x="107173" y="5336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6"/>
          <p:cNvSpPr txBox="1">
            <a:spLocks noGrp="1"/>
          </p:cNvSpPr>
          <p:nvPr>
            <p:ph type="title"/>
          </p:nvPr>
        </p:nvSpPr>
        <p:spPr>
          <a:xfrm>
            <a:off x="514350" y="557100"/>
            <a:ext cx="75621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18" name="Google Shape;318;p6"/>
          <p:cNvSpPr txBox="1">
            <a:spLocks noGrp="1"/>
          </p:cNvSpPr>
          <p:nvPr>
            <p:ph type="body" idx="1"/>
          </p:nvPr>
        </p:nvSpPr>
        <p:spPr>
          <a:xfrm>
            <a:off x="514350" y="2334650"/>
            <a:ext cx="39045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2"/>
          </p:nvPr>
        </p:nvSpPr>
        <p:spPr>
          <a:xfrm>
            <a:off x="4725080" y="2334688"/>
            <a:ext cx="39045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7"/>
          <p:cNvGrpSpPr/>
          <p:nvPr/>
        </p:nvGrpSpPr>
        <p:grpSpPr>
          <a:xfrm rot="-610912">
            <a:off x="8441321" y="-455773"/>
            <a:ext cx="2003691" cy="2694440"/>
            <a:chOff x="16880120" y="-910586"/>
            <a:chExt cx="4006778" cy="5388068"/>
          </a:xfrm>
        </p:grpSpPr>
        <p:sp>
          <p:nvSpPr>
            <p:cNvPr id="322" name="Google Shape;322;p7"/>
            <p:cNvSpPr/>
            <p:nvPr/>
          </p:nvSpPr>
          <p:spPr>
            <a:xfrm>
              <a:off x="16884405" y="-910586"/>
              <a:ext cx="4002494" cy="5388068"/>
            </a:xfrm>
            <a:custGeom>
              <a:avLst/>
              <a:gdLst/>
              <a:ahLst/>
              <a:cxnLst/>
              <a:rect l="l" t="t" r="r" b="b"/>
              <a:pathLst>
                <a:path w="4002494" h="5388068" extrusionOk="0">
                  <a:moveTo>
                    <a:pt x="3980049" y="5193005"/>
                  </a:moveTo>
                  <a:cubicBezTo>
                    <a:pt x="3972369" y="5062388"/>
                    <a:pt x="3993093" y="4908838"/>
                    <a:pt x="3984551" y="4749729"/>
                  </a:cubicBezTo>
                  <a:cubicBezTo>
                    <a:pt x="3963581" y="4381283"/>
                    <a:pt x="3975547" y="4648951"/>
                    <a:pt x="3975547" y="4285796"/>
                  </a:cubicBezTo>
                  <a:cubicBezTo>
                    <a:pt x="3976355" y="3876712"/>
                    <a:pt x="3921542" y="3617665"/>
                    <a:pt x="3940983" y="2956443"/>
                  </a:cubicBezTo>
                  <a:cubicBezTo>
                    <a:pt x="3948243" y="2801493"/>
                    <a:pt x="3951108" y="2883381"/>
                    <a:pt x="3930148" y="2513867"/>
                  </a:cubicBezTo>
                  <a:cubicBezTo>
                    <a:pt x="3893807" y="1990309"/>
                    <a:pt x="3890285" y="6738"/>
                    <a:pt x="3851402" y="5779"/>
                  </a:cubicBezTo>
                  <a:cubicBezTo>
                    <a:pt x="3522514" y="-3273"/>
                    <a:pt x="3143930" y="12740"/>
                    <a:pt x="3145976" y="12740"/>
                  </a:cubicBezTo>
                  <a:cubicBezTo>
                    <a:pt x="2774974" y="12740"/>
                    <a:pt x="3118715" y="-23694"/>
                    <a:pt x="2666350" y="26663"/>
                  </a:cubicBezTo>
                  <a:cubicBezTo>
                    <a:pt x="2465290" y="48937"/>
                    <a:pt x="1969508" y="21329"/>
                    <a:pt x="1946189" y="19928"/>
                  </a:cubicBezTo>
                  <a:cubicBezTo>
                    <a:pt x="1927577" y="21318"/>
                    <a:pt x="1509722" y="54045"/>
                    <a:pt x="1466358" y="50328"/>
                  </a:cubicBezTo>
                  <a:cubicBezTo>
                    <a:pt x="1038637" y="13861"/>
                    <a:pt x="216304" y="70026"/>
                    <a:pt x="267379" y="66125"/>
                  </a:cubicBezTo>
                  <a:cubicBezTo>
                    <a:pt x="254088" y="66125"/>
                    <a:pt x="36872" y="61944"/>
                    <a:pt x="38919" y="62181"/>
                  </a:cubicBezTo>
                  <a:cubicBezTo>
                    <a:pt x="37540" y="62181"/>
                    <a:pt x="36463" y="706787"/>
                    <a:pt x="36463" y="1180581"/>
                  </a:cubicBezTo>
                  <a:cubicBezTo>
                    <a:pt x="36420" y="1181378"/>
                    <a:pt x="11033" y="1565687"/>
                    <a:pt x="8847" y="1739194"/>
                  </a:cubicBezTo>
                  <a:cubicBezTo>
                    <a:pt x="8847" y="1761015"/>
                    <a:pt x="35849" y="2016937"/>
                    <a:pt x="32370" y="2050882"/>
                  </a:cubicBezTo>
                  <a:cubicBezTo>
                    <a:pt x="-13212" y="2502994"/>
                    <a:pt x="57262" y="2948921"/>
                    <a:pt x="15395" y="3850429"/>
                  </a:cubicBezTo>
                  <a:cubicBezTo>
                    <a:pt x="-1160" y="4173271"/>
                    <a:pt x="21082" y="4125231"/>
                    <a:pt x="15600" y="4293005"/>
                  </a:cubicBezTo>
                  <a:cubicBezTo>
                    <a:pt x="-11963" y="5054650"/>
                    <a:pt x="3332" y="4660223"/>
                    <a:pt x="13553" y="5151700"/>
                  </a:cubicBezTo>
                  <a:cubicBezTo>
                    <a:pt x="18034" y="5361209"/>
                    <a:pt x="9482" y="5370315"/>
                    <a:pt x="22956" y="5370552"/>
                  </a:cubicBezTo>
                  <a:cubicBezTo>
                    <a:pt x="886057" y="5383731"/>
                    <a:pt x="1626682" y="5391835"/>
                    <a:pt x="2748758" y="5371942"/>
                  </a:cubicBezTo>
                  <a:cubicBezTo>
                    <a:pt x="3194025" y="5363354"/>
                    <a:pt x="3200369" y="5391436"/>
                    <a:pt x="3248019" y="5387729"/>
                  </a:cubicBezTo>
                  <a:cubicBezTo>
                    <a:pt x="4154311" y="5318557"/>
                    <a:pt x="4000708" y="5500049"/>
                    <a:pt x="3980049" y="5193005"/>
                  </a:cubicBezTo>
                  <a:close/>
                  <a:moveTo>
                    <a:pt x="216864" y="606634"/>
                  </a:moveTo>
                  <a:cubicBezTo>
                    <a:pt x="179026" y="591321"/>
                    <a:pt x="158982" y="540264"/>
                    <a:pt x="175342" y="498711"/>
                  </a:cubicBezTo>
                  <a:cubicBezTo>
                    <a:pt x="202754" y="428386"/>
                    <a:pt x="297042" y="435822"/>
                    <a:pt x="321578" y="503819"/>
                  </a:cubicBezTo>
                  <a:cubicBezTo>
                    <a:pt x="345716" y="561848"/>
                    <a:pt x="286605" y="635180"/>
                    <a:pt x="216864" y="606634"/>
                  </a:cubicBezTo>
                  <a:close/>
                  <a:moveTo>
                    <a:pt x="209701" y="1047593"/>
                  </a:moveTo>
                  <a:cubicBezTo>
                    <a:pt x="179435" y="1031342"/>
                    <a:pt x="163678" y="990964"/>
                    <a:pt x="172477" y="954530"/>
                  </a:cubicBezTo>
                  <a:cubicBezTo>
                    <a:pt x="191908" y="874927"/>
                    <a:pt x="295814" y="874690"/>
                    <a:pt x="322397" y="948496"/>
                  </a:cubicBezTo>
                  <a:cubicBezTo>
                    <a:pt x="348172" y="1010221"/>
                    <a:pt x="280272" y="1085654"/>
                    <a:pt x="209701" y="1047593"/>
                  </a:cubicBezTo>
                  <a:close/>
                  <a:moveTo>
                    <a:pt x="218501" y="1496203"/>
                  </a:moveTo>
                  <a:cubicBezTo>
                    <a:pt x="180663" y="1480890"/>
                    <a:pt x="160619" y="1430296"/>
                    <a:pt x="176775" y="1388517"/>
                  </a:cubicBezTo>
                  <a:cubicBezTo>
                    <a:pt x="203982" y="1317729"/>
                    <a:pt x="298884" y="1325390"/>
                    <a:pt x="323215" y="1393388"/>
                  </a:cubicBezTo>
                  <a:cubicBezTo>
                    <a:pt x="347558" y="1451644"/>
                    <a:pt x="288038" y="1524512"/>
                    <a:pt x="218501" y="1496203"/>
                  </a:cubicBezTo>
                  <a:close/>
                  <a:moveTo>
                    <a:pt x="219524" y="1941095"/>
                  </a:moveTo>
                  <a:cubicBezTo>
                    <a:pt x="181686" y="1925782"/>
                    <a:pt x="161642" y="1875188"/>
                    <a:pt x="177798" y="1833646"/>
                  </a:cubicBezTo>
                  <a:cubicBezTo>
                    <a:pt x="205005" y="1762631"/>
                    <a:pt x="299907" y="1770293"/>
                    <a:pt x="324239" y="1838291"/>
                  </a:cubicBezTo>
                  <a:cubicBezTo>
                    <a:pt x="348785" y="1896999"/>
                    <a:pt x="288447" y="1969177"/>
                    <a:pt x="219524" y="1941095"/>
                  </a:cubicBezTo>
                  <a:close/>
                  <a:moveTo>
                    <a:pt x="175138" y="2289218"/>
                  </a:moveTo>
                  <a:cubicBezTo>
                    <a:pt x="194568" y="2209614"/>
                    <a:pt x="298475" y="2209151"/>
                    <a:pt x="325057" y="2283183"/>
                  </a:cubicBezTo>
                  <a:cubicBezTo>
                    <a:pt x="378642" y="2411526"/>
                    <a:pt x="139551" y="2435665"/>
                    <a:pt x="175138" y="2289218"/>
                  </a:cubicBezTo>
                  <a:close/>
                  <a:moveTo>
                    <a:pt x="176161" y="2733883"/>
                  </a:moveTo>
                  <a:cubicBezTo>
                    <a:pt x="195592" y="2654517"/>
                    <a:pt x="299293" y="2653580"/>
                    <a:pt x="326081" y="2727849"/>
                  </a:cubicBezTo>
                  <a:cubicBezTo>
                    <a:pt x="379870" y="2856882"/>
                    <a:pt x="140779" y="2880331"/>
                    <a:pt x="176161" y="2733883"/>
                  </a:cubicBezTo>
                  <a:close/>
                  <a:moveTo>
                    <a:pt x="222185" y="3275556"/>
                  </a:moveTo>
                  <a:cubicBezTo>
                    <a:pt x="184347" y="3260243"/>
                    <a:pt x="164302" y="3209649"/>
                    <a:pt x="180459" y="3168107"/>
                  </a:cubicBezTo>
                  <a:cubicBezTo>
                    <a:pt x="207666" y="3097093"/>
                    <a:pt x="302568" y="3104754"/>
                    <a:pt x="326899" y="3172752"/>
                  </a:cubicBezTo>
                  <a:cubicBezTo>
                    <a:pt x="351241" y="3231234"/>
                    <a:pt x="291312" y="3303638"/>
                    <a:pt x="222185" y="3275556"/>
                  </a:cubicBezTo>
                  <a:close/>
                  <a:moveTo>
                    <a:pt x="177798" y="3623678"/>
                  </a:moveTo>
                  <a:cubicBezTo>
                    <a:pt x="197229" y="3543838"/>
                    <a:pt x="301135" y="3543838"/>
                    <a:pt x="327718" y="3617644"/>
                  </a:cubicBezTo>
                  <a:cubicBezTo>
                    <a:pt x="381303" y="3745987"/>
                    <a:pt x="142211" y="3770126"/>
                    <a:pt x="177798" y="3623678"/>
                  </a:cubicBezTo>
                  <a:close/>
                  <a:moveTo>
                    <a:pt x="216045" y="4161407"/>
                  </a:moveTo>
                  <a:cubicBezTo>
                    <a:pt x="185779" y="4145156"/>
                    <a:pt x="170022" y="4104778"/>
                    <a:pt x="178821" y="4068344"/>
                  </a:cubicBezTo>
                  <a:cubicBezTo>
                    <a:pt x="198252" y="3988741"/>
                    <a:pt x="302158" y="3988504"/>
                    <a:pt x="328741" y="4062309"/>
                  </a:cubicBezTo>
                  <a:cubicBezTo>
                    <a:pt x="354516" y="4124046"/>
                    <a:pt x="286810" y="4199468"/>
                    <a:pt x="216045" y="4161407"/>
                  </a:cubicBezTo>
                  <a:close/>
                  <a:moveTo>
                    <a:pt x="224834" y="4610017"/>
                  </a:moveTo>
                  <a:cubicBezTo>
                    <a:pt x="186997" y="4594704"/>
                    <a:pt x="166952" y="4544110"/>
                    <a:pt x="183108" y="4502568"/>
                  </a:cubicBezTo>
                  <a:cubicBezTo>
                    <a:pt x="210315" y="4431553"/>
                    <a:pt x="305217" y="4439215"/>
                    <a:pt x="329549" y="4507213"/>
                  </a:cubicBezTo>
                  <a:cubicBezTo>
                    <a:pt x="353902" y="4565695"/>
                    <a:pt x="293973" y="4638099"/>
                    <a:pt x="224834" y="4610017"/>
                  </a:cubicBezTo>
                  <a:close/>
                  <a:moveTo>
                    <a:pt x="225653" y="5054920"/>
                  </a:moveTo>
                  <a:cubicBezTo>
                    <a:pt x="145680" y="5022430"/>
                    <a:pt x="172477" y="4882017"/>
                    <a:pt x="268198" y="4898267"/>
                  </a:cubicBezTo>
                  <a:cubicBezTo>
                    <a:pt x="384168" y="4918451"/>
                    <a:pt x="335085" y="5099479"/>
                    <a:pt x="225653" y="5054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3" name="Google Shape;323;p7"/>
            <p:cNvGrpSpPr/>
            <p:nvPr/>
          </p:nvGrpSpPr>
          <p:grpSpPr>
            <a:xfrm>
              <a:off x="16880120" y="-629756"/>
              <a:ext cx="3990798" cy="4912173"/>
              <a:chOff x="16880120" y="-629756"/>
              <a:chExt cx="3990798" cy="4912173"/>
            </a:xfrm>
          </p:grpSpPr>
          <p:sp>
            <p:nvSpPr>
              <p:cNvPr id="324" name="Google Shape;324;p7"/>
              <p:cNvSpPr/>
              <p:nvPr/>
            </p:nvSpPr>
            <p:spPr>
              <a:xfrm>
                <a:off x="16916433" y="-629756"/>
                <a:ext cx="3844732" cy="38955"/>
              </a:xfrm>
              <a:custGeom>
                <a:avLst/>
                <a:gdLst/>
                <a:ahLst/>
                <a:cxnLst/>
                <a:rect l="l" t="t" r="r" b="b"/>
                <a:pathLst>
                  <a:path w="3844732" h="38955" extrusionOk="0">
                    <a:moveTo>
                      <a:pt x="3842886" y="38955"/>
                    </a:moveTo>
                    <a:cubicBezTo>
                      <a:pt x="3841852" y="38966"/>
                      <a:pt x="6815" y="25970"/>
                      <a:pt x="5458" y="25959"/>
                    </a:cubicBezTo>
                    <a:cubicBezTo>
                      <a:pt x="5458" y="-13557"/>
                      <a:pt x="-271278" y="140"/>
                      <a:pt x="3116392" y="14353"/>
                    </a:cubicBezTo>
                    <a:cubicBezTo>
                      <a:pt x="3922591" y="17457"/>
                      <a:pt x="3841938" y="5517"/>
                      <a:pt x="3842886" y="389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16916688" y="-188474"/>
                <a:ext cx="3855780" cy="40711"/>
              </a:xfrm>
              <a:custGeom>
                <a:avLst/>
                <a:gdLst/>
                <a:ahLst/>
                <a:cxnLst/>
                <a:rect l="l" t="t" r="r" b="b"/>
                <a:pathLst>
                  <a:path w="3855780" h="40711" extrusionOk="0">
                    <a:moveTo>
                      <a:pt x="3853684" y="40712"/>
                    </a:moveTo>
                    <a:cubicBezTo>
                      <a:pt x="3852456" y="40733"/>
                      <a:pt x="5172" y="27726"/>
                      <a:pt x="4385" y="27716"/>
                    </a:cubicBezTo>
                    <a:cubicBezTo>
                      <a:pt x="5301" y="-13676"/>
                      <a:pt x="-256549" y="-927"/>
                      <a:pt x="3126565" y="16110"/>
                    </a:cubicBezTo>
                    <a:cubicBezTo>
                      <a:pt x="3932311" y="19202"/>
                      <a:pt x="3853684" y="6864"/>
                      <a:pt x="3853684" y="407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16917798" y="254434"/>
                <a:ext cx="3881401" cy="32230"/>
              </a:xfrm>
              <a:custGeom>
                <a:avLst/>
                <a:gdLst/>
                <a:ahLst/>
                <a:cxnLst/>
                <a:rect l="l" t="t" r="r" b="b"/>
                <a:pathLst>
                  <a:path w="3881401" h="32230" extrusionOk="0">
                    <a:moveTo>
                      <a:pt x="515223" y="29710"/>
                    </a:moveTo>
                    <a:cubicBezTo>
                      <a:pt x="-71659" y="29710"/>
                      <a:pt x="3080" y="37479"/>
                      <a:pt x="3080" y="0"/>
                    </a:cubicBezTo>
                    <a:cubicBezTo>
                      <a:pt x="4728263" y="26897"/>
                      <a:pt x="5412320" y="37566"/>
                      <a:pt x="515223" y="297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16892252" y="698830"/>
                <a:ext cx="3896768" cy="39494"/>
              </a:xfrm>
              <a:custGeom>
                <a:avLst/>
                <a:gdLst/>
                <a:ahLst/>
                <a:cxnLst/>
                <a:rect l="l" t="t" r="r" b="b"/>
                <a:pathLst>
                  <a:path w="3896768" h="39494" extrusionOk="0">
                    <a:moveTo>
                      <a:pt x="3894684" y="39495"/>
                    </a:moveTo>
                    <a:cubicBezTo>
                      <a:pt x="3893844" y="39506"/>
                      <a:pt x="5243" y="26272"/>
                      <a:pt x="4069" y="26262"/>
                    </a:cubicBezTo>
                    <a:cubicBezTo>
                      <a:pt x="5975" y="-13879"/>
                      <a:pt x="-258718" y="270"/>
                      <a:pt x="3172068" y="14656"/>
                    </a:cubicBezTo>
                    <a:cubicBezTo>
                      <a:pt x="3972837" y="17748"/>
                      <a:pt x="3894684" y="5798"/>
                      <a:pt x="3894684" y="394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16910189" y="1141930"/>
                <a:ext cx="3888819" cy="39206"/>
              </a:xfrm>
              <a:custGeom>
                <a:avLst/>
                <a:gdLst/>
                <a:ahLst/>
                <a:cxnLst/>
                <a:rect l="l" t="t" r="r" b="b"/>
                <a:pathLst>
                  <a:path w="3888819" h="39206" extrusionOk="0">
                    <a:moveTo>
                      <a:pt x="3886968" y="39207"/>
                    </a:moveTo>
                    <a:cubicBezTo>
                      <a:pt x="3886020" y="39218"/>
                      <a:pt x="4033" y="25985"/>
                      <a:pt x="2902" y="25974"/>
                    </a:cubicBezTo>
                    <a:cubicBezTo>
                      <a:pt x="8858" y="-13725"/>
                      <a:pt x="-260058" y="230"/>
                      <a:pt x="3164761" y="14605"/>
                    </a:cubicBezTo>
                    <a:cubicBezTo>
                      <a:pt x="3966576" y="17698"/>
                      <a:pt x="3885999" y="6027"/>
                      <a:pt x="3886968" y="39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16896198" y="1584712"/>
                <a:ext cx="3921113" cy="39463"/>
              </a:xfrm>
              <a:custGeom>
                <a:avLst/>
                <a:gdLst/>
                <a:ahLst/>
                <a:cxnLst/>
                <a:rect l="l" t="t" r="r" b="b"/>
                <a:pathLst>
                  <a:path w="3921113" h="39463" extrusionOk="0">
                    <a:moveTo>
                      <a:pt x="3919980" y="39463"/>
                    </a:moveTo>
                    <a:cubicBezTo>
                      <a:pt x="3919194" y="39474"/>
                      <a:pt x="96176" y="26629"/>
                      <a:pt x="5238" y="26004"/>
                    </a:cubicBezTo>
                    <a:cubicBezTo>
                      <a:pt x="4355" y="-13943"/>
                      <a:pt x="-265466" y="367"/>
                      <a:pt x="3189188" y="14861"/>
                    </a:cubicBezTo>
                    <a:cubicBezTo>
                      <a:pt x="3999846" y="17965"/>
                      <a:pt x="3916942" y="6025"/>
                      <a:pt x="3919980" y="39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16908105" y="2026362"/>
                <a:ext cx="3929224" cy="35926"/>
              </a:xfrm>
              <a:custGeom>
                <a:avLst/>
                <a:gdLst/>
                <a:ahLst/>
                <a:cxnLst/>
                <a:rect l="l" t="t" r="r" b="b"/>
                <a:pathLst>
                  <a:path w="3929224" h="35926" extrusionOk="0">
                    <a:moveTo>
                      <a:pt x="1435497" y="31337"/>
                    </a:moveTo>
                    <a:cubicBezTo>
                      <a:pt x="-131189" y="25313"/>
                      <a:pt x="3490" y="43115"/>
                      <a:pt x="2542" y="0"/>
                    </a:cubicBezTo>
                    <a:cubicBezTo>
                      <a:pt x="4190982" y="11649"/>
                      <a:pt x="5573766" y="48794"/>
                      <a:pt x="1435497" y="31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16907405" y="2469915"/>
                <a:ext cx="3920672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3920672" h="40338" extrusionOk="0">
                    <a:moveTo>
                      <a:pt x="3918596" y="40338"/>
                    </a:moveTo>
                    <a:cubicBezTo>
                      <a:pt x="3917810" y="40349"/>
                      <a:pt x="88600" y="27450"/>
                      <a:pt x="4663" y="26879"/>
                    </a:cubicBezTo>
                    <a:cubicBezTo>
                      <a:pt x="4663" y="-15029"/>
                      <a:pt x="-260020" y="995"/>
                      <a:pt x="3199050" y="15510"/>
                    </a:cubicBezTo>
                    <a:cubicBezTo>
                      <a:pt x="3996427" y="19368"/>
                      <a:pt x="3918596" y="5229"/>
                      <a:pt x="3918596" y="403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16895773" y="2912345"/>
                <a:ext cx="3950136" cy="40946"/>
              </a:xfrm>
              <a:custGeom>
                <a:avLst/>
                <a:gdLst/>
                <a:ahLst/>
                <a:cxnLst/>
                <a:rect l="l" t="t" r="r" b="b"/>
                <a:pathLst>
                  <a:path w="3950136" h="40946" extrusionOk="0">
                    <a:moveTo>
                      <a:pt x="3949250" y="40946"/>
                    </a:moveTo>
                    <a:cubicBezTo>
                      <a:pt x="3948463" y="40957"/>
                      <a:pt x="73897" y="27939"/>
                      <a:pt x="4026" y="27487"/>
                    </a:cubicBezTo>
                    <a:cubicBezTo>
                      <a:pt x="6040" y="-15887"/>
                      <a:pt x="-260980" y="1506"/>
                      <a:pt x="3221312" y="16118"/>
                    </a:cubicBezTo>
                    <a:cubicBezTo>
                      <a:pt x="4028566" y="19222"/>
                      <a:pt x="3945534" y="7249"/>
                      <a:pt x="3949250" y="409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16896555" y="3355025"/>
                <a:ext cx="3974364" cy="36624"/>
              </a:xfrm>
              <a:custGeom>
                <a:avLst/>
                <a:gdLst/>
                <a:ahLst/>
                <a:cxnLst/>
                <a:rect l="l" t="t" r="r" b="b"/>
                <a:pathLst>
                  <a:path w="3974364" h="36624" extrusionOk="0">
                    <a:moveTo>
                      <a:pt x="1478745" y="31563"/>
                    </a:moveTo>
                    <a:cubicBezTo>
                      <a:pt x="-155431" y="25292"/>
                      <a:pt x="4269" y="44570"/>
                      <a:pt x="4269" y="0"/>
                    </a:cubicBezTo>
                    <a:cubicBezTo>
                      <a:pt x="4167397" y="16046"/>
                      <a:pt x="5675985" y="49279"/>
                      <a:pt x="1478745" y="31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16880120" y="3799080"/>
                <a:ext cx="3990333" cy="40062"/>
              </a:xfrm>
              <a:custGeom>
                <a:avLst/>
                <a:gdLst/>
                <a:ahLst/>
                <a:cxnLst/>
                <a:rect l="l" t="t" r="r" b="b"/>
                <a:pathLst>
                  <a:path w="3990333" h="40062" extrusionOk="0">
                    <a:moveTo>
                      <a:pt x="3988835" y="40062"/>
                    </a:moveTo>
                    <a:cubicBezTo>
                      <a:pt x="3988017" y="40073"/>
                      <a:pt x="169211" y="27530"/>
                      <a:pt x="4955" y="26139"/>
                    </a:cubicBezTo>
                    <a:cubicBezTo>
                      <a:pt x="4955" y="-14444"/>
                      <a:pt x="-269055" y="665"/>
                      <a:pt x="3258044" y="15460"/>
                    </a:cubicBezTo>
                    <a:cubicBezTo>
                      <a:pt x="4068464" y="18564"/>
                      <a:pt x="3986929" y="6613"/>
                      <a:pt x="3988835" y="400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16893473" y="4241008"/>
                <a:ext cx="3972413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3972413" h="41409" extrusionOk="0">
                    <a:moveTo>
                      <a:pt x="3970980" y="41410"/>
                    </a:moveTo>
                    <a:cubicBezTo>
                      <a:pt x="3970205" y="41421"/>
                      <a:pt x="109231" y="28123"/>
                      <a:pt x="5099" y="27250"/>
                    </a:cubicBezTo>
                    <a:cubicBezTo>
                      <a:pt x="4129" y="-13440"/>
                      <a:pt x="-265562" y="-1156"/>
                      <a:pt x="3255117" y="16571"/>
                    </a:cubicBezTo>
                    <a:cubicBezTo>
                      <a:pt x="4049338" y="19674"/>
                      <a:pt x="3968945" y="6819"/>
                      <a:pt x="3970980" y="414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36;p7"/>
            <p:cNvSpPr/>
            <p:nvPr/>
          </p:nvSpPr>
          <p:spPr>
            <a:xfrm>
              <a:off x="17405811" y="-863266"/>
              <a:ext cx="107173" cy="5336227"/>
            </a:xfrm>
            <a:custGeom>
              <a:avLst/>
              <a:gdLst/>
              <a:ahLst/>
              <a:cxnLst/>
              <a:rect l="l" t="t" r="r" b="b"/>
              <a:pathLst>
                <a:path w="107173" h="5336227" extrusionOk="0">
                  <a:moveTo>
                    <a:pt x="107173" y="5336228"/>
                  </a:moveTo>
                  <a:cubicBezTo>
                    <a:pt x="48019" y="5336228"/>
                    <a:pt x="-45116" y="2253665"/>
                    <a:pt x="25153" y="1"/>
                  </a:cubicBezTo>
                  <a:cubicBezTo>
                    <a:pt x="85039" y="-1820"/>
                    <a:pt x="-59237" y="2079211"/>
                    <a:pt x="107173" y="5336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7"/>
          <p:cNvSpPr txBox="1">
            <a:spLocks noGrp="1"/>
          </p:cNvSpPr>
          <p:nvPr>
            <p:ph type="title"/>
          </p:nvPr>
        </p:nvSpPr>
        <p:spPr>
          <a:xfrm>
            <a:off x="514350" y="557100"/>
            <a:ext cx="75621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38" name="Google Shape;338;p7"/>
          <p:cNvSpPr txBox="1">
            <a:spLocks noGrp="1"/>
          </p:cNvSpPr>
          <p:nvPr>
            <p:ph type="body" idx="1"/>
          </p:nvPr>
        </p:nvSpPr>
        <p:spPr>
          <a:xfrm>
            <a:off x="514350" y="2334650"/>
            <a:ext cx="25707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39" name="Google Shape;339;p7"/>
          <p:cNvSpPr txBox="1">
            <a:spLocks noGrp="1"/>
          </p:cNvSpPr>
          <p:nvPr>
            <p:ph type="body" idx="2"/>
          </p:nvPr>
        </p:nvSpPr>
        <p:spPr>
          <a:xfrm>
            <a:off x="3286638" y="2334688"/>
            <a:ext cx="25707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body" idx="3"/>
          </p:nvPr>
        </p:nvSpPr>
        <p:spPr>
          <a:xfrm>
            <a:off x="6058938" y="2334688"/>
            <a:ext cx="2570700" cy="22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8"/>
          <p:cNvGrpSpPr/>
          <p:nvPr/>
        </p:nvGrpSpPr>
        <p:grpSpPr>
          <a:xfrm>
            <a:off x="7903276" y="-701317"/>
            <a:ext cx="2477307" cy="3261723"/>
            <a:chOff x="7903276" y="-701317"/>
            <a:chExt cx="2477307" cy="3261723"/>
          </a:xfrm>
        </p:grpSpPr>
        <p:sp>
          <p:nvSpPr>
            <p:cNvPr id="343" name="Google Shape;343;p8"/>
            <p:cNvSpPr/>
            <p:nvPr/>
          </p:nvSpPr>
          <p:spPr>
            <a:xfrm rot="-482944">
              <a:off x="8103099" y="-570638"/>
              <a:ext cx="2077661" cy="3000364"/>
            </a:xfrm>
            <a:custGeom>
              <a:avLst/>
              <a:gdLst/>
              <a:ahLst/>
              <a:cxnLst/>
              <a:rect l="l" t="t" r="r" b="b"/>
              <a:pathLst>
                <a:path w="4155945" h="6001629" extrusionOk="0">
                  <a:moveTo>
                    <a:pt x="1219877" y="5973720"/>
                  </a:moveTo>
                  <a:cubicBezTo>
                    <a:pt x="1190150" y="5973720"/>
                    <a:pt x="1162104" y="5970180"/>
                    <a:pt x="1130347" y="5960637"/>
                  </a:cubicBezTo>
                  <a:cubicBezTo>
                    <a:pt x="1075362" y="5942824"/>
                    <a:pt x="953028" y="5747363"/>
                    <a:pt x="903835" y="5599759"/>
                  </a:cubicBezTo>
                  <a:cubicBezTo>
                    <a:pt x="835766" y="5393724"/>
                    <a:pt x="873459" y="5327730"/>
                    <a:pt x="832449" y="5319291"/>
                  </a:cubicBezTo>
                  <a:cubicBezTo>
                    <a:pt x="478858" y="5246996"/>
                    <a:pt x="177669" y="4988878"/>
                    <a:pt x="11381" y="4676553"/>
                  </a:cubicBezTo>
                  <a:cubicBezTo>
                    <a:pt x="-3963" y="4676553"/>
                    <a:pt x="651" y="4605974"/>
                    <a:pt x="651" y="97888"/>
                  </a:cubicBezTo>
                  <a:cubicBezTo>
                    <a:pt x="220974" y="70305"/>
                    <a:pt x="440900" y="48939"/>
                    <a:pt x="662461" y="48891"/>
                  </a:cubicBezTo>
                  <a:cubicBezTo>
                    <a:pt x="2319076" y="48507"/>
                    <a:pt x="3164248" y="-21952"/>
                    <a:pt x="4040301" y="6964"/>
                  </a:cubicBezTo>
                  <a:cubicBezTo>
                    <a:pt x="4083955" y="8668"/>
                    <a:pt x="4160448" y="4214368"/>
                    <a:pt x="4155738" y="5969435"/>
                  </a:cubicBezTo>
                  <a:cubicBezTo>
                    <a:pt x="4155738" y="6039282"/>
                    <a:pt x="3458733" y="5973720"/>
                    <a:pt x="1219877" y="59737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4" name="Google Shape;344;p8"/>
            <p:cNvGrpSpPr/>
            <p:nvPr/>
          </p:nvGrpSpPr>
          <p:grpSpPr>
            <a:xfrm rot="-486348">
              <a:off x="8255029" y="-355036"/>
              <a:ext cx="1712007" cy="2535946"/>
              <a:chOff x="16514858" y="-719861"/>
              <a:chExt cx="3424047" cy="5071798"/>
            </a:xfrm>
          </p:grpSpPr>
          <p:grpSp>
            <p:nvGrpSpPr>
              <p:cNvPr id="345" name="Google Shape;345;p8"/>
              <p:cNvGrpSpPr/>
              <p:nvPr/>
            </p:nvGrpSpPr>
            <p:grpSpPr>
              <a:xfrm>
                <a:off x="16514898" y="-719861"/>
                <a:ext cx="3424001" cy="68939"/>
                <a:chOff x="16514898" y="-719861"/>
                <a:chExt cx="3424001" cy="68939"/>
              </a:xfrm>
            </p:grpSpPr>
            <p:grpSp>
              <p:nvGrpSpPr>
                <p:cNvPr id="346" name="Google Shape;346;p8"/>
                <p:cNvGrpSpPr/>
                <p:nvPr/>
              </p:nvGrpSpPr>
              <p:grpSpPr>
                <a:xfrm>
                  <a:off x="16514898" y="-719861"/>
                  <a:ext cx="61337" cy="68909"/>
                  <a:chOff x="16514898" y="-719861"/>
                  <a:chExt cx="61337" cy="68909"/>
                </a:xfrm>
              </p:grpSpPr>
              <p:sp>
                <p:nvSpPr>
                  <p:cNvPr id="347" name="Google Shape;347;p8"/>
                  <p:cNvSpPr/>
                  <p:nvPr/>
                </p:nvSpPr>
                <p:spPr>
                  <a:xfrm>
                    <a:off x="16554531" y="-718220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8"/>
                  <p:cNvSpPr/>
                  <p:nvPr/>
                </p:nvSpPr>
                <p:spPr>
                  <a:xfrm>
                    <a:off x="16514898" y="-719861"/>
                    <a:ext cx="61337" cy="68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37" h="68909" extrusionOk="0">
                        <a:moveTo>
                          <a:pt x="61225" y="33955"/>
                        </a:moveTo>
                        <a:cubicBezTo>
                          <a:pt x="58557" y="2279"/>
                          <a:pt x="29539" y="-2943"/>
                          <a:pt x="42360" y="3203"/>
                        </a:cubicBezTo>
                        <a:cubicBezTo>
                          <a:pt x="32771" y="-1634"/>
                          <a:pt x="23435" y="-866"/>
                          <a:pt x="15036" y="4655"/>
                        </a:cubicBezTo>
                        <a:cubicBezTo>
                          <a:pt x="-17648" y="26561"/>
                          <a:pt x="8739" y="80492"/>
                          <a:pt x="39223" y="66676"/>
                        </a:cubicBezTo>
                        <a:cubicBezTo>
                          <a:pt x="65466" y="54613"/>
                          <a:pt x="60888" y="29682"/>
                          <a:pt x="61225" y="3395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9" name="Google Shape;349;p8"/>
                <p:cNvGrpSpPr/>
                <p:nvPr/>
              </p:nvGrpSpPr>
              <p:grpSpPr>
                <a:xfrm>
                  <a:off x="16935261" y="-719841"/>
                  <a:ext cx="61318" cy="68919"/>
                  <a:chOff x="16935261" y="-719841"/>
                  <a:chExt cx="61318" cy="68919"/>
                </a:xfrm>
              </p:grpSpPr>
              <p:sp>
                <p:nvSpPr>
                  <p:cNvPr id="350" name="Google Shape;350;p8"/>
                  <p:cNvSpPr/>
                  <p:nvPr/>
                </p:nvSpPr>
                <p:spPr>
                  <a:xfrm>
                    <a:off x="16974864" y="-718220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0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8"/>
                  <p:cNvSpPr/>
                  <p:nvPr/>
                </p:nvSpPr>
                <p:spPr>
                  <a:xfrm>
                    <a:off x="16935261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2" name="Google Shape;352;p8"/>
                <p:cNvGrpSpPr/>
                <p:nvPr/>
              </p:nvGrpSpPr>
              <p:grpSpPr>
                <a:xfrm>
                  <a:off x="17355600" y="-719841"/>
                  <a:ext cx="61318" cy="68919"/>
                  <a:chOff x="17355600" y="-719841"/>
                  <a:chExt cx="61318" cy="68919"/>
                </a:xfrm>
              </p:grpSpPr>
              <p:sp>
                <p:nvSpPr>
                  <p:cNvPr id="353" name="Google Shape;353;p8"/>
                  <p:cNvSpPr/>
                  <p:nvPr/>
                </p:nvSpPr>
                <p:spPr>
                  <a:xfrm>
                    <a:off x="17395198" y="-718220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8"/>
                  <p:cNvSpPr/>
                  <p:nvPr/>
                </p:nvSpPr>
                <p:spPr>
                  <a:xfrm>
                    <a:off x="17355600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5" name="Google Shape;355;p8"/>
                <p:cNvGrpSpPr/>
                <p:nvPr/>
              </p:nvGrpSpPr>
              <p:grpSpPr>
                <a:xfrm>
                  <a:off x="17775927" y="-719841"/>
                  <a:ext cx="61318" cy="68919"/>
                  <a:chOff x="17775927" y="-719841"/>
                  <a:chExt cx="61318" cy="68919"/>
                </a:xfrm>
              </p:grpSpPr>
              <p:sp>
                <p:nvSpPr>
                  <p:cNvPr id="356" name="Google Shape;356;p8"/>
                  <p:cNvSpPr/>
                  <p:nvPr/>
                </p:nvSpPr>
                <p:spPr>
                  <a:xfrm>
                    <a:off x="17815530" y="-718220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8"/>
                  <p:cNvSpPr/>
                  <p:nvPr/>
                </p:nvSpPr>
                <p:spPr>
                  <a:xfrm>
                    <a:off x="17775927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8" name="Google Shape;358;p8"/>
                <p:cNvGrpSpPr/>
                <p:nvPr/>
              </p:nvGrpSpPr>
              <p:grpSpPr>
                <a:xfrm>
                  <a:off x="18196266" y="-719841"/>
                  <a:ext cx="61318" cy="68919"/>
                  <a:chOff x="18196266" y="-719841"/>
                  <a:chExt cx="61318" cy="68919"/>
                </a:xfrm>
              </p:grpSpPr>
              <p:sp>
                <p:nvSpPr>
                  <p:cNvPr id="359" name="Google Shape;359;p8"/>
                  <p:cNvSpPr/>
                  <p:nvPr/>
                </p:nvSpPr>
                <p:spPr>
                  <a:xfrm>
                    <a:off x="18235859" y="-718220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8"/>
                  <p:cNvSpPr/>
                  <p:nvPr/>
                </p:nvSpPr>
                <p:spPr>
                  <a:xfrm>
                    <a:off x="18196266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1" name="Google Shape;361;p8"/>
                <p:cNvGrpSpPr/>
                <p:nvPr/>
              </p:nvGrpSpPr>
              <p:grpSpPr>
                <a:xfrm>
                  <a:off x="18616594" y="-719841"/>
                  <a:ext cx="61318" cy="68919"/>
                  <a:chOff x="18616594" y="-719841"/>
                  <a:chExt cx="61318" cy="68919"/>
                </a:xfrm>
              </p:grpSpPr>
              <p:sp>
                <p:nvSpPr>
                  <p:cNvPr id="362" name="Google Shape;362;p8"/>
                  <p:cNvSpPr/>
                  <p:nvPr/>
                </p:nvSpPr>
                <p:spPr>
                  <a:xfrm>
                    <a:off x="18656195" y="-718220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8"/>
                  <p:cNvSpPr/>
                  <p:nvPr/>
                </p:nvSpPr>
                <p:spPr>
                  <a:xfrm>
                    <a:off x="18616594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4" name="Google Shape;364;p8"/>
                <p:cNvGrpSpPr/>
                <p:nvPr/>
              </p:nvGrpSpPr>
              <p:grpSpPr>
                <a:xfrm>
                  <a:off x="19036931" y="-719841"/>
                  <a:ext cx="61318" cy="68919"/>
                  <a:chOff x="19036931" y="-719841"/>
                  <a:chExt cx="61318" cy="68919"/>
                </a:xfrm>
              </p:grpSpPr>
              <p:sp>
                <p:nvSpPr>
                  <p:cNvPr id="365" name="Google Shape;365;p8"/>
                  <p:cNvSpPr/>
                  <p:nvPr/>
                </p:nvSpPr>
                <p:spPr>
                  <a:xfrm>
                    <a:off x="19076527" y="-718220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8"/>
                  <p:cNvSpPr/>
                  <p:nvPr/>
                </p:nvSpPr>
                <p:spPr>
                  <a:xfrm>
                    <a:off x="19036931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7" name="Google Shape;367;p8"/>
                <p:cNvGrpSpPr/>
                <p:nvPr/>
              </p:nvGrpSpPr>
              <p:grpSpPr>
                <a:xfrm>
                  <a:off x="19457259" y="-719841"/>
                  <a:ext cx="61318" cy="68919"/>
                  <a:chOff x="19457259" y="-719841"/>
                  <a:chExt cx="61318" cy="68919"/>
                </a:xfrm>
              </p:grpSpPr>
              <p:sp>
                <p:nvSpPr>
                  <p:cNvPr id="368" name="Google Shape;368;p8"/>
                  <p:cNvSpPr/>
                  <p:nvPr/>
                </p:nvSpPr>
                <p:spPr>
                  <a:xfrm>
                    <a:off x="19496863" y="-718220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8"/>
                  <p:cNvSpPr/>
                  <p:nvPr/>
                </p:nvSpPr>
                <p:spPr>
                  <a:xfrm>
                    <a:off x="19457259" y="-71984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0" name="Google Shape;370;p8"/>
                <p:cNvGrpSpPr/>
                <p:nvPr/>
              </p:nvGrpSpPr>
              <p:grpSpPr>
                <a:xfrm>
                  <a:off x="19877563" y="-719861"/>
                  <a:ext cx="61337" cy="68909"/>
                  <a:chOff x="19877563" y="-719861"/>
                  <a:chExt cx="61337" cy="68909"/>
                </a:xfrm>
              </p:grpSpPr>
              <p:sp>
                <p:nvSpPr>
                  <p:cNvPr id="371" name="Google Shape;371;p8"/>
                  <p:cNvSpPr/>
                  <p:nvPr/>
                </p:nvSpPr>
                <p:spPr>
                  <a:xfrm>
                    <a:off x="19917192" y="-718220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8"/>
                  <p:cNvSpPr/>
                  <p:nvPr/>
                </p:nvSpPr>
                <p:spPr>
                  <a:xfrm>
                    <a:off x="19877563" y="-719861"/>
                    <a:ext cx="61337" cy="68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37" h="68909" extrusionOk="0">
                        <a:moveTo>
                          <a:pt x="61225" y="33955"/>
                        </a:moveTo>
                        <a:cubicBezTo>
                          <a:pt x="58557" y="2279"/>
                          <a:pt x="29539" y="-2943"/>
                          <a:pt x="42360" y="3203"/>
                        </a:cubicBezTo>
                        <a:cubicBezTo>
                          <a:pt x="32771" y="-1634"/>
                          <a:pt x="23435" y="-866"/>
                          <a:pt x="15036" y="4655"/>
                        </a:cubicBezTo>
                        <a:cubicBezTo>
                          <a:pt x="-17648" y="26561"/>
                          <a:pt x="8739" y="80492"/>
                          <a:pt x="39224" y="66676"/>
                        </a:cubicBezTo>
                        <a:cubicBezTo>
                          <a:pt x="65466" y="54613"/>
                          <a:pt x="60888" y="29682"/>
                          <a:pt x="61225" y="3395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3" name="Google Shape;373;p8"/>
              <p:cNvGrpSpPr/>
              <p:nvPr/>
            </p:nvGrpSpPr>
            <p:grpSpPr>
              <a:xfrm>
                <a:off x="16514858" y="-265070"/>
                <a:ext cx="3424047" cy="68951"/>
                <a:chOff x="16514858" y="-265070"/>
                <a:chExt cx="3424047" cy="68951"/>
              </a:xfrm>
            </p:grpSpPr>
            <p:grpSp>
              <p:nvGrpSpPr>
                <p:cNvPr id="374" name="Google Shape;374;p8"/>
                <p:cNvGrpSpPr/>
                <p:nvPr/>
              </p:nvGrpSpPr>
              <p:grpSpPr>
                <a:xfrm>
                  <a:off x="16514858" y="-265070"/>
                  <a:ext cx="61382" cy="68935"/>
                  <a:chOff x="16514858" y="-265070"/>
                  <a:chExt cx="61382" cy="68935"/>
                </a:xfrm>
              </p:grpSpPr>
              <p:sp>
                <p:nvSpPr>
                  <p:cNvPr id="375" name="Google Shape;375;p8"/>
                  <p:cNvSpPr/>
                  <p:nvPr/>
                </p:nvSpPr>
                <p:spPr>
                  <a:xfrm>
                    <a:off x="16554531" y="-263407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8"/>
                  <p:cNvSpPr/>
                  <p:nvPr/>
                </p:nvSpPr>
                <p:spPr>
                  <a:xfrm>
                    <a:off x="16514858" y="-265070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6935261" y="-265038"/>
                  <a:ext cx="61318" cy="68919"/>
                  <a:chOff x="16935261" y="-265038"/>
                  <a:chExt cx="61318" cy="68919"/>
                </a:xfrm>
              </p:grpSpPr>
              <p:sp>
                <p:nvSpPr>
                  <p:cNvPr id="378" name="Google Shape;378;p8"/>
                  <p:cNvSpPr/>
                  <p:nvPr/>
                </p:nvSpPr>
                <p:spPr>
                  <a:xfrm>
                    <a:off x="16974864" y="-263407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0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8"/>
                  <p:cNvSpPr/>
                  <p:nvPr/>
                </p:nvSpPr>
                <p:spPr>
                  <a:xfrm>
                    <a:off x="16935261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8"/>
                <p:cNvGrpSpPr/>
                <p:nvPr/>
              </p:nvGrpSpPr>
              <p:grpSpPr>
                <a:xfrm>
                  <a:off x="17355600" y="-265038"/>
                  <a:ext cx="61318" cy="68919"/>
                  <a:chOff x="17355600" y="-265038"/>
                  <a:chExt cx="61318" cy="68919"/>
                </a:xfrm>
              </p:grpSpPr>
              <p:sp>
                <p:nvSpPr>
                  <p:cNvPr id="381" name="Google Shape;381;p8"/>
                  <p:cNvSpPr/>
                  <p:nvPr/>
                </p:nvSpPr>
                <p:spPr>
                  <a:xfrm>
                    <a:off x="17395198" y="-263407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8"/>
                  <p:cNvSpPr/>
                  <p:nvPr/>
                </p:nvSpPr>
                <p:spPr>
                  <a:xfrm>
                    <a:off x="17355600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3" name="Google Shape;383;p8"/>
                <p:cNvGrpSpPr/>
                <p:nvPr/>
              </p:nvGrpSpPr>
              <p:grpSpPr>
                <a:xfrm>
                  <a:off x="17775927" y="-265038"/>
                  <a:ext cx="61318" cy="68919"/>
                  <a:chOff x="17775927" y="-265038"/>
                  <a:chExt cx="61318" cy="68919"/>
                </a:xfrm>
              </p:grpSpPr>
              <p:sp>
                <p:nvSpPr>
                  <p:cNvPr id="384" name="Google Shape;384;p8"/>
                  <p:cNvSpPr/>
                  <p:nvPr/>
                </p:nvSpPr>
                <p:spPr>
                  <a:xfrm>
                    <a:off x="17815530" y="-263407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8"/>
                  <p:cNvSpPr/>
                  <p:nvPr/>
                </p:nvSpPr>
                <p:spPr>
                  <a:xfrm>
                    <a:off x="17775927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6" name="Google Shape;386;p8"/>
                <p:cNvGrpSpPr/>
                <p:nvPr/>
              </p:nvGrpSpPr>
              <p:grpSpPr>
                <a:xfrm>
                  <a:off x="18196266" y="-265038"/>
                  <a:ext cx="61318" cy="68919"/>
                  <a:chOff x="18196266" y="-265038"/>
                  <a:chExt cx="61318" cy="68919"/>
                </a:xfrm>
              </p:grpSpPr>
              <p:sp>
                <p:nvSpPr>
                  <p:cNvPr id="387" name="Google Shape;387;p8"/>
                  <p:cNvSpPr/>
                  <p:nvPr/>
                </p:nvSpPr>
                <p:spPr>
                  <a:xfrm>
                    <a:off x="18235859" y="-263407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8"/>
                  <p:cNvSpPr/>
                  <p:nvPr/>
                </p:nvSpPr>
                <p:spPr>
                  <a:xfrm>
                    <a:off x="18196266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2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9" name="Google Shape;389;p8"/>
                <p:cNvGrpSpPr/>
                <p:nvPr/>
              </p:nvGrpSpPr>
              <p:grpSpPr>
                <a:xfrm>
                  <a:off x="18616594" y="-265038"/>
                  <a:ext cx="61318" cy="68919"/>
                  <a:chOff x="18616594" y="-265038"/>
                  <a:chExt cx="61318" cy="68919"/>
                </a:xfrm>
              </p:grpSpPr>
              <p:sp>
                <p:nvSpPr>
                  <p:cNvPr id="390" name="Google Shape;390;p8"/>
                  <p:cNvSpPr/>
                  <p:nvPr/>
                </p:nvSpPr>
                <p:spPr>
                  <a:xfrm>
                    <a:off x="18656195" y="-263407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8"/>
                  <p:cNvSpPr/>
                  <p:nvPr/>
                </p:nvSpPr>
                <p:spPr>
                  <a:xfrm>
                    <a:off x="18616594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2" name="Google Shape;392;p8"/>
                <p:cNvGrpSpPr/>
                <p:nvPr/>
              </p:nvGrpSpPr>
              <p:grpSpPr>
                <a:xfrm>
                  <a:off x="19036931" y="-265038"/>
                  <a:ext cx="61318" cy="68919"/>
                  <a:chOff x="19036931" y="-265038"/>
                  <a:chExt cx="61318" cy="68919"/>
                </a:xfrm>
              </p:grpSpPr>
              <p:sp>
                <p:nvSpPr>
                  <p:cNvPr id="393" name="Google Shape;393;p8"/>
                  <p:cNvSpPr/>
                  <p:nvPr/>
                </p:nvSpPr>
                <p:spPr>
                  <a:xfrm>
                    <a:off x="19076527" y="-263407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8"/>
                  <p:cNvSpPr/>
                  <p:nvPr/>
                </p:nvSpPr>
                <p:spPr>
                  <a:xfrm>
                    <a:off x="19036931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6"/>
                        </a:cubicBezTo>
                        <a:cubicBezTo>
                          <a:pt x="65442" y="54676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9457259" y="-265038"/>
                  <a:ext cx="61318" cy="68919"/>
                  <a:chOff x="19457259" y="-265038"/>
                  <a:chExt cx="61318" cy="68919"/>
                </a:xfrm>
              </p:grpSpPr>
              <p:sp>
                <p:nvSpPr>
                  <p:cNvPr id="396" name="Google Shape;396;p8"/>
                  <p:cNvSpPr/>
                  <p:nvPr/>
                </p:nvSpPr>
                <p:spPr>
                  <a:xfrm>
                    <a:off x="19496863" y="-263407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8"/>
                  <p:cNvSpPr/>
                  <p:nvPr/>
                </p:nvSpPr>
                <p:spPr>
                  <a:xfrm>
                    <a:off x="19457259" y="-26503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8" name="Google Shape;398;p8"/>
                <p:cNvGrpSpPr/>
                <p:nvPr/>
              </p:nvGrpSpPr>
              <p:grpSpPr>
                <a:xfrm>
                  <a:off x="19877523" y="-265070"/>
                  <a:ext cx="61381" cy="68935"/>
                  <a:chOff x="19877523" y="-265070"/>
                  <a:chExt cx="61381" cy="68935"/>
                </a:xfrm>
              </p:grpSpPr>
              <p:sp>
                <p:nvSpPr>
                  <p:cNvPr id="399" name="Google Shape;399;p8"/>
                  <p:cNvSpPr/>
                  <p:nvPr/>
                </p:nvSpPr>
                <p:spPr>
                  <a:xfrm>
                    <a:off x="19917192" y="-263407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8"/>
                  <p:cNvSpPr/>
                  <p:nvPr/>
                </p:nvSpPr>
                <p:spPr>
                  <a:xfrm>
                    <a:off x="19877523" y="-265070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01" name="Google Shape;401;p8"/>
              <p:cNvGrpSpPr/>
              <p:nvPr/>
            </p:nvGrpSpPr>
            <p:grpSpPr>
              <a:xfrm>
                <a:off x="16514858" y="189732"/>
                <a:ext cx="3424047" cy="68952"/>
                <a:chOff x="16514858" y="189732"/>
                <a:chExt cx="3424047" cy="68952"/>
              </a:xfrm>
            </p:grpSpPr>
            <p:grpSp>
              <p:nvGrpSpPr>
                <p:cNvPr id="402" name="Google Shape;402;p8"/>
                <p:cNvGrpSpPr/>
                <p:nvPr/>
              </p:nvGrpSpPr>
              <p:grpSpPr>
                <a:xfrm>
                  <a:off x="16514858" y="189732"/>
                  <a:ext cx="61382" cy="68935"/>
                  <a:chOff x="16514858" y="189732"/>
                  <a:chExt cx="61382" cy="68935"/>
                </a:xfrm>
              </p:grpSpPr>
              <p:sp>
                <p:nvSpPr>
                  <p:cNvPr id="403" name="Google Shape;403;p8"/>
                  <p:cNvSpPr/>
                  <p:nvPr/>
                </p:nvSpPr>
                <p:spPr>
                  <a:xfrm>
                    <a:off x="16554531" y="191395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8"/>
                  <p:cNvSpPr/>
                  <p:nvPr/>
                </p:nvSpPr>
                <p:spPr>
                  <a:xfrm>
                    <a:off x="16514858" y="189732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5" name="Google Shape;405;p8"/>
                <p:cNvGrpSpPr/>
                <p:nvPr/>
              </p:nvGrpSpPr>
              <p:grpSpPr>
                <a:xfrm>
                  <a:off x="16935261" y="189765"/>
                  <a:ext cx="61318" cy="68919"/>
                  <a:chOff x="16935261" y="189765"/>
                  <a:chExt cx="61318" cy="68919"/>
                </a:xfrm>
              </p:grpSpPr>
              <p:sp>
                <p:nvSpPr>
                  <p:cNvPr id="406" name="Google Shape;406;p8"/>
                  <p:cNvSpPr/>
                  <p:nvPr/>
                </p:nvSpPr>
                <p:spPr>
                  <a:xfrm>
                    <a:off x="16974864" y="191395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0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8"/>
                  <p:cNvSpPr/>
                  <p:nvPr/>
                </p:nvSpPr>
                <p:spPr>
                  <a:xfrm>
                    <a:off x="16935261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8" name="Google Shape;408;p8"/>
                <p:cNvGrpSpPr/>
                <p:nvPr/>
              </p:nvGrpSpPr>
              <p:grpSpPr>
                <a:xfrm>
                  <a:off x="17355600" y="189765"/>
                  <a:ext cx="61318" cy="68919"/>
                  <a:chOff x="17355600" y="189765"/>
                  <a:chExt cx="61318" cy="68919"/>
                </a:xfrm>
              </p:grpSpPr>
              <p:sp>
                <p:nvSpPr>
                  <p:cNvPr id="409" name="Google Shape;409;p8"/>
                  <p:cNvSpPr/>
                  <p:nvPr/>
                </p:nvSpPr>
                <p:spPr>
                  <a:xfrm>
                    <a:off x="17395198" y="191395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8"/>
                  <p:cNvSpPr/>
                  <p:nvPr/>
                </p:nvSpPr>
                <p:spPr>
                  <a:xfrm>
                    <a:off x="17355600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1" name="Google Shape;411;p8"/>
                <p:cNvGrpSpPr/>
                <p:nvPr/>
              </p:nvGrpSpPr>
              <p:grpSpPr>
                <a:xfrm>
                  <a:off x="17775927" y="189765"/>
                  <a:ext cx="61318" cy="68919"/>
                  <a:chOff x="17775927" y="189765"/>
                  <a:chExt cx="61318" cy="68919"/>
                </a:xfrm>
              </p:grpSpPr>
              <p:sp>
                <p:nvSpPr>
                  <p:cNvPr id="412" name="Google Shape;412;p8"/>
                  <p:cNvSpPr/>
                  <p:nvPr/>
                </p:nvSpPr>
                <p:spPr>
                  <a:xfrm>
                    <a:off x="17815530" y="191395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8"/>
                  <p:cNvSpPr/>
                  <p:nvPr/>
                </p:nvSpPr>
                <p:spPr>
                  <a:xfrm>
                    <a:off x="17775927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4" name="Google Shape;414;p8"/>
                <p:cNvGrpSpPr/>
                <p:nvPr/>
              </p:nvGrpSpPr>
              <p:grpSpPr>
                <a:xfrm>
                  <a:off x="18196266" y="189765"/>
                  <a:ext cx="61318" cy="68919"/>
                  <a:chOff x="18196266" y="189765"/>
                  <a:chExt cx="61318" cy="68919"/>
                </a:xfrm>
              </p:grpSpPr>
              <p:sp>
                <p:nvSpPr>
                  <p:cNvPr id="415" name="Google Shape;415;p8"/>
                  <p:cNvSpPr/>
                  <p:nvPr/>
                </p:nvSpPr>
                <p:spPr>
                  <a:xfrm>
                    <a:off x="18235859" y="191395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8"/>
                  <p:cNvSpPr/>
                  <p:nvPr/>
                </p:nvSpPr>
                <p:spPr>
                  <a:xfrm>
                    <a:off x="18196266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2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7" name="Google Shape;417;p8"/>
                <p:cNvGrpSpPr/>
                <p:nvPr/>
              </p:nvGrpSpPr>
              <p:grpSpPr>
                <a:xfrm>
                  <a:off x="18616594" y="189765"/>
                  <a:ext cx="61318" cy="68919"/>
                  <a:chOff x="18616594" y="189765"/>
                  <a:chExt cx="61318" cy="68919"/>
                </a:xfrm>
              </p:grpSpPr>
              <p:sp>
                <p:nvSpPr>
                  <p:cNvPr id="418" name="Google Shape;418;p8"/>
                  <p:cNvSpPr/>
                  <p:nvPr/>
                </p:nvSpPr>
                <p:spPr>
                  <a:xfrm>
                    <a:off x="18656195" y="191395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8"/>
                  <p:cNvSpPr/>
                  <p:nvPr/>
                </p:nvSpPr>
                <p:spPr>
                  <a:xfrm>
                    <a:off x="18616594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0" name="Google Shape;420;p8"/>
                <p:cNvGrpSpPr/>
                <p:nvPr/>
              </p:nvGrpSpPr>
              <p:grpSpPr>
                <a:xfrm>
                  <a:off x="19036931" y="189765"/>
                  <a:ext cx="61318" cy="68919"/>
                  <a:chOff x="19036931" y="189765"/>
                  <a:chExt cx="61318" cy="68919"/>
                </a:xfrm>
              </p:grpSpPr>
              <p:sp>
                <p:nvSpPr>
                  <p:cNvPr id="421" name="Google Shape;421;p8"/>
                  <p:cNvSpPr/>
                  <p:nvPr/>
                </p:nvSpPr>
                <p:spPr>
                  <a:xfrm>
                    <a:off x="19076527" y="191395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8"/>
                  <p:cNvSpPr/>
                  <p:nvPr/>
                </p:nvSpPr>
                <p:spPr>
                  <a:xfrm>
                    <a:off x="19036931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6"/>
                        </a:cubicBezTo>
                        <a:cubicBezTo>
                          <a:pt x="65442" y="54676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3" name="Google Shape;423;p8"/>
                <p:cNvGrpSpPr/>
                <p:nvPr/>
              </p:nvGrpSpPr>
              <p:grpSpPr>
                <a:xfrm>
                  <a:off x="19457259" y="189765"/>
                  <a:ext cx="61318" cy="68919"/>
                  <a:chOff x="19457259" y="189765"/>
                  <a:chExt cx="61318" cy="68919"/>
                </a:xfrm>
              </p:grpSpPr>
              <p:sp>
                <p:nvSpPr>
                  <p:cNvPr id="424" name="Google Shape;424;p8"/>
                  <p:cNvSpPr/>
                  <p:nvPr/>
                </p:nvSpPr>
                <p:spPr>
                  <a:xfrm>
                    <a:off x="19496863" y="191395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8"/>
                  <p:cNvSpPr/>
                  <p:nvPr/>
                </p:nvSpPr>
                <p:spPr>
                  <a:xfrm>
                    <a:off x="19457259" y="189765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6" name="Google Shape;426;p8"/>
                <p:cNvGrpSpPr/>
                <p:nvPr/>
              </p:nvGrpSpPr>
              <p:grpSpPr>
                <a:xfrm>
                  <a:off x="19877523" y="189732"/>
                  <a:ext cx="61381" cy="68935"/>
                  <a:chOff x="19877523" y="189732"/>
                  <a:chExt cx="61381" cy="68935"/>
                </a:xfrm>
              </p:grpSpPr>
              <p:sp>
                <p:nvSpPr>
                  <p:cNvPr id="427" name="Google Shape;427;p8"/>
                  <p:cNvSpPr/>
                  <p:nvPr/>
                </p:nvSpPr>
                <p:spPr>
                  <a:xfrm>
                    <a:off x="19917192" y="191395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8"/>
                  <p:cNvSpPr/>
                  <p:nvPr/>
                </p:nvSpPr>
                <p:spPr>
                  <a:xfrm>
                    <a:off x="19877523" y="189732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29" name="Google Shape;429;p8"/>
              <p:cNvGrpSpPr/>
              <p:nvPr/>
            </p:nvGrpSpPr>
            <p:grpSpPr>
              <a:xfrm>
                <a:off x="16514858" y="644547"/>
                <a:ext cx="3424047" cy="68952"/>
                <a:chOff x="16514858" y="644547"/>
                <a:chExt cx="3424047" cy="68952"/>
              </a:xfrm>
            </p:grpSpPr>
            <p:grpSp>
              <p:nvGrpSpPr>
                <p:cNvPr id="430" name="Google Shape;430;p8"/>
                <p:cNvGrpSpPr/>
                <p:nvPr/>
              </p:nvGrpSpPr>
              <p:grpSpPr>
                <a:xfrm>
                  <a:off x="16514858" y="644547"/>
                  <a:ext cx="61382" cy="68935"/>
                  <a:chOff x="16514858" y="644547"/>
                  <a:chExt cx="61382" cy="68935"/>
                </a:xfrm>
              </p:grpSpPr>
              <p:sp>
                <p:nvSpPr>
                  <p:cNvPr id="431" name="Google Shape;431;p8"/>
                  <p:cNvSpPr/>
                  <p:nvPr/>
                </p:nvSpPr>
                <p:spPr>
                  <a:xfrm>
                    <a:off x="16554531" y="646201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8"/>
                  <p:cNvSpPr/>
                  <p:nvPr/>
                </p:nvSpPr>
                <p:spPr>
                  <a:xfrm>
                    <a:off x="16514858" y="644547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3" name="Google Shape;433;p8"/>
                <p:cNvGrpSpPr/>
                <p:nvPr/>
              </p:nvGrpSpPr>
              <p:grpSpPr>
                <a:xfrm>
                  <a:off x="16935261" y="644580"/>
                  <a:ext cx="61318" cy="68919"/>
                  <a:chOff x="16935261" y="644580"/>
                  <a:chExt cx="61318" cy="68919"/>
                </a:xfrm>
              </p:grpSpPr>
              <p:sp>
                <p:nvSpPr>
                  <p:cNvPr id="434" name="Google Shape;434;p8"/>
                  <p:cNvSpPr/>
                  <p:nvPr/>
                </p:nvSpPr>
                <p:spPr>
                  <a:xfrm>
                    <a:off x="16974864" y="646201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0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8"/>
                  <p:cNvSpPr/>
                  <p:nvPr/>
                </p:nvSpPr>
                <p:spPr>
                  <a:xfrm>
                    <a:off x="16935261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6" name="Google Shape;436;p8"/>
                <p:cNvGrpSpPr/>
                <p:nvPr/>
              </p:nvGrpSpPr>
              <p:grpSpPr>
                <a:xfrm>
                  <a:off x="17355600" y="644580"/>
                  <a:ext cx="61318" cy="68919"/>
                  <a:chOff x="17355600" y="644580"/>
                  <a:chExt cx="61318" cy="68919"/>
                </a:xfrm>
              </p:grpSpPr>
              <p:sp>
                <p:nvSpPr>
                  <p:cNvPr id="437" name="Google Shape;437;p8"/>
                  <p:cNvSpPr/>
                  <p:nvPr/>
                </p:nvSpPr>
                <p:spPr>
                  <a:xfrm>
                    <a:off x="17395198" y="646201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" name="Google Shape;438;p8"/>
                  <p:cNvSpPr/>
                  <p:nvPr/>
                </p:nvSpPr>
                <p:spPr>
                  <a:xfrm>
                    <a:off x="17355600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9" name="Google Shape;439;p8"/>
                <p:cNvGrpSpPr/>
                <p:nvPr/>
              </p:nvGrpSpPr>
              <p:grpSpPr>
                <a:xfrm>
                  <a:off x="17775927" y="644580"/>
                  <a:ext cx="61318" cy="68919"/>
                  <a:chOff x="17775927" y="644580"/>
                  <a:chExt cx="61318" cy="68919"/>
                </a:xfrm>
              </p:grpSpPr>
              <p:sp>
                <p:nvSpPr>
                  <p:cNvPr id="440" name="Google Shape;440;p8"/>
                  <p:cNvSpPr/>
                  <p:nvPr/>
                </p:nvSpPr>
                <p:spPr>
                  <a:xfrm>
                    <a:off x="17815530" y="646201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8"/>
                  <p:cNvSpPr/>
                  <p:nvPr/>
                </p:nvSpPr>
                <p:spPr>
                  <a:xfrm>
                    <a:off x="17775927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2" name="Google Shape;442;p8"/>
                <p:cNvGrpSpPr/>
                <p:nvPr/>
              </p:nvGrpSpPr>
              <p:grpSpPr>
                <a:xfrm>
                  <a:off x="18196266" y="644580"/>
                  <a:ext cx="61318" cy="68919"/>
                  <a:chOff x="18196266" y="644580"/>
                  <a:chExt cx="61318" cy="68919"/>
                </a:xfrm>
              </p:grpSpPr>
              <p:sp>
                <p:nvSpPr>
                  <p:cNvPr id="443" name="Google Shape;443;p8"/>
                  <p:cNvSpPr/>
                  <p:nvPr/>
                </p:nvSpPr>
                <p:spPr>
                  <a:xfrm>
                    <a:off x="18235859" y="646201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8"/>
                  <p:cNvSpPr/>
                  <p:nvPr/>
                </p:nvSpPr>
                <p:spPr>
                  <a:xfrm>
                    <a:off x="18196266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5" name="Google Shape;445;p8"/>
                <p:cNvGrpSpPr/>
                <p:nvPr/>
              </p:nvGrpSpPr>
              <p:grpSpPr>
                <a:xfrm>
                  <a:off x="18616594" y="644580"/>
                  <a:ext cx="61318" cy="68919"/>
                  <a:chOff x="18616594" y="644580"/>
                  <a:chExt cx="61318" cy="68919"/>
                </a:xfrm>
              </p:grpSpPr>
              <p:sp>
                <p:nvSpPr>
                  <p:cNvPr id="446" name="Google Shape;446;p8"/>
                  <p:cNvSpPr/>
                  <p:nvPr/>
                </p:nvSpPr>
                <p:spPr>
                  <a:xfrm>
                    <a:off x="18656195" y="646201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8"/>
                  <p:cNvSpPr/>
                  <p:nvPr/>
                </p:nvSpPr>
                <p:spPr>
                  <a:xfrm>
                    <a:off x="18616594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8" name="Google Shape;448;p8"/>
                <p:cNvGrpSpPr/>
                <p:nvPr/>
              </p:nvGrpSpPr>
              <p:grpSpPr>
                <a:xfrm>
                  <a:off x="19036931" y="644580"/>
                  <a:ext cx="61318" cy="68919"/>
                  <a:chOff x="19036931" y="644580"/>
                  <a:chExt cx="61318" cy="68919"/>
                </a:xfrm>
              </p:grpSpPr>
              <p:sp>
                <p:nvSpPr>
                  <p:cNvPr id="449" name="Google Shape;449;p8"/>
                  <p:cNvSpPr/>
                  <p:nvPr/>
                </p:nvSpPr>
                <p:spPr>
                  <a:xfrm>
                    <a:off x="19076527" y="646201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450;p8"/>
                  <p:cNvSpPr/>
                  <p:nvPr/>
                </p:nvSpPr>
                <p:spPr>
                  <a:xfrm>
                    <a:off x="19036931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1" name="Google Shape;451;p8"/>
                <p:cNvGrpSpPr/>
                <p:nvPr/>
              </p:nvGrpSpPr>
              <p:grpSpPr>
                <a:xfrm>
                  <a:off x="19457259" y="644580"/>
                  <a:ext cx="61318" cy="68919"/>
                  <a:chOff x="19457259" y="644580"/>
                  <a:chExt cx="61318" cy="68919"/>
                </a:xfrm>
              </p:grpSpPr>
              <p:sp>
                <p:nvSpPr>
                  <p:cNvPr id="452" name="Google Shape;452;p8"/>
                  <p:cNvSpPr/>
                  <p:nvPr/>
                </p:nvSpPr>
                <p:spPr>
                  <a:xfrm>
                    <a:off x="19496863" y="646201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8"/>
                  <p:cNvSpPr/>
                  <p:nvPr/>
                </p:nvSpPr>
                <p:spPr>
                  <a:xfrm>
                    <a:off x="19457259" y="644580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4" name="Google Shape;454;p8"/>
                <p:cNvGrpSpPr/>
                <p:nvPr/>
              </p:nvGrpSpPr>
              <p:grpSpPr>
                <a:xfrm>
                  <a:off x="19877523" y="644547"/>
                  <a:ext cx="61381" cy="68935"/>
                  <a:chOff x="19877523" y="644547"/>
                  <a:chExt cx="61381" cy="68935"/>
                </a:xfrm>
              </p:grpSpPr>
              <p:sp>
                <p:nvSpPr>
                  <p:cNvPr id="455" name="Google Shape;455;p8"/>
                  <p:cNvSpPr/>
                  <p:nvPr/>
                </p:nvSpPr>
                <p:spPr>
                  <a:xfrm>
                    <a:off x="19917192" y="646201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19877523" y="644547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7" name="Google Shape;457;p8"/>
              <p:cNvGrpSpPr/>
              <p:nvPr/>
            </p:nvGrpSpPr>
            <p:grpSpPr>
              <a:xfrm>
                <a:off x="16514858" y="1099351"/>
                <a:ext cx="3424047" cy="68951"/>
                <a:chOff x="16514858" y="1099351"/>
                <a:chExt cx="3424047" cy="68951"/>
              </a:xfrm>
            </p:grpSpPr>
            <p:grpSp>
              <p:nvGrpSpPr>
                <p:cNvPr id="458" name="Google Shape;458;p8"/>
                <p:cNvGrpSpPr/>
                <p:nvPr/>
              </p:nvGrpSpPr>
              <p:grpSpPr>
                <a:xfrm>
                  <a:off x="16514858" y="1099351"/>
                  <a:ext cx="61382" cy="68935"/>
                  <a:chOff x="16514858" y="1099351"/>
                  <a:chExt cx="61382" cy="68935"/>
                </a:xfrm>
              </p:grpSpPr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16554531" y="1101004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8"/>
                  <p:cNvSpPr/>
                  <p:nvPr/>
                </p:nvSpPr>
                <p:spPr>
                  <a:xfrm>
                    <a:off x="16514858" y="1099351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1" name="Google Shape;461;p8"/>
                <p:cNvGrpSpPr/>
                <p:nvPr/>
              </p:nvGrpSpPr>
              <p:grpSpPr>
                <a:xfrm>
                  <a:off x="16935261" y="1099383"/>
                  <a:ext cx="61318" cy="68919"/>
                  <a:chOff x="16935261" y="1099383"/>
                  <a:chExt cx="61318" cy="68919"/>
                </a:xfrm>
              </p:grpSpPr>
              <p:sp>
                <p:nvSpPr>
                  <p:cNvPr id="462" name="Google Shape;462;p8"/>
                  <p:cNvSpPr/>
                  <p:nvPr/>
                </p:nvSpPr>
                <p:spPr>
                  <a:xfrm>
                    <a:off x="16974864" y="1101004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0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8"/>
                  <p:cNvSpPr/>
                  <p:nvPr/>
                </p:nvSpPr>
                <p:spPr>
                  <a:xfrm>
                    <a:off x="16935261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4" name="Google Shape;464;p8"/>
                <p:cNvGrpSpPr/>
                <p:nvPr/>
              </p:nvGrpSpPr>
              <p:grpSpPr>
                <a:xfrm>
                  <a:off x="17355600" y="1099383"/>
                  <a:ext cx="61318" cy="68919"/>
                  <a:chOff x="17355600" y="1099383"/>
                  <a:chExt cx="61318" cy="68919"/>
                </a:xfrm>
              </p:grpSpPr>
              <p:sp>
                <p:nvSpPr>
                  <p:cNvPr id="465" name="Google Shape;465;p8"/>
                  <p:cNvSpPr/>
                  <p:nvPr/>
                </p:nvSpPr>
                <p:spPr>
                  <a:xfrm>
                    <a:off x="17395198" y="1101004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8"/>
                  <p:cNvSpPr/>
                  <p:nvPr/>
                </p:nvSpPr>
                <p:spPr>
                  <a:xfrm>
                    <a:off x="17355600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7" name="Google Shape;467;p8"/>
                <p:cNvGrpSpPr/>
                <p:nvPr/>
              </p:nvGrpSpPr>
              <p:grpSpPr>
                <a:xfrm>
                  <a:off x="17775927" y="1099383"/>
                  <a:ext cx="61318" cy="68919"/>
                  <a:chOff x="17775927" y="1099383"/>
                  <a:chExt cx="61318" cy="68919"/>
                </a:xfrm>
              </p:grpSpPr>
              <p:sp>
                <p:nvSpPr>
                  <p:cNvPr id="468" name="Google Shape;468;p8"/>
                  <p:cNvSpPr/>
                  <p:nvPr/>
                </p:nvSpPr>
                <p:spPr>
                  <a:xfrm>
                    <a:off x="17815530" y="1101004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8"/>
                  <p:cNvSpPr/>
                  <p:nvPr/>
                </p:nvSpPr>
                <p:spPr>
                  <a:xfrm>
                    <a:off x="17775927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0" name="Google Shape;470;p8"/>
                <p:cNvGrpSpPr/>
                <p:nvPr/>
              </p:nvGrpSpPr>
              <p:grpSpPr>
                <a:xfrm>
                  <a:off x="18196266" y="1099383"/>
                  <a:ext cx="61318" cy="68919"/>
                  <a:chOff x="18196266" y="1099383"/>
                  <a:chExt cx="61318" cy="68919"/>
                </a:xfrm>
              </p:grpSpPr>
              <p:sp>
                <p:nvSpPr>
                  <p:cNvPr id="471" name="Google Shape;471;p8"/>
                  <p:cNvSpPr/>
                  <p:nvPr/>
                </p:nvSpPr>
                <p:spPr>
                  <a:xfrm>
                    <a:off x="18235859" y="1101004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8"/>
                  <p:cNvSpPr/>
                  <p:nvPr/>
                </p:nvSpPr>
                <p:spPr>
                  <a:xfrm>
                    <a:off x="18196266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3" name="Google Shape;473;p8"/>
                <p:cNvGrpSpPr/>
                <p:nvPr/>
              </p:nvGrpSpPr>
              <p:grpSpPr>
                <a:xfrm>
                  <a:off x="18616594" y="1099383"/>
                  <a:ext cx="61318" cy="68919"/>
                  <a:chOff x="18616594" y="1099383"/>
                  <a:chExt cx="61318" cy="68919"/>
                </a:xfrm>
              </p:grpSpPr>
              <p:sp>
                <p:nvSpPr>
                  <p:cNvPr id="474" name="Google Shape;474;p8"/>
                  <p:cNvSpPr/>
                  <p:nvPr/>
                </p:nvSpPr>
                <p:spPr>
                  <a:xfrm>
                    <a:off x="18656195" y="1101004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8"/>
                  <p:cNvSpPr/>
                  <p:nvPr/>
                </p:nvSpPr>
                <p:spPr>
                  <a:xfrm>
                    <a:off x="18616594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6" name="Google Shape;476;p8"/>
                <p:cNvGrpSpPr/>
                <p:nvPr/>
              </p:nvGrpSpPr>
              <p:grpSpPr>
                <a:xfrm>
                  <a:off x="19036931" y="1099383"/>
                  <a:ext cx="61318" cy="68919"/>
                  <a:chOff x="19036931" y="1099383"/>
                  <a:chExt cx="61318" cy="68919"/>
                </a:xfrm>
              </p:grpSpPr>
              <p:sp>
                <p:nvSpPr>
                  <p:cNvPr id="477" name="Google Shape;477;p8"/>
                  <p:cNvSpPr/>
                  <p:nvPr/>
                </p:nvSpPr>
                <p:spPr>
                  <a:xfrm>
                    <a:off x="19076527" y="1101004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8"/>
                  <p:cNvSpPr/>
                  <p:nvPr/>
                </p:nvSpPr>
                <p:spPr>
                  <a:xfrm>
                    <a:off x="19036931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9" name="Google Shape;479;p8"/>
                <p:cNvGrpSpPr/>
                <p:nvPr/>
              </p:nvGrpSpPr>
              <p:grpSpPr>
                <a:xfrm>
                  <a:off x="19457259" y="1099383"/>
                  <a:ext cx="61318" cy="68919"/>
                  <a:chOff x="19457259" y="1099383"/>
                  <a:chExt cx="61318" cy="68919"/>
                </a:xfrm>
              </p:grpSpPr>
              <p:sp>
                <p:nvSpPr>
                  <p:cNvPr id="480" name="Google Shape;480;p8"/>
                  <p:cNvSpPr/>
                  <p:nvPr/>
                </p:nvSpPr>
                <p:spPr>
                  <a:xfrm>
                    <a:off x="19496863" y="1101004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8"/>
                  <p:cNvSpPr/>
                  <p:nvPr/>
                </p:nvSpPr>
                <p:spPr>
                  <a:xfrm>
                    <a:off x="19457259" y="109938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2" name="Google Shape;482;p8"/>
                <p:cNvGrpSpPr/>
                <p:nvPr/>
              </p:nvGrpSpPr>
              <p:grpSpPr>
                <a:xfrm>
                  <a:off x="19877523" y="1099351"/>
                  <a:ext cx="61381" cy="68935"/>
                  <a:chOff x="19877523" y="1099351"/>
                  <a:chExt cx="61381" cy="68935"/>
                </a:xfrm>
              </p:grpSpPr>
              <p:sp>
                <p:nvSpPr>
                  <p:cNvPr id="483" name="Google Shape;483;p8"/>
                  <p:cNvSpPr/>
                  <p:nvPr/>
                </p:nvSpPr>
                <p:spPr>
                  <a:xfrm>
                    <a:off x="19917192" y="1101004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8"/>
                  <p:cNvSpPr/>
                  <p:nvPr/>
                </p:nvSpPr>
                <p:spPr>
                  <a:xfrm>
                    <a:off x="19877523" y="1099351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16514858" y="1554154"/>
                <a:ext cx="3424047" cy="68951"/>
                <a:chOff x="16514858" y="1554154"/>
                <a:chExt cx="3424047" cy="68951"/>
              </a:xfrm>
            </p:grpSpPr>
            <p:grpSp>
              <p:nvGrpSpPr>
                <p:cNvPr id="486" name="Google Shape;486;p8"/>
                <p:cNvGrpSpPr/>
                <p:nvPr/>
              </p:nvGrpSpPr>
              <p:grpSpPr>
                <a:xfrm>
                  <a:off x="16514858" y="1554154"/>
                  <a:ext cx="61382" cy="68935"/>
                  <a:chOff x="16514858" y="1554154"/>
                  <a:chExt cx="61382" cy="68935"/>
                </a:xfrm>
              </p:grpSpPr>
              <p:sp>
                <p:nvSpPr>
                  <p:cNvPr id="487" name="Google Shape;487;p8"/>
                  <p:cNvSpPr/>
                  <p:nvPr/>
                </p:nvSpPr>
                <p:spPr>
                  <a:xfrm>
                    <a:off x="16554531" y="1555808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8"/>
                  <p:cNvSpPr/>
                  <p:nvPr/>
                </p:nvSpPr>
                <p:spPr>
                  <a:xfrm>
                    <a:off x="16514858" y="1554154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97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9" name="Google Shape;489;p8"/>
                <p:cNvGrpSpPr/>
                <p:nvPr/>
              </p:nvGrpSpPr>
              <p:grpSpPr>
                <a:xfrm>
                  <a:off x="16935261" y="1554186"/>
                  <a:ext cx="61318" cy="68919"/>
                  <a:chOff x="16935261" y="1554186"/>
                  <a:chExt cx="61318" cy="68919"/>
                </a:xfrm>
              </p:grpSpPr>
              <p:sp>
                <p:nvSpPr>
                  <p:cNvPr id="490" name="Google Shape;490;p8"/>
                  <p:cNvSpPr/>
                  <p:nvPr/>
                </p:nvSpPr>
                <p:spPr>
                  <a:xfrm>
                    <a:off x="16974864" y="1555808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0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8"/>
                  <p:cNvSpPr/>
                  <p:nvPr/>
                </p:nvSpPr>
                <p:spPr>
                  <a:xfrm>
                    <a:off x="16935261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2" name="Google Shape;492;p8"/>
                <p:cNvGrpSpPr/>
                <p:nvPr/>
              </p:nvGrpSpPr>
              <p:grpSpPr>
                <a:xfrm>
                  <a:off x="17355600" y="1554186"/>
                  <a:ext cx="61318" cy="68919"/>
                  <a:chOff x="17355600" y="1554186"/>
                  <a:chExt cx="61318" cy="68919"/>
                </a:xfrm>
              </p:grpSpPr>
              <p:sp>
                <p:nvSpPr>
                  <p:cNvPr id="493" name="Google Shape;493;p8"/>
                  <p:cNvSpPr/>
                  <p:nvPr/>
                </p:nvSpPr>
                <p:spPr>
                  <a:xfrm>
                    <a:off x="17395198" y="1555808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3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8"/>
                  <p:cNvSpPr/>
                  <p:nvPr/>
                </p:nvSpPr>
                <p:spPr>
                  <a:xfrm>
                    <a:off x="17355600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5" name="Google Shape;495;p8"/>
                <p:cNvGrpSpPr/>
                <p:nvPr/>
              </p:nvGrpSpPr>
              <p:grpSpPr>
                <a:xfrm>
                  <a:off x="17775927" y="1554186"/>
                  <a:ext cx="61318" cy="68919"/>
                  <a:chOff x="17775927" y="1554186"/>
                  <a:chExt cx="61318" cy="68919"/>
                </a:xfrm>
              </p:grpSpPr>
              <p:sp>
                <p:nvSpPr>
                  <p:cNvPr id="496" name="Google Shape;496;p8"/>
                  <p:cNvSpPr/>
                  <p:nvPr/>
                </p:nvSpPr>
                <p:spPr>
                  <a:xfrm>
                    <a:off x="17815530" y="1555808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8"/>
                  <p:cNvSpPr/>
                  <p:nvPr/>
                </p:nvSpPr>
                <p:spPr>
                  <a:xfrm>
                    <a:off x="17775927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8" name="Google Shape;498;p8"/>
                <p:cNvGrpSpPr/>
                <p:nvPr/>
              </p:nvGrpSpPr>
              <p:grpSpPr>
                <a:xfrm>
                  <a:off x="18196266" y="1554186"/>
                  <a:ext cx="61318" cy="68919"/>
                  <a:chOff x="18196266" y="1554186"/>
                  <a:chExt cx="61318" cy="68919"/>
                </a:xfrm>
              </p:grpSpPr>
              <p:sp>
                <p:nvSpPr>
                  <p:cNvPr id="499" name="Google Shape;499;p8"/>
                  <p:cNvSpPr/>
                  <p:nvPr/>
                </p:nvSpPr>
                <p:spPr>
                  <a:xfrm>
                    <a:off x="18235859" y="1555808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8"/>
                  <p:cNvSpPr/>
                  <p:nvPr/>
                </p:nvSpPr>
                <p:spPr>
                  <a:xfrm>
                    <a:off x="18196266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1" name="Google Shape;501;p8"/>
                <p:cNvGrpSpPr/>
                <p:nvPr/>
              </p:nvGrpSpPr>
              <p:grpSpPr>
                <a:xfrm>
                  <a:off x="18616594" y="1554186"/>
                  <a:ext cx="61318" cy="68919"/>
                  <a:chOff x="18616594" y="1554186"/>
                  <a:chExt cx="61318" cy="68919"/>
                </a:xfrm>
              </p:grpSpPr>
              <p:sp>
                <p:nvSpPr>
                  <p:cNvPr id="502" name="Google Shape;502;p8"/>
                  <p:cNvSpPr/>
                  <p:nvPr/>
                </p:nvSpPr>
                <p:spPr>
                  <a:xfrm>
                    <a:off x="18656195" y="1555808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8"/>
                  <p:cNvSpPr/>
                  <p:nvPr/>
                </p:nvSpPr>
                <p:spPr>
                  <a:xfrm>
                    <a:off x="18616594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4" name="Google Shape;504;p8"/>
                <p:cNvGrpSpPr/>
                <p:nvPr/>
              </p:nvGrpSpPr>
              <p:grpSpPr>
                <a:xfrm>
                  <a:off x="19036931" y="1554186"/>
                  <a:ext cx="61318" cy="68919"/>
                  <a:chOff x="19036931" y="1554186"/>
                  <a:chExt cx="61318" cy="68919"/>
                </a:xfrm>
              </p:grpSpPr>
              <p:sp>
                <p:nvSpPr>
                  <p:cNvPr id="505" name="Google Shape;505;p8"/>
                  <p:cNvSpPr/>
                  <p:nvPr/>
                </p:nvSpPr>
                <p:spPr>
                  <a:xfrm>
                    <a:off x="19076527" y="1555808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8"/>
                  <p:cNvSpPr/>
                  <p:nvPr/>
                </p:nvSpPr>
                <p:spPr>
                  <a:xfrm>
                    <a:off x="19036931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7" name="Google Shape;507;p8"/>
                <p:cNvGrpSpPr/>
                <p:nvPr/>
              </p:nvGrpSpPr>
              <p:grpSpPr>
                <a:xfrm>
                  <a:off x="19457259" y="1554186"/>
                  <a:ext cx="61318" cy="68919"/>
                  <a:chOff x="19457259" y="1554186"/>
                  <a:chExt cx="61318" cy="68919"/>
                </a:xfrm>
              </p:grpSpPr>
              <p:sp>
                <p:nvSpPr>
                  <p:cNvPr id="508" name="Google Shape;508;p8"/>
                  <p:cNvSpPr/>
                  <p:nvPr/>
                </p:nvSpPr>
                <p:spPr>
                  <a:xfrm>
                    <a:off x="19496863" y="1555808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3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8"/>
                  <p:cNvSpPr/>
                  <p:nvPr/>
                </p:nvSpPr>
                <p:spPr>
                  <a:xfrm>
                    <a:off x="19457259" y="1554186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0" name="Google Shape;510;p8"/>
                <p:cNvGrpSpPr/>
                <p:nvPr/>
              </p:nvGrpSpPr>
              <p:grpSpPr>
                <a:xfrm>
                  <a:off x="19877523" y="1554154"/>
                  <a:ext cx="61381" cy="68935"/>
                  <a:chOff x="19877523" y="1554154"/>
                  <a:chExt cx="61381" cy="68935"/>
                </a:xfrm>
              </p:grpSpPr>
              <p:sp>
                <p:nvSpPr>
                  <p:cNvPr id="511" name="Google Shape;511;p8"/>
                  <p:cNvSpPr/>
                  <p:nvPr/>
                </p:nvSpPr>
                <p:spPr>
                  <a:xfrm>
                    <a:off x="19917192" y="1555808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3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8"/>
                  <p:cNvSpPr/>
                  <p:nvPr/>
                </p:nvSpPr>
                <p:spPr>
                  <a:xfrm>
                    <a:off x="19877523" y="1554154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13" name="Google Shape;513;p8"/>
              <p:cNvGrpSpPr/>
              <p:nvPr/>
            </p:nvGrpSpPr>
            <p:grpSpPr>
              <a:xfrm>
                <a:off x="16514858" y="2008957"/>
                <a:ext cx="3424047" cy="68951"/>
                <a:chOff x="16514858" y="2008957"/>
                <a:chExt cx="3424047" cy="68951"/>
              </a:xfrm>
            </p:grpSpPr>
            <p:grpSp>
              <p:nvGrpSpPr>
                <p:cNvPr id="514" name="Google Shape;514;p8"/>
                <p:cNvGrpSpPr/>
                <p:nvPr/>
              </p:nvGrpSpPr>
              <p:grpSpPr>
                <a:xfrm>
                  <a:off x="16514858" y="2008957"/>
                  <a:ext cx="61382" cy="68935"/>
                  <a:chOff x="16514858" y="2008957"/>
                  <a:chExt cx="61382" cy="68935"/>
                </a:xfrm>
              </p:grpSpPr>
              <p:sp>
                <p:nvSpPr>
                  <p:cNvPr id="515" name="Google Shape;515;p8"/>
                  <p:cNvSpPr/>
                  <p:nvPr/>
                </p:nvSpPr>
                <p:spPr>
                  <a:xfrm>
                    <a:off x="16554531" y="2010620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8"/>
                  <p:cNvSpPr/>
                  <p:nvPr/>
                </p:nvSpPr>
                <p:spPr>
                  <a:xfrm>
                    <a:off x="16514858" y="2008957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2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7" name="Google Shape;517;p8"/>
                <p:cNvGrpSpPr/>
                <p:nvPr/>
              </p:nvGrpSpPr>
              <p:grpSpPr>
                <a:xfrm>
                  <a:off x="16935261" y="2008989"/>
                  <a:ext cx="61318" cy="68919"/>
                  <a:chOff x="16935261" y="2008989"/>
                  <a:chExt cx="61318" cy="68919"/>
                </a:xfrm>
              </p:grpSpPr>
              <p:sp>
                <p:nvSpPr>
                  <p:cNvPr id="518" name="Google Shape;518;p8"/>
                  <p:cNvSpPr/>
                  <p:nvPr/>
                </p:nvSpPr>
                <p:spPr>
                  <a:xfrm>
                    <a:off x="16974864" y="2010620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0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8"/>
                  <p:cNvSpPr/>
                  <p:nvPr/>
                </p:nvSpPr>
                <p:spPr>
                  <a:xfrm>
                    <a:off x="16935261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0" name="Google Shape;520;p8"/>
                <p:cNvGrpSpPr/>
                <p:nvPr/>
              </p:nvGrpSpPr>
              <p:grpSpPr>
                <a:xfrm>
                  <a:off x="17355600" y="2008989"/>
                  <a:ext cx="61318" cy="68919"/>
                  <a:chOff x="17355600" y="2008989"/>
                  <a:chExt cx="61318" cy="68919"/>
                </a:xfrm>
              </p:grpSpPr>
              <p:sp>
                <p:nvSpPr>
                  <p:cNvPr id="521" name="Google Shape;521;p8"/>
                  <p:cNvSpPr/>
                  <p:nvPr/>
                </p:nvSpPr>
                <p:spPr>
                  <a:xfrm>
                    <a:off x="17395198" y="2010620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8"/>
                  <p:cNvSpPr/>
                  <p:nvPr/>
                </p:nvSpPr>
                <p:spPr>
                  <a:xfrm>
                    <a:off x="17355600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3" name="Google Shape;523;p8"/>
                <p:cNvGrpSpPr/>
                <p:nvPr/>
              </p:nvGrpSpPr>
              <p:grpSpPr>
                <a:xfrm>
                  <a:off x="17775927" y="2008989"/>
                  <a:ext cx="61318" cy="68919"/>
                  <a:chOff x="17775927" y="2008989"/>
                  <a:chExt cx="61318" cy="68919"/>
                </a:xfrm>
              </p:grpSpPr>
              <p:sp>
                <p:nvSpPr>
                  <p:cNvPr id="524" name="Google Shape;524;p8"/>
                  <p:cNvSpPr/>
                  <p:nvPr/>
                </p:nvSpPr>
                <p:spPr>
                  <a:xfrm>
                    <a:off x="17815530" y="2010620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8"/>
                  <p:cNvSpPr/>
                  <p:nvPr/>
                </p:nvSpPr>
                <p:spPr>
                  <a:xfrm>
                    <a:off x="17775927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6" name="Google Shape;526;p8"/>
                <p:cNvGrpSpPr/>
                <p:nvPr/>
              </p:nvGrpSpPr>
              <p:grpSpPr>
                <a:xfrm>
                  <a:off x="18196266" y="2008989"/>
                  <a:ext cx="61318" cy="68919"/>
                  <a:chOff x="18196266" y="2008989"/>
                  <a:chExt cx="61318" cy="68919"/>
                </a:xfrm>
              </p:grpSpPr>
              <p:sp>
                <p:nvSpPr>
                  <p:cNvPr id="527" name="Google Shape;527;p8"/>
                  <p:cNvSpPr/>
                  <p:nvPr/>
                </p:nvSpPr>
                <p:spPr>
                  <a:xfrm>
                    <a:off x="18235859" y="2010620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8"/>
                  <p:cNvSpPr/>
                  <p:nvPr/>
                </p:nvSpPr>
                <p:spPr>
                  <a:xfrm>
                    <a:off x="18196266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2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9" name="Google Shape;529;p8"/>
                <p:cNvGrpSpPr/>
                <p:nvPr/>
              </p:nvGrpSpPr>
              <p:grpSpPr>
                <a:xfrm>
                  <a:off x="18616594" y="2008989"/>
                  <a:ext cx="61318" cy="68919"/>
                  <a:chOff x="18616594" y="2008989"/>
                  <a:chExt cx="61318" cy="68919"/>
                </a:xfrm>
              </p:grpSpPr>
              <p:sp>
                <p:nvSpPr>
                  <p:cNvPr id="530" name="Google Shape;530;p8"/>
                  <p:cNvSpPr/>
                  <p:nvPr/>
                </p:nvSpPr>
                <p:spPr>
                  <a:xfrm>
                    <a:off x="18656195" y="2010620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8"/>
                  <p:cNvSpPr/>
                  <p:nvPr/>
                </p:nvSpPr>
                <p:spPr>
                  <a:xfrm>
                    <a:off x="18616594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2" name="Google Shape;532;p8"/>
                <p:cNvGrpSpPr/>
                <p:nvPr/>
              </p:nvGrpSpPr>
              <p:grpSpPr>
                <a:xfrm>
                  <a:off x="19036931" y="2008989"/>
                  <a:ext cx="61318" cy="68919"/>
                  <a:chOff x="19036931" y="2008989"/>
                  <a:chExt cx="61318" cy="68919"/>
                </a:xfrm>
              </p:grpSpPr>
              <p:sp>
                <p:nvSpPr>
                  <p:cNvPr id="533" name="Google Shape;533;p8"/>
                  <p:cNvSpPr/>
                  <p:nvPr/>
                </p:nvSpPr>
                <p:spPr>
                  <a:xfrm>
                    <a:off x="19076527" y="2010620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8"/>
                  <p:cNvSpPr/>
                  <p:nvPr/>
                </p:nvSpPr>
                <p:spPr>
                  <a:xfrm>
                    <a:off x="19036931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2" y="80627"/>
                          <a:pt x="39188" y="66655"/>
                        </a:cubicBezTo>
                        <a:cubicBezTo>
                          <a:pt x="65442" y="54676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5" name="Google Shape;535;p8"/>
                <p:cNvGrpSpPr/>
                <p:nvPr/>
              </p:nvGrpSpPr>
              <p:grpSpPr>
                <a:xfrm>
                  <a:off x="19457259" y="2008989"/>
                  <a:ext cx="61318" cy="68919"/>
                  <a:chOff x="19457259" y="2008989"/>
                  <a:chExt cx="61318" cy="68919"/>
                </a:xfrm>
              </p:grpSpPr>
              <p:sp>
                <p:nvSpPr>
                  <p:cNvPr id="536" name="Google Shape;536;p8"/>
                  <p:cNvSpPr/>
                  <p:nvPr/>
                </p:nvSpPr>
                <p:spPr>
                  <a:xfrm>
                    <a:off x="19496863" y="2010620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8"/>
                  <p:cNvSpPr/>
                  <p:nvPr/>
                </p:nvSpPr>
                <p:spPr>
                  <a:xfrm>
                    <a:off x="19457259" y="2008989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9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8" name="Google Shape;538;p8"/>
                <p:cNvGrpSpPr/>
                <p:nvPr/>
              </p:nvGrpSpPr>
              <p:grpSpPr>
                <a:xfrm>
                  <a:off x="19877523" y="2008957"/>
                  <a:ext cx="61381" cy="68935"/>
                  <a:chOff x="19877523" y="2008957"/>
                  <a:chExt cx="61381" cy="68935"/>
                </a:xfrm>
              </p:grpSpPr>
              <p:sp>
                <p:nvSpPr>
                  <p:cNvPr id="539" name="Google Shape;539;p8"/>
                  <p:cNvSpPr/>
                  <p:nvPr/>
                </p:nvSpPr>
                <p:spPr>
                  <a:xfrm>
                    <a:off x="19917192" y="2010620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8"/>
                  <p:cNvSpPr/>
                  <p:nvPr/>
                </p:nvSpPr>
                <p:spPr>
                  <a:xfrm>
                    <a:off x="19877523" y="2008957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2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41" name="Google Shape;541;p8"/>
              <p:cNvGrpSpPr/>
              <p:nvPr/>
            </p:nvGrpSpPr>
            <p:grpSpPr>
              <a:xfrm>
                <a:off x="16514858" y="2463760"/>
                <a:ext cx="3424047" cy="68952"/>
                <a:chOff x="16514858" y="2463760"/>
                <a:chExt cx="3424047" cy="68952"/>
              </a:xfrm>
            </p:grpSpPr>
            <p:grpSp>
              <p:nvGrpSpPr>
                <p:cNvPr id="542" name="Google Shape;542;p8"/>
                <p:cNvGrpSpPr/>
                <p:nvPr/>
              </p:nvGrpSpPr>
              <p:grpSpPr>
                <a:xfrm>
                  <a:off x="16514858" y="2463760"/>
                  <a:ext cx="61382" cy="68935"/>
                  <a:chOff x="16514858" y="2463760"/>
                  <a:chExt cx="61382" cy="68935"/>
                </a:xfrm>
              </p:grpSpPr>
              <p:sp>
                <p:nvSpPr>
                  <p:cNvPr id="543" name="Google Shape;543;p8"/>
                  <p:cNvSpPr/>
                  <p:nvPr/>
                </p:nvSpPr>
                <p:spPr>
                  <a:xfrm>
                    <a:off x="16554531" y="2465423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8"/>
                  <p:cNvSpPr/>
                  <p:nvPr/>
                </p:nvSpPr>
                <p:spPr>
                  <a:xfrm>
                    <a:off x="16514858" y="2463760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0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5" name="Google Shape;545;p8"/>
                <p:cNvGrpSpPr/>
                <p:nvPr/>
              </p:nvGrpSpPr>
              <p:grpSpPr>
                <a:xfrm>
                  <a:off x="16935261" y="2463793"/>
                  <a:ext cx="61318" cy="68919"/>
                  <a:chOff x="16935261" y="2463793"/>
                  <a:chExt cx="61318" cy="68919"/>
                </a:xfrm>
              </p:grpSpPr>
              <p:sp>
                <p:nvSpPr>
                  <p:cNvPr id="546" name="Google Shape;546;p8"/>
                  <p:cNvSpPr/>
                  <p:nvPr/>
                </p:nvSpPr>
                <p:spPr>
                  <a:xfrm>
                    <a:off x="16974864" y="2465423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0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8"/>
                  <p:cNvSpPr/>
                  <p:nvPr/>
                </p:nvSpPr>
                <p:spPr>
                  <a:xfrm>
                    <a:off x="16935261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8" name="Google Shape;548;p8"/>
                <p:cNvGrpSpPr/>
                <p:nvPr/>
              </p:nvGrpSpPr>
              <p:grpSpPr>
                <a:xfrm>
                  <a:off x="17355600" y="2463793"/>
                  <a:ext cx="61318" cy="68919"/>
                  <a:chOff x="17355600" y="2463793"/>
                  <a:chExt cx="61318" cy="68919"/>
                </a:xfrm>
              </p:grpSpPr>
              <p:sp>
                <p:nvSpPr>
                  <p:cNvPr id="549" name="Google Shape;549;p8"/>
                  <p:cNvSpPr/>
                  <p:nvPr/>
                </p:nvSpPr>
                <p:spPr>
                  <a:xfrm>
                    <a:off x="17395198" y="2465423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8"/>
                  <p:cNvSpPr/>
                  <p:nvPr/>
                </p:nvSpPr>
                <p:spPr>
                  <a:xfrm>
                    <a:off x="17355600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1" name="Google Shape;551;p8"/>
                <p:cNvGrpSpPr/>
                <p:nvPr/>
              </p:nvGrpSpPr>
              <p:grpSpPr>
                <a:xfrm>
                  <a:off x="17775927" y="2463793"/>
                  <a:ext cx="61318" cy="68919"/>
                  <a:chOff x="17775927" y="2463793"/>
                  <a:chExt cx="61318" cy="68919"/>
                </a:xfrm>
              </p:grpSpPr>
              <p:sp>
                <p:nvSpPr>
                  <p:cNvPr id="552" name="Google Shape;552;p8"/>
                  <p:cNvSpPr/>
                  <p:nvPr/>
                </p:nvSpPr>
                <p:spPr>
                  <a:xfrm>
                    <a:off x="17815530" y="2465423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8"/>
                  <p:cNvSpPr/>
                  <p:nvPr/>
                </p:nvSpPr>
                <p:spPr>
                  <a:xfrm>
                    <a:off x="17775927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7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4" name="Google Shape;554;p8"/>
                <p:cNvGrpSpPr/>
                <p:nvPr/>
              </p:nvGrpSpPr>
              <p:grpSpPr>
                <a:xfrm>
                  <a:off x="18196266" y="2463793"/>
                  <a:ext cx="61318" cy="68919"/>
                  <a:chOff x="18196266" y="2463793"/>
                  <a:chExt cx="61318" cy="68919"/>
                </a:xfrm>
              </p:grpSpPr>
              <p:sp>
                <p:nvSpPr>
                  <p:cNvPr id="555" name="Google Shape;555;p8"/>
                  <p:cNvSpPr/>
                  <p:nvPr/>
                </p:nvSpPr>
                <p:spPr>
                  <a:xfrm>
                    <a:off x="18235859" y="2465423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8"/>
                  <p:cNvSpPr/>
                  <p:nvPr/>
                </p:nvSpPr>
                <p:spPr>
                  <a:xfrm>
                    <a:off x="18196266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2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7" name="Google Shape;557;p8"/>
                <p:cNvGrpSpPr/>
                <p:nvPr/>
              </p:nvGrpSpPr>
              <p:grpSpPr>
                <a:xfrm>
                  <a:off x="18616594" y="2463793"/>
                  <a:ext cx="61318" cy="68919"/>
                  <a:chOff x="18616594" y="2463793"/>
                  <a:chExt cx="61318" cy="68919"/>
                </a:xfrm>
              </p:grpSpPr>
              <p:sp>
                <p:nvSpPr>
                  <p:cNvPr id="558" name="Google Shape;558;p8"/>
                  <p:cNvSpPr/>
                  <p:nvPr/>
                </p:nvSpPr>
                <p:spPr>
                  <a:xfrm>
                    <a:off x="18656195" y="2465423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8"/>
                  <p:cNvSpPr/>
                  <p:nvPr/>
                </p:nvSpPr>
                <p:spPr>
                  <a:xfrm>
                    <a:off x="18616594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0" name="Google Shape;560;p8"/>
                <p:cNvGrpSpPr/>
                <p:nvPr/>
              </p:nvGrpSpPr>
              <p:grpSpPr>
                <a:xfrm>
                  <a:off x="19036931" y="2463793"/>
                  <a:ext cx="61318" cy="68919"/>
                  <a:chOff x="19036931" y="2463793"/>
                  <a:chExt cx="61318" cy="68919"/>
                </a:xfrm>
              </p:grpSpPr>
              <p:sp>
                <p:nvSpPr>
                  <p:cNvPr id="561" name="Google Shape;561;p8"/>
                  <p:cNvSpPr/>
                  <p:nvPr/>
                </p:nvSpPr>
                <p:spPr>
                  <a:xfrm>
                    <a:off x="19076527" y="2465423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8"/>
                  <p:cNvSpPr/>
                  <p:nvPr/>
                </p:nvSpPr>
                <p:spPr>
                  <a:xfrm>
                    <a:off x="19036931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2" y="80627"/>
                          <a:pt x="39188" y="66655"/>
                        </a:cubicBezTo>
                        <a:cubicBezTo>
                          <a:pt x="65442" y="54676"/>
                          <a:pt x="60888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3" name="Google Shape;563;p8"/>
                <p:cNvGrpSpPr/>
                <p:nvPr/>
              </p:nvGrpSpPr>
              <p:grpSpPr>
                <a:xfrm>
                  <a:off x="19457259" y="2463793"/>
                  <a:ext cx="61318" cy="68919"/>
                  <a:chOff x="19457259" y="2463793"/>
                  <a:chExt cx="61318" cy="68919"/>
                </a:xfrm>
              </p:grpSpPr>
              <p:sp>
                <p:nvSpPr>
                  <p:cNvPr id="564" name="Google Shape;564;p8"/>
                  <p:cNvSpPr/>
                  <p:nvPr/>
                </p:nvSpPr>
                <p:spPr>
                  <a:xfrm>
                    <a:off x="19496863" y="2465423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8"/>
                  <p:cNvSpPr/>
                  <p:nvPr/>
                </p:nvSpPr>
                <p:spPr>
                  <a:xfrm>
                    <a:off x="19457259" y="2463793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7" y="2270"/>
                          <a:pt x="29419" y="-3012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76"/>
                          <a:pt x="60889" y="30226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6" name="Google Shape;566;p8"/>
                <p:cNvGrpSpPr/>
                <p:nvPr/>
              </p:nvGrpSpPr>
              <p:grpSpPr>
                <a:xfrm>
                  <a:off x="19877523" y="2463760"/>
                  <a:ext cx="61381" cy="68935"/>
                  <a:chOff x="19877523" y="2463760"/>
                  <a:chExt cx="61381" cy="68935"/>
                </a:xfrm>
              </p:grpSpPr>
              <p:sp>
                <p:nvSpPr>
                  <p:cNvPr id="567" name="Google Shape;567;p8"/>
                  <p:cNvSpPr/>
                  <p:nvPr/>
                </p:nvSpPr>
                <p:spPr>
                  <a:xfrm>
                    <a:off x="19917192" y="2465423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8"/>
                  <p:cNvSpPr/>
                  <p:nvPr/>
                </p:nvSpPr>
                <p:spPr>
                  <a:xfrm>
                    <a:off x="19877523" y="2463760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0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706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69" name="Google Shape;569;p8"/>
              <p:cNvGrpSpPr/>
              <p:nvPr/>
            </p:nvGrpSpPr>
            <p:grpSpPr>
              <a:xfrm>
                <a:off x="16514858" y="2918575"/>
                <a:ext cx="3424047" cy="68952"/>
                <a:chOff x="16514858" y="2918575"/>
                <a:chExt cx="3424047" cy="68952"/>
              </a:xfrm>
            </p:grpSpPr>
            <p:grpSp>
              <p:nvGrpSpPr>
                <p:cNvPr id="570" name="Google Shape;570;p8"/>
                <p:cNvGrpSpPr/>
                <p:nvPr/>
              </p:nvGrpSpPr>
              <p:grpSpPr>
                <a:xfrm>
                  <a:off x="16514858" y="2918575"/>
                  <a:ext cx="61382" cy="68935"/>
                  <a:chOff x="16514858" y="2918575"/>
                  <a:chExt cx="61382" cy="68935"/>
                </a:xfrm>
              </p:grpSpPr>
              <p:sp>
                <p:nvSpPr>
                  <p:cNvPr id="571" name="Google Shape;571;p8"/>
                  <p:cNvSpPr/>
                  <p:nvPr/>
                </p:nvSpPr>
                <p:spPr>
                  <a:xfrm>
                    <a:off x="16554531" y="2920229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6"/>
                        </a:moveTo>
                        <a:cubicBezTo>
                          <a:pt x="23" y="0"/>
                          <a:pt x="-37" y="-23"/>
                          <a:pt x="35" y="36"/>
                        </a:cubicBezTo>
                        <a:lnTo>
                          <a:pt x="35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8"/>
                  <p:cNvSpPr/>
                  <p:nvPr/>
                </p:nvSpPr>
                <p:spPr>
                  <a:xfrm>
                    <a:off x="16514858" y="2918575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3" name="Google Shape;573;p8"/>
                <p:cNvGrpSpPr/>
                <p:nvPr/>
              </p:nvGrpSpPr>
              <p:grpSpPr>
                <a:xfrm>
                  <a:off x="16935261" y="2918608"/>
                  <a:ext cx="61318" cy="68919"/>
                  <a:chOff x="16935261" y="2918608"/>
                  <a:chExt cx="61318" cy="68919"/>
                </a:xfrm>
              </p:grpSpPr>
              <p:sp>
                <p:nvSpPr>
                  <p:cNvPr id="574" name="Google Shape;574;p8"/>
                  <p:cNvSpPr/>
                  <p:nvPr/>
                </p:nvSpPr>
                <p:spPr>
                  <a:xfrm>
                    <a:off x="16974864" y="2920229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0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8"/>
                  <p:cNvSpPr/>
                  <p:nvPr/>
                </p:nvSpPr>
                <p:spPr>
                  <a:xfrm>
                    <a:off x="16935261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6" name="Google Shape;576;p8"/>
                <p:cNvGrpSpPr/>
                <p:nvPr/>
              </p:nvGrpSpPr>
              <p:grpSpPr>
                <a:xfrm>
                  <a:off x="17355600" y="2918608"/>
                  <a:ext cx="61318" cy="68919"/>
                  <a:chOff x="17355600" y="2918608"/>
                  <a:chExt cx="61318" cy="68919"/>
                </a:xfrm>
              </p:grpSpPr>
              <p:sp>
                <p:nvSpPr>
                  <p:cNvPr id="577" name="Google Shape;577;p8"/>
                  <p:cNvSpPr/>
                  <p:nvPr/>
                </p:nvSpPr>
                <p:spPr>
                  <a:xfrm>
                    <a:off x="17395198" y="2920229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6"/>
                        </a:moveTo>
                        <a:cubicBezTo>
                          <a:pt x="23" y="0"/>
                          <a:pt x="-37" y="-23"/>
                          <a:pt x="35" y="36"/>
                        </a:cubicBezTo>
                        <a:lnTo>
                          <a:pt x="35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8"/>
                  <p:cNvSpPr/>
                  <p:nvPr/>
                </p:nvSpPr>
                <p:spPr>
                  <a:xfrm>
                    <a:off x="17355600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9" name="Google Shape;579;p8"/>
                <p:cNvGrpSpPr/>
                <p:nvPr/>
              </p:nvGrpSpPr>
              <p:grpSpPr>
                <a:xfrm>
                  <a:off x="17775927" y="2918608"/>
                  <a:ext cx="61318" cy="68919"/>
                  <a:chOff x="17775927" y="2918608"/>
                  <a:chExt cx="61318" cy="68919"/>
                </a:xfrm>
              </p:grpSpPr>
              <p:sp>
                <p:nvSpPr>
                  <p:cNvPr id="580" name="Google Shape;580;p8"/>
                  <p:cNvSpPr/>
                  <p:nvPr/>
                </p:nvSpPr>
                <p:spPr>
                  <a:xfrm>
                    <a:off x="17815530" y="2920229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8"/>
                  <p:cNvSpPr/>
                  <p:nvPr/>
                </p:nvSpPr>
                <p:spPr>
                  <a:xfrm>
                    <a:off x="17775927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8"/>
                <p:cNvGrpSpPr/>
                <p:nvPr/>
              </p:nvGrpSpPr>
              <p:grpSpPr>
                <a:xfrm>
                  <a:off x="18196266" y="2918608"/>
                  <a:ext cx="61318" cy="68919"/>
                  <a:chOff x="18196266" y="2918608"/>
                  <a:chExt cx="61318" cy="68919"/>
                </a:xfrm>
              </p:grpSpPr>
              <p:sp>
                <p:nvSpPr>
                  <p:cNvPr id="583" name="Google Shape;583;p8"/>
                  <p:cNvSpPr/>
                  <p:nvPr/>
                </p:nvSpPr>
                <p:spPr>
                  <a:xfrm>
                    <a:off x="18235859" y="2920229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8"/>
                  <p:cNvSpPr/>
                  <p:nvPr/>
                </p:nvSpPr>
                <p:spPr>
                  <a:xfrm>
                    <a:off x="18196266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8"/>
                <p:cNvGrpSpPr/>
                <p:nvPr/>
              </p:nvGrpSpPr>
              <p:grpSpPr>
                <a:xfrm>
                  <a:off x="18616594" y="2918608"/>
                  <a:ext cx="61318" cy="68919"/>
                  <a:chOff x="18616594" y="2918608"/>
                  <a:chExt cx="61318" cy="68919"/>
                </a:xfrm>
              </p:grpSpPr>
              <p:sp>
                <p:nvSpPr>
                  <p:cNvPr id="586" name="Google Shape;586;p8"/>
                  <p:cNvSpPr/>
                  <p:nvPr/>
                </p:nvSpPr>
                <p:spPr>
                  <a:xfrm>
                    <a:off x="18656195" y="2920229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8"/>
                  <p:cNvSpPr/>
                  <p:nvPr/>
                </p:nvSpPr>
                <p:spPr>
                  <a:xfrm>
                    <a:off x="18616594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8" name="Google Shape;588;p8"/>
                <p:cNvGrpSpPr/>
                <p:nvPr/>
              </p:nvGrpSpPr>
              <p:grpSpPr>
                <a:xfrm>
                  <a:off x="19036931" y="2918608"/>
                  <a:ext cx="61318" cy="68919"/>
                  <a:chOff x="19036931" y="2918608"/>
                  <a:chExt cx="61318" cy="68919"/>
                </a:xfrm>
              </p:grpSpPr>
              <p:sp>
                <p:nvSpPr>
                  <p:cNvPr id="589" name="Google Shape;589;p8"/>
                  <p:cNvSpPr/>
                  <p:nvPr/>
                </p:nvSpPr>
                <p:spPr>
                  <a:xfrm>
                    <a:off x="19076527" y="2920229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8"/>
                  <p:cNvSpPr/>
                  <p:nvPr/>
                </p:nvSpPr>
                <p:spPr>
                  <a:xfrm>
                    <a:off x="19036931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1" name="Google Shape;591;p8"/>
                <p:cNvGrpSpPr/>
                <p:nvPr/>
              </p:nvGrpSpPr>
              <p:grpSpPr>
                <a:xfrm>
                  <a:off x="19457259" y="2918608"/>
                  <a:ext cx="61318" cy="68919"/>
                  <a:chOff x="19457259" y="2918608"/>
                  <a:chExt cx="61318" cy="68919"/>
                </a:xfrm>
              </p:grpSpPr>
              <p:sp>
                <p:nvSpPr>
                  <p:cNvPr id="592" name="Google Shape;592;p8"/>
                  <p:cNvSpPr/>
                  <p:nvPr/>
                </p:nvSpPr>
                <p:spPr>
                  <a:xfrm>
                    <a:off x="19496863" y="2920229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8"/>
                  <p:cNvSpPr/>
                  <p:nvPr/>
                </p:nvSpPr>
                <p:spPr>
                  <a:xfrm>
                    <a:off x="19457259" y="291860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4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13"/>
                          <a:pt x="61189" y="3393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4" name="Google Shape;594;p8"/>
                <p:cNvGrpSpPr/>
                <p:nvPr/>
              </p:nvGrpSpPr>
              <p:grpSpPr>
                <a:xfrm>
                  <a:off x="19877523" y="2918575"/>
                  <a:ext cx="61381" cy="68935"/>
                  <a:chOff x="19877523" y="2918575"/>
                  <a:chExt cx="61381" cy="68935"/>
                </a:xfrm>
              </p:grpSpPr>
              <p:sp>
                <p:nvSpPr>
                  <p:cNvPr id="595" name="Google Shape;595;p8"/>
                  <p:cNvSpPr/>
                  <p:nvPr/>
                </p:nvSpPr>
                <p:spPr>
                  <a:xfrm>
                    <a:off x="19917192" y="2920229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8"/>
                  <p:cNvSpPr/>
                  <p:nvPr/>
                </p:nvSpPr>
                <p:spPr>
                  <a:xfrm>
                    <a:off x="19877523" y="2918575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7" name="Google Shape;597;p8"/>
              <p:cNvGrpSpPr/>
              <p:nvPr/>
            </p:nvGrpSpPr>
            <p:grpSpPr>
              <a:xfrm>
                <a:off x="16514858" y="3373379"/>
                <a:ext cx="3424047" cy="68951"/>
                <a:chOff x="16514858" y="3373379"/>
                <a:chExt cx="3424047" cy="68951"/>
              </a:xfrm>
            </p:grpSpPr>
            <p:grpSp>
              <p:nvGrpSpPr>
                <p:cNvPr id="598" name="Google Shape;598;p8"/>
                <p:cNvGrpSpPr/>
                <p:nvPr/>
              </p:nvGrpSpPr>
              <p:grpSpPr>
                <a:xfrm>
                  <a:off x="16514858" y="3373379"/>
                  <a:ext cx="61382" cy="68935"/>
                  <a:chOff x="16514858" y="3373379"/>
                  <a:chExt cx="61382" cy="68935"/>
                </a:xfrm>
              </p:grpSpPr>
              <p:sp>
                <p:nvSpPr>
                  <p:cNvPr id="599" name="Google Shape;599;p8"/>
                  <p:cNvSpPr/>
                  <p:nvPr/>
                </p:nvSpPr>
                <p:spPr>
                  <a:xfrm>
                    <a:off x="16554531" y="3375033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4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8"/>
                  <p:cNvSpPr/>
                  <p:nvPr/>
                </p:nvSpPr>
                <p:spPr>
                  <a:xfrm>
                    <a:off x="16514858" y="3373379"/>
                    <a:ext cx="61382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2" h="68935" extrusionOk="0">
                        <a:moveTo>
                          <a:pt x="61265" y="33967"/>
                        </a:moveTo>
                        <a:cubicBezTo>
                          <a:pt x="58597" y="2290"/>
                          <a:pt x="29579" y="-2931"/>
                          <a:pt x="42400" y="3215"/>
                        </a:cubicBezTo>
                        <a:cubicBezTo>
                          <a:pt x="32811" y="-1622"/>
                          <a:pt x="23451" y="-890"/>
                          <a:pt x="15076" y="4667"/>
                        </a:cubicBezTo>
                        <a:cubicBezTo>
                          <a:pt x="-17715" y="26429"/>
                          <a:pt x="8816" y="80576"/>
                          <a:pt x="39264" y="66688"/>
                        </a:cubicBezTo>
                        <a:cubicBezTo>
                          <a:pt x="65542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1" name="Google Shape;601;p8"/>
                <p:cNvGrpSpPr/>
                <p:nvPr/>
              </p:nvGrpSpPr>
              <p:grpSpPr>
                <a:xfrm>
                  <a:off x="16935261" y="3373411"/>
                  <a:ext cx="61318" cy="68919"/>
                  <a:chOff x="16935261" y="3373411"/>
                  <a:chExt cx="61318" cy="68919"/>
                </a:xfrm>
              </p:grpSpPr>
              <p:sp>
                <p:nvSpPr>
                  <p:cNvPr id="602" name="Google Shape;602;p8"/>
                  <p:cNvSpPr/>
                  <p:nvPr/>
                </p:nvSpPr>
                <p:spPr>
                  <a:xfrm>
                    <a:off x="16974864" y="3375033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0" y="-24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8"/>
                  <p:cNvSpPr/>
                  <p:nvPr/>
                </p:nvSpPr>
                <p:spPr>
                  <a:xfrm>
                    <a:off x="16935261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4" name="Google Shape;604;p8"/>
                <p:cNvGrpSpPr/>
                <p:nvPr/>
              </p:nvGrpSpPr>
              <p:grpSpPr>
                <a:xfrm>
                  <a:off x="17355600" y="3373411"/>
                  <a:ext cx="61318" cy="68919"/>
                  <a:chOff x="17355600" y="3373411"/>
                  <a:chExt cx="61318" cy="68919"/>
                </a:xfrm>
              </p:grpSpPr>
              <p:sp>
                <p:nvSpPr>
                  <p:cNvPr id="605" name="Google Shape;605;p8"/>
                  <p:cNvSpPr/>
                  <p:nvPr/>
                </p:nvSpPr>
                <p:spPr>
                  <a:xfrm>
                    <a:off x="17395198" y="3375033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7"/>
                        </a:moveTo>
                        <a:cubicBezTo>
                          <a:pt x="23" y="1"/>
                          <a:pt x="-37" y="-24"/>
                          <a:pt x="35" y="37"/>
                        </a:cubicBezTo>
                        <a:lnTo>
                          <a:pt x="35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8"/>
                  <p:cNvSpPr/>
                  <p:nvPr/>
                </p:nvSpPr>
                <p:spPr>
                  <a:xfrm>
                    <a:off x="17355600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7" name="Google Shape;607;p8"/>
                <p:cNvGrpSpPr/>
                <p:nvPr/>
              </p:nvGrpSpPr>
              <p:grpSpPr>
                <a:xfrm>
                  <a:off x="17775927" y="3373411"/>
                  <a:ext cx="61318" cy="68919"/>
                  <a:chOff x="17775927" y="3373411"/>
                  <a:chExt cx="61318" cy="68919"/>
                </a:xfrm>
              </p:grpSpPr>
              <p:sp>
                <p:nvSpPr>
                  <p:cNvPr id="608" name="Google Shape;608;p8"/>
                  <p:cNvSpPr/>
                  <p:nvPr/>
                </p:nvSpPr>
                <p:spPr>
                  <a:xfrm>
                    <a:off x="17815530" y="3375033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4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8"/>
                  <p:cNvSpPr/>
                  <p:nvPr/>
                </p:nvSpPr>
                <p:spPr>
                  <a:xfrm>
                    <a:off x="17775927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0" name="Google Shape;610;p8"/>
                <p:cNvGrpSpPr/>
                <p:nvPr/>
              </p:nvGrpSpPr>
              <p:grpSpPr>
                <a:xfrm>
                  <a:off x="18196266" y="3373411"/>
                  <a:ext cx="61318" cy="68919"/>
                  <a:chOff x="18196266" y="3373411"/>
                  <a:chExt cx="61318" cy="68919"/>
                </a:xfrm>
              </p:grpSpPr>
              <p:sp>
                <p:nvSpPr>
                  <p:cNvPr id="611" name="Google Shape;611;p8"/>
                  <p:cNvSpPr/>
                  <p:nvPr/>
                </p:nvSpPr>
                <p:spPr>
                  <a:xfrm>
                    <a:off x="18235859" y="3375033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4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8"/>
                  <p:cNvSpPr/>
                  <p:nvPr/>
                </p:nvSpPr>
                <p:spPr>
                  <a:xfrm>
                    <a:off x="18196266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2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3" name="Google Shape;613;p8"/>
                <p:cNvGrpSpPr/>
                <p:nvPr/>
              </p:nvGrpSpPr>
              <p:grpSpPr>
                <a:xfrm>
                  <a:off x="18616594" y="3373411"/>
                  <a:ext cx="61318" cy="68919"/>
                  <a:chOff x="18616594" y="3373411"/>
                  <a:chExt cx="61318" cy="68919"/>
                </a:xfrm>
              </p:grpSpPr>
              <p:sp>
                <p:nvSpPr>
                  <p:cNvPr id="614" name="Google Shape;614;p8"/>
                  <p:cNvSpPr/>
                  <p:nvPr/>
                </p:nvSpPr>
                <p:spPr>
                  <a:xfrm>
                    <a:off x="18656195" y="3375033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4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8"/>
                  <p:cNvSpPr/>
                  <p:nvPr/>
                </p:nvSpPr>
                <p:spPr>
                  <a:xfrm>
                    <a:off x="18616594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6" name="Google Shape;616;p8"/>
                <p:cNvGrpSpPr/>
                <p:nvPr/>
              </p:nvGrpSpPr>
              <p:grpSpPr>
                <a:xfrm>
                  <a:off x="19036931" y="3373411"/>
                  <a:ext cx="61318" cy="68919"/>
                  <a:chOff x="19036931" y="3373411"/>
                  <a:chExt cx="61318" cy="68919"/>
                </a:xfrm>
              </p:grpSpPr>
              <p:sp>
                <p:nvSpPr>
                  <p:cNvPr id="617" name="Google Shape;617;p8"/>
                  <p:cNvSpPr/>
                  <p:nvPr/>
                </p:nvSpPr>
                <p:spPr>
                  <a:xfrm>
                    <a:off x="19076527" y="3375033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4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8"/>
                  <p:cNvSpPr/>
                  <p:nvPr/>
                </p:nvSpPr>
                <p:spPr>
                  <a:xfrm>
                    <a:off x="19036931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2" y="80627"/>
                          <a:pt x="39188" y="66656"/>
                        </a:cubicBezTo>
                        <a:cubicBezTo>
                          <a:pt x="65442" y="54664"/>
                          <a:pt x="60888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9" name="Google Shape;619;p8"/>
                <p:cNvGrpSpPr/>
                <p:nvPr/>
              </p:nvGrpSpPr>
              <p:grpSpPr>
                <a:xfrm>
                  <a:off x="19457259" y="3373411"/>
                  <a:ext cx="61318" cy="68919"/>
                  <a:chOff x="19457259" y="3373411"/>
                  <a:chExt cx="61318" cy="68919"/>
                </a:xfrm>
              </p:grpSpPr>
              <p:sp>
                <p:nvSpPr>
                  <p:cNvPr id="620" name="Google Shape;620;p8"/>
                  <p:cNvSpPr/>
                  <p:nvPr/>
                </p:nvSpPr>
                <p:spPr>
                  <a:xfrm>
                    <a:off x="19496863" y="3375033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7"/>
                        </a:moveTo>
                        <a:cubicBezTo>
                          <a:pt x="18" y="1"/>
                          <a:pt x="-31" y="-24"/>
                          <a:pt x="30" y="37"/>
                        </a:cubicBezTo>
                        <a:lnTo>
                          <a:pt x="30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8"/>
                  <p:cNvSpPr/>
                  <p:nvPr/>
                </p:nvSpPr>
                <p:spPr>
                  <a:xfrm>
                    <a:off x="19457259" y="3373411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64"/>
                          <a:pt x="60889" y="30214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2" name="Google Shape;622;p8"/>
                <p:cNvGrpSpPr/>
                <p:nvPr/>
              </p:nvGrpSpPr>
              <p:grpSpPr>
                <a:xfrm>
                  <a:off x="19877523" y="3373379"/>
                  <a:ext cx="61381" cy="68935"/>
                  <a:chOff x="19877523" y="3373379"/>
                  <a:chExt cx="61381" cy="68935"/>
                </a:xfrm>
              </p:grpSpPr>
              <p:sp>
                <p:nvSpPr>
                  <p:cNvPr id="623" name="Google Shape;623;p8"/>
                  <p:cNvSpPr/>
                  <p:nvPr/>
                </p:nvSpPr>
                <p:spPr>
                  <a:xfrm>
                    <a:off x="19917192" y="3375033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7"/>
                        </a:moveTo>
                        <a:cubicBezTo>
                          <a:pt x="27" y="1"/>
                          <a:pt x="-33" y="-24"/>
                          <a:pt x="27" y="37"/>
                        </a:cubicBezTo>
                        <a:lnTo>
                          <a:pt x="27" y="3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8"/>
                  <p:cNvSpPr/>
                  <p:nvPr/>
                </p:nvSpPr>
                <p:spPr>
                  <a:xfrm>
                    <a:off x="19877523" y="3373379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0"/>
                          <a:pt x="29579" y="-2931"/>
                          <a:pt x="42400" y="3215"/>
                        </a:cubicBezTo>
                        <a:cubicBezTo>
                          <a:pt x="32811" y="-1622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85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25" name="Google Shape;625;p8"/>
              <p:cNvGrpSpPr/>
              <p:nvPr/>
            </p:nvGrpSpPr>
            <p:grpSpPr>
              <a:xfrm>
                <a:off x="16935261" y="3828182"/>
                <a:ext cx="3003643" cy="68951"/>
                <a:chOff x="16935261" y="3828182"/>
                <a:chExt cx="3003643" cy="68951"/>
              </a:xfrm>
            </p:grpSpPr>
            <p:grpSp>
              <p:nvGrpSpPr>
                <p:cNvPr id="626" name="Google Shape;626;p8"/>
                <p:cNvGrpSpPr/>
                <p:nvPr/>
              </p:nvGrpSpPr>
              <p:grpSpPr>
                <a:xfrm>
                  <a:off x="16935261" y="3828214"/>
                  <a:ext cx="61318" cy="68919"/>
                  <a:chOff x="16935261" y="3828214"/>
                  <a:chExt cx="61318" cy="68919"/>
                </a:xfrm>
              </p:grpSpPr>
              <p:sp>
                <p:nvSpPr>
                  <p:cNvPr id="627" name="Google Shape;627;p8"/>
                  <p:cNvSpPr/>
                  <p:nvPr/>
                </p:nvSpPr>
                <p:spPr>
                  <a:xfrm>
                    <a:off x="16974864" y="3829836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0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8"/>
                  <p:cNvSpPr/>
                  <p:nvPr/>
                </p:nvSpPr>
                <p:spPr>
                  <a:xfrm>
                    <a:off x="16935261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9" name="Google Shape;629;p8"/>
                <p:cNvGrpSpPr/>
                <p:nvPr/>
              </p:nvGrpSpPr>
              <p:grpSpPr>
                <a:xfrm>
                  <a:off x="17355600" y="3828214"/>
                  <a:ext cx="61318" cy="68919"/>
                  <a:chOff x="17355600" y="3828214"/>
                  <a:chExt cx="61318" cy="68919"/>
                </a:xfrm>
              </p:grpSpPr>
              <p:sp>
                <p:nvSpPr>
                  <p:cNvPr id="630" name="Google Shape;630;p8"/>
                  <p:cNvSpPr/>
                  <p:nvPr/>
                </p:nvSpPr>
                <p:spPr>
                  <a:xfrm>
                    <a:off x="17395198" y="3829836"/>
                    <a:ext cx="34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36" extrusionOk="0">
                        <a:moveTo>
                          <a:pt x="35" y="36"/>
                        </a:moveTo>
                        <a:cubicBezTo>
                          <a:pt x="23" y="0"/>
                          <a:pt x="-37" y="-23"/>
                          <a:pt x="35" y="36"/>
                        </a:cubicBezTo>
                        <a:lnTo>
                          <a:pt x="35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8"/>
                  <p:cNvSpPr/>
                  <p:nvPr/>
                </p:nvSpPr>
                <p:spPr>
                  <a:xfrm>
                    <a:off x="17355600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2" name="Google Shape;632;p8"/>
                <p:cNvGrpSpPr/>
                <p:nvPr/>
              </p:nvGrpSpPr>
              <p:grpSpPr>
                <a:xfrm>
                  <a:off x="17775927" y="3828214"/>
                  <a:ext cx="61318" cy="68919"/>
                  <a:chOff x="17775927" y="3828214"/>
                  <a:chExt cx="61318" cy="68919"/>
                </a:xfrm>
              </p:grpSpPr>
              <p:sp>
                <p:nvSpPr>
                  <p:cNvPr id="633" name="Google Shape;633;p8"/>
                  <p:cNvSpPr/>
                  <p:nvPr/>
                </p:nvSpPr>
                <p:spPr>
                  <a:xfrm>
                    <a:off x="17815530" y="3829836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8"/>
                  <p:cNvSpPr/>
                  <p:nvPr/>
                </p:nvSpPr>
                <p:spPr>
                  <a:xfrm>
                    <a:off x="17775927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5" name="Google Shape;635;p8"/>
                <p:cNvGrpSpPr/>
                <p:nvPr/>
              </p:nvGrpSpPr>
              <p:grpSpPr>
                <a:xfrm>
                  <a:off x="18196266" y="3828214"/>
                  <a:ext cx="61318" cy="68919"/>
                  <a:chOff x="18196266" y="3828214"/>
                  <a:chExt cx="61318" cy="68919"/>
                </a:xfrm>
              </p:grpSpPr>
              <p:sp>
                <p:nvSpPr>
                  <p:cNvPr id="636" name="Google Shape;636;p8"/>
                  <p:cNvSpPr/>
                  <p:nvPr/>
                </p:nvSpPr>
                <p:spPr>
                  <a:xfrm>
                    <a:off x="18235859" y="3829836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18196266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2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8" name="Google Shape;638;p8"/>
                <p:cNvGrpSpPr/>
                <p:nvPr/>
              </p:nvGrpSpPr>
              <p:grpSpPr>
                <a:xfrm>
                  <a:off x="18616594" y="3828214"/>
                  <a:ext cx="61318" cy="68919"/>
                  <a:chOff x="18616594" y="3828214"/>
                  <a:chExt cx="61318" cy="68919"/>
                </a:xfrm>
              </p:grpSpPr>
              <p:sp>
                <p:nvSpPr>
                  <p:cNvPr id="639" name="Google Shape;639;p8"/>
                  <p:cNvSpPr/>
                  <p:nvPr/>
                </p:nvSpPr>
                <p:spPr>
                  <a:xfrm>
                    <a:off x="18656195" y="3829836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18616594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1" name="Google Shape;641;p8"/>
                <p:cNvGrpSpPr/>
                <p:nvPr/>
              </p:nvGrpSpPr>
              <p:grpSpPr>
                <a:xfrm>
                  <a:off x="19036931" y="3828214"/>
                  <a:ext cx="61318" cy="68919"/>
                  <a:chOff x="19036931" y="3828214"/>
                  <a:chExt cx="61318" cy="68919"/>
                </a:xfrm>
              </p:grpSpPr>
              <p:sp>
                <p:nvSpPr>
                  <p:cNvPr id="642" name="Google Shape;642;p8"/>
                  <p:cNvSpPr/>
                  <p:nvPr/>
                </p:nvSpPr>
                <p:spPr>
                  <a:xfrm>
                    <a:off x="19076527" y="3829836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8"/>
                  <p:cNvSpPr/>
                  <p:nvPr/>
                </p:nvSpPr>
                <p:spPr>
                  <a:xfrm>
                    <a:off x="19036931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2" y="80627"/>
                          <a:pt x="39188" y="66655"/>
                        </a:cubicBezTo>
                        <a:cubicBezTo>
                          <a:pt x="65442" y="54664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4" name="Google Shape;644;p8"/>
                <p:cNvGrpSpPr/>
                <p:nvPr/>
              </p:nvGrpSpPr>
              <p:grpSpPr>
                <a:xfrm>
                  <a:off x="19457259" y="3828214"/>
                  <a:ext cx="61318" cy="68919"/>
                  <a:chOff x="19457259" y="3828214"/>
                  <a:chExt cx="61318" cy="68919"/>
                </a:xfrm>
              </p:grpSpPr>
              <p:sp>
                <p:nvSpPr>
                  <p:cNvPr id="645" name="Google Shape;645;p8"/>
                  <p:cNvSpPr/>
                  <p:nvPr/>
                </p:nvSpPr>
                <p:spPr>
                  <a:xfrm>
                    <a:off x="19496863" y="3829836"/>
                    <a:ext cx="29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36" extrusionOk="0">
                        <a:moveTo>
                          <a:pt x="30" y="36"/>
                        </a:moveTo>
                        <a:cubicBezTo>
                          <a:pt x="18" y="0"/>
                          <a:pt x="-31" y="-23"/>
                          <a:pt x="30" y="36"/>
                        </a:cubicBezTo>
                        <a:lnTo>
                          <a:pt x="30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8"/>
                  <p:cNvSpPr/>
                  <p:nvPr/>
                </p:nvSpPr>
                <p:spPr>
                  <a:xfrm>
                    <a:off x="19457259" y="3828214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5"/>
                        </a:cubicBezTo>
                        <a:cubicBezTo>
                          <a:pt x="65443" y="54664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7" name="Google Shape;647;p8"/>
                <p:cNvGrpSpPr/>
                <p:nvPr/>
              </p:nvGrpSpPr>
              <p:grpSpPr>
                <a:xfrm>
                  <a:off x="19877523" y="3828182"/>
                  <a:ext cx="61381" cy="68935"/>
                  <a:chOff x="19877523" y="3828182"/>
                  <a:chExt cx="61381" cy="68935"/>
                </a:xfrm>
              </p:grpSpPr>
              <p:sp>
                <p:nvSpPr>
                  <p:cNvPr id="648" name="Google Shape;648;p8"/>
                  <p:cNvSpPr/>
                  <p:nvPr/>
                </p:nvSpPr>
                <p:spPr>
                  <a:xfrm>
                    <a:off x="19917192" y="3829836"/>
                    <a:ext cx="26" cy="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36" extrusionOk="0">
                        <a:moveTo>
                          <a:pt x="27" y="36"/>
                        </a:moveTo>
                        <a:cubicBezTo>
                          <a:pt x="27" y="0"/>
                          <a:pt x="-33" y="-23"/>
                          <a:pt x="27" y="36"/>
                        </a:cubicBezTo>
                        <a:lnTo>
                          <a:pt x="27" y="36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8"/>
                  <p:cNvSpPr/>
                  <p:nvPr/>
                </p:nvSpPr>
                <p:spPr>
                  <a:xfrm>
                    <a:off x="19877523" y="3828182"/>
                    <a:ext cx="61381" cy="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81" h="68935" extrusionOk="0">
                        <a:moveTo>
                          <a:pt x="61265" y="33967"/>
                        </a:moveTo>
                        <a:cubicBezTo>
                          <a:pt x="58597" y="2291"/>
                          <a:pt x="29579" y="-2931"/>
                          <a:pt x="42400" y="3215"/>
                        </a:cubicBezTo>
                        <a:cubicBezTo>
                          <a:pt x="32811" y="-1623"/>
                          <a:pt x="23451" y="-890"/>
                          <a:pt x="15076" y="4667"/>
                        </a:cubicBezTo>
                        <a:cubicBezTo>
                          <a:pt x="-17716" y="26429"/>
                          <a:pt x="8816" y="80576"/>
                          <a:pt x="39264" y="66688"/>
                        </a:cubicBezTo>
                        <a:cubicBezTo>
                          <a:pt x="65531" y="54697"/>
                          <a:pt x="60928" y="29694"/>
                          <a:pt x="61265" y="3396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50" name="Google Shape;650;p8"/>
              <p:cNvGrpSpPr/>
              <p:nvPr/>
            </p:nvGrpSpPr>
            <p:grpSpPr>
              <a:xfrm>
                <a:off x="17355600" y="4282997"/>
                <a:ext cx="2583299" cy="68940"/>
                <a:chOff x="17355600" y="4282997"/>
                <a:chExt cx="2583299" cy="68940"/>
              </a:xfrm>
            </p:grpSpPr>
            <p:grpSp>
              <p:nvGrpSpPr>
                <p:cNvPr id="651" name="Google Shape;651;p8"/>
                <p:cNvGrpSpPr/>
                <p:nvPr/>
              </p:nvGrpSpPr>
              <p:grpSpPr>
                <a:xfrm>
                  <a:off x="17355600" y="4283018"/>
                  <a:ext cx="61318" cy="68919"/>
                  <a:chOff x="17355600" y="4283018"/>
                  <a:chExt cx="61318" cy="68919"/>
                </a:xfrm>
              </p:grpSpPr>
              <p:sp>
                <p:nvSpPr>
                  <p:cNvPr id="652" name="Google Shape;652;p8"/>
                  <p:cNvSpPr/>
                  <p:nvPr/>
                </p:nvSpPr>
                <p:spPr>
                  <a:xfrm>
                    <a:off x="17395198" y="4284648"/>
                    <a:ext cx="34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" h="27" extrusionOk="0">
                        <a:moveTo>
                          <a:pt x="35" y="28"/>
                        </a:moveTo>
                        <a:cubicBezTo>
                          <a:pt x="23" y="4"/>
                          <a:pt x="-37" y="-20"/>
                          <a:pt x="35" y="28"/>
                        </a:cubicBezTo>
                        <a:lnTo>
                          <a:pt x="35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8"/>
                  <p:cNvSpPr/>
                  <p:nvPr/>
                </p:nvSpPr>
                <p:spPr>
                  <a:xfrm>
                    <a:off x="17355600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4" name="Google Shape;654;p8"/>
                <p:cNvGrpSpPr/>
                <p:nvPr/>
              </p:nvGrpSpPr>
              <p:grpSpPr>
                <a:xfrm>
                  <a:off x="17775927" y="4283018"/>
                  <a:ext cx="61318" cy="68919"/>
                  <a:chOff x="17775927" y="4283018"/>
                  <a:chExt cx="61318" cy="68919"/>
                </a:xfrm>
              </p:grpSpPr>
              <p:sp>
                <p:nvSpPr>
                  <p:cNvPr id="655" name="Google Shape;655;p8"/>
                  <p:cNvSpPr/>
                  <p:nvPr/>
                </p:nvSpPr>
                <p:spPr>
                  <a:xfrm>
                    <a:off x="17815530" y="4284648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8"/>
                  <p:cNvSpPr/>
                  <p:nvPr/>
                </p:nvSpPr>
                <p:spPr>
                  <a:xfrm>
                    <a:off x="17775927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7" name="Google Shape;657;p8"/>
                <p:cNvGrpSpPr/>
                <p:nvPr/>
              </p:nvGrpSpPr>
              <p:grpSpPr>
                <a:xfrm>
                  <a:off x="18196266" y="4283018"/>
                  <a:ext cx="61318" cy="68919"/>
                  <a:chOff x="18196266" y="4283018"/>
                  <a:chExt cx="61318" cy="68919"/>
                </a:xfrm>
              </p:grpSpPr>
              <p:sp>
                <p:nvSpPr>
                  <p:cNvPr id="658" name="Google Shape;658;p8"/>
                  <p:cNvSpPr/>
                  <p:nvPr/>
                </p:nvSpPr>
                <p:spPr>
                  <a:xfrm>
                    <a:off x="18235859" y="4284648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8"/>
                  <p:cNvSpPr/>
                  <p:nvPr/>
                </p:nvSpPr>
                <p:spPr>
                  <a:xfrm>
                    <a:off x="18196266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2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0" name="Google Shape;660;p8"/>
                <p:cNvGrpSpPr/>
                <p:nvPr/>
              </p:nvGrpSpPr>
              <p:grpSpPr>
                <a:xfrm>
                  <a:off x="18616594" y="4283018"/>
                  <a:ext cx="61318" cy="68919"/>
                  <a:chOff x="18616594" y="4283018"/>
                  <a:chExt cx="61318" cy="68919"/>
                </a:xfrm>
              </p:grpSpPr>
              <p:sp>
                <p:nvSpPr>
                  <p:cNvPr id="661" name="Google Shape;661;p8"/>
                  <p:cNvSpPr/>
                  <p:nvPr/>
                </p:nvSpPr>
                <p:spPr>
                  <a:xfrm>
                    <a:off x="18656195" y="4284648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8"/>
                  <p:cNvSpPr/>
                  <p:nvPr/>
                </p:nvSpPr>
                <p:spPr>
                  <a:xfrm>
                    <a:off x="18616594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3" name="Google Shape;663;p8"/>
                <p:cNvGrpSpPr/>
                <p:nvPr/>
              </p:nvGrpSpPr>
              <p:grpSpPr>
                <a:xfrm>
                  <a:off x="19036931" y="4283018"/>
                  <a:ext cx="61318" cy="68919"/>
                  <a:chOff x="19036931" y="4283018"/>
                  <a:chExt cx="61318" cy="68919"/>
                </a:xfrm>
              </p:grpSpPr>
              <p:sp>
                <p:nvSpPr>
                  <p:cNvPr id="664" name="Google Shape;664;p8"/>
                  <p:cNvSpPr/>
                  <p:nvPr/>
                </p:nvSpPr>
                <p:spPr>
                  <a:xfrm>
                    <a:off x="19076527" y="4284648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8"/>
                  <p:cNvSpPr/>
                  <p:nvPr/>
                </p:nvSpPr>
                <p:spPr>
                  <a:xfrm>
                    <a:off x="19036931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8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2" y="80627"/>
                          <a:pt x="39188" y="66656"/>
                        </a:cubicBezTo>
                        <a:cubicBezTo>
                          <a:pt x="65442" y="54676"/>
                          <a:pt x="60888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6" name="Google Shape;666;p8"/>
                <p:cNvGrpSpPr/>
                <p:nvPr/>
              </p:nvGrpSpPr>
              <p:grpSpPr>
                <a:xfrm>
                  <a:off x="19457259" y="4283018"/>
                  <a:ext cx="61318" cy="68919"/>
                  <a:chOff x="19457259" y="4283018"/>
                  <a:chExt cx="61318" cy="68919"/>
                </a:xfrm>
              </p:grpSpPr>
              <p:sp>
                <p:nvSpPr>
                  <p:cNvPr id="667" name="Google Shape;667;p8"/>
                  <p:cNvSpPr/>
                  <p:nvPr/>
                </p:nvSpPr>
                <p:spPr>
                  <a:xfrm>
                    <a:off x="19496863" y="4284648"/>
                    <a:ext cx="29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" h="27" extrusionOk="0">
                        <a:moveTo>
                          <a:pt x="30" y="28"/>
                        </a:moveTo>
                        <a:cubicBezTo>
                          <a:pt x="18" y="4"/>
                          <a:pt x="-31" y="-20"/>
                          <a:pt x="30" y="28"/>
                        </a:cubicBezTo>
                        <a:lnTo>
                          <a:pt x="30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8"/>
                  <p:cNvSpPr/>
                  <p:nvPr/>
                </p:nvSpPr>
                <p:spPr>
                  <a:xfrm>
                    <a:off x="19457259" y="4283018"/>
                    <a:ext cx="61318" cy="6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18" h="68919" extrusionOk="0">
                        <a:moveTo>
                          <a:pt x="61189" y="33935"/>
                        </a:moveTo>
                        <a:cubicBezTo>
                          <a:pt x="58617" y="2270"/>
                          <a:pt x="29419" y="-3011"/>
                          <a:pt x="42324" y="3182"/>
                        </a:cubicBezTo>
                        <a:cubicBezTo>
                          <a:pt x="32543" y="-1739"/>
                          <a:pt x="23063" y="-719"/>
                          <a:pt x="15000" y="4635"/>
                        </a:cubicBezTo>
                        <a:cubicBezTo>
                          <a:pt x="-17539" y="26228"/>
                          <a:pt x="8571" y="80627"/>
                          <a:pt x="39188" y="66656"/>
                        </a:cubicBezTo>
                        <a:cubicBezTo>
                          <a:pt x="65443" y="54676"/>
                          <a:pt x="60889" y="30226"/>
                          <a:pt x="61189" y="339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9" name="Google Shape;669;p8"/>
                <p:cNvGrpSpPr/>
                <p:nvPr/>
              </p:nvGrpSpPr>
              <p:grpSpPr>
                <a:xfrm>
                  <a:off x="19877563" y="4282997"/>
                  <a:ext cx="61337" cy="68909"/>
                  <a:chOff x="19877563" y="4282997"/>
                  <a:chExt cx="61337" cy="68909"/>
                </a:xfrm>
              </p:grpSpPr>
              <p:sp>
                <p:nvSpPr>
                  <p:cNvPr id="670" name="Google Shape;670;p8"/>
                  <p:cNvSpPr/>
                  <p:nvPr/>
                </p:nvSpPr>
                <p:spPr>
                  <a:xfrm>
                    <a:off x="19917192" y="4284648"/>
                    <a:ext cx="26" cy="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" h="27" extrusionOk="0">
                        <a:moveTo>
                          <a:pt x="27" y="28"/>
                        </a:moveTo>
                        <a:cubicBezTo>
                          <a:pt x="27" y="4"/>
                          <a:pt x="-33" y="-20"/>
                          <a:pt x="27" y="28"/>
                        </a:cubicBezTo>
                        <a:lnTo>
                          <a:pt x="27" y="2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8"/>
                  <p:cNvSpPr/>
                  <p:nvPr/>
                </p:nvSpPr>
                <p:spPr>
                  <a:xfrm>
                    <a:off x="19877563" y="4282997"/>
                    <a:ext cx="61337" cy="68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337" h="68909" extrusionOk="0">
                        <a:moveTo>
                          <a:pt x="61225" y="33955"/>
                        </a:moveTo>
                        <a:cubicBezTo>
                          <a:pt x="58557" y="2279"/>
                          <a:pt x="29539" y="-2943"/>
                          <a:pt x="42360" y="3203"/>
                        </a:cubicBezTo>
                        <a:cubicBezTo>
                          <a:pt x="32771" y="-1634"/>
                          <a:pt x="23435" y="-866"/>
                          <a:pt x="15036" y="4655"/>
                        </a:cubicBezTo>
                        <a:cubicBezTo>
                          <a:pt x="-17648" y="26561"/>
                          <a:pt x="8739" y="80492"/>
                          <a:pt x="39224" y="66676"/>
                        </a:cubicBezTo>
                        <a:cubicBezTo>
                          <a:pt x="65466" y="54613"/>
                          <a:pt x="60888" y="29694"/>
                          <a:pt x="61225" y="3395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72" name="Google Shape;672;p8"/>
            <p:cNvSpPr/>
            <p:nvPr/>
          </p:nvSpPr>
          <p:spPr>
            <a:xfrm rot="-482944">
              <a:off x="8281079" y="1861980"/>
              <a:ext cx="550730" cy="638669"/>
            </a:xfrm>
            <a:custGeom>
              <a:avLst/>
              <a:gdLst/>
              <a:ahLst/>
              <a:cxnLst/>
              <a:rect l="l" t="t" r="r" b="b"/>
              <a:pathLst>
                <a:path w="1101626" h="1277530" extrusionOk="0">
                  <a:moveTo>
                    <a:pt x="747351" y="1021345"/>
                  </a:moveTo>
                  <a:cubicBezTo>
                    <a:pt x="821236" y="1092836"/>
                    <a:pt x="901659" y="1157318"/>
                    <a:pt x="987909" y="1213301"/>
                  </a:cubicBezTo>
                  <a:cubicBezTo>
                    <a:pt x="1031947" y="1241893"/>
                    <a:pt x="1074207" y="1267171"/>
                    <a:pt x="1101627" y="1277530"/>
                  </a:cubicBezTo>
                  <a:cubicBezTo>
                    <a:pt x="1010030" y="1178900"/>
                    <a:pt x="981636" y="1031740"/>
                    <a:pt x="937081" y="898048"/>
                  </a:cubicBezTo>
                  <a:cubicBezTo>
                    <a:pt x="882325" y="732295"/>
                    <a:pt x="921461" y="573671"/>
                    <a:pt x="873878" y="563877"/>
                  </a:cubicBezTo>
                  <a:cubicBezTo>
                    <a:pt x="487291" y="484835"/>
                    <a:pt x="178652" y="335575"/>
                    <a:pt x="0" y="0"/>
                  </a:cubicBezTo>
                  <a:cubicBezTo>
                    <a:pt x="9889" y="40343"/>
                    <a:pt x="24741" y="86952"/>
                    <a:pt x="44206" y="137654"/>
                  </a:cubicBezTo>
                  <a:cubicBezTo>
                    <a:pt x="127224" y="353892"/>
                    <a:pt x="258509" y="548381"/>
                    <a:pt x="425049" y="70950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8"/>
          <p:cNvGrpSpPr/>
          <p:nvPr/>
        </p:nvGrpSpPr>
        <p:grpSpPr>
          <a:xfrm>
            <a:off x="-1959909" y="153287"/>
            <a:ext cx="3516252" cy="4425696"/>
            <a:chOff x="-1959909" y="153287"/>
            <a:chExt cx="3516252" cy="4425696"/>
          </a:xfrm>
        </p:grpSpPr>
        <p:sp>
          <p:nvSpPr>
            <p:cNvPr id="674" name="Google Shape;674;p8"/>
            <p:cNvSpPr/>
            <p:nvPr/>
          </p:nvSpPr>
          <p:spPr>
            <a:xfrm rot="904748">
              <a:off x="-1514193" y="528555"/>
              <a:ext cx="2624821" cy="3773975"/>
            </a:xfrm>
            <a:custGeom>
              <a:avLst/>
              <a:gdLst/>
              <a:ahLst/>
              <a:cxnLst/>
              <a:rect l="l" t="t" r="r" b="b"/>
              <a:pathLst>
                <a:path w="5252728" h="7552388" extrusionOk="0">
                  <a:moveTo>
                    <a:pt x="5025558" y="162958"/>
                  </a:moveTo>
                  <a:cubicBezTo>
                    <a:pt x="4997186" y="156655"/>
                    <a:pt x="4967585" y="156017"/>
                    <a:pt x="4938388" y="155442"/>
                  </a:cubicBezTo>
                  <a:cubicBezTo>
                    <a:pt x="4652428" y="149855"/>
                    <a:pt x="4367292" y="139507"/>
                    <a:pt x="4081518" y="129579"/>
                  </a:cubicBezTo>
                  <a:cubicBezTo>
                    <a:pt x="3795184" y="119635"/>
                    <a:pt x="3508850" y="109287"/>
                    <a:pt x="3222547" y="98425"/>
                  </a:cubicBezTo>
                  <a:cubicBezTo>
                    <a:pt x="2651233" y="76748"/>
                    <a:pt x="2079872" y="52690"/>
                    <a:pt x="1508480" y="33549"/>
                  </a:cubicBezTo>
                  <a:cubicBezTo>
                    <a:pt x="1507360" y="19326"/>
                    <a:pt x="1063876" y="16899"/>
                    <a:pt x="1029281" y="15965"/>
                  </a:cubicBezTo>
                  <a:cubicBezTo>
                    <a:pt x="842296" y="10939"/>
                    <a:pt x="655358" y="4138"/>
                    <a:pt x="468327" y="1322"/>
                  </a:cubicBezTo>
                  <a:cubicBezTo>
                    <a:pt x="376164" y="-63"/>
                    <a:pt x="283908" y="-794"/>
                    <a:pt x="191792" y="1353"/>
                  </a:cubicBezTo>
                  <a:cubicBezTo>
                    <a:pt x="136479" y="2629"/>
                    <a:pt x="68707" y="855"/>
                    <a:pt x="58409" y="70196"/>
                  </a:cubicBezTo>
                  <a:cubicBezTo>
                    <a:pt x="40739" y="189132"/>
                    <a:pt x="62096" y="326523"/>
                    <a:pt x="64149" y="446890"/>
                  </a:cubicBezTo>
                  <a:cubicBezTo>
                    <a:pt x="71895" y="903040"/>
                    <a:pt x="71538" y="1359626"/>
                    <a:pt x="83935" y="1815542"/>
                  </a:cubicBezTo>
                  <a:cubicBezTo>
                    <a:pt x="83842" y="1824708"/>
                    <a:pt x="83733" y="1833858"/>
                    <a:pt x="83639" y="1843024"/>
                  </a:cubicBezTo>
                  <a:cubicBezTo>
                    <a:pt x="73575" y="2758856"/>
                    <a:pt x="63511" y="3674689"/>
                    <a:pt x="53447" y="4590521"/>
                  </a:cubicBezTo>
                  <a:lnTo>
                    <a:pt x="38359" y="5964262"/>
                  </a:lnTo>
                  <a:cubicBezTo>
                    <a:pt x="35699" y="6206615"/>
                    <a:pt x="43243" y="6453231"/>
                    <a:pt x="41610" y="6698322"/>
                  </a:cubicBezTo>
                  <a:cubicBezTo>
                    <a:pt x="36150" y="6764427"/>
                    <a:pt x="32479" y="6830702"/>
                    <a:pt x="29275" y="6897103"/>
                  </a:cubicBezTo>
                  <a:cubicBezTo>
                    <a:pt x="21373" y="7060917"/>
                    <a:pt x="-14232" y="7250284"/>
                    <a:pt x="6285" y="7412775"/>
                  </a:cubicBezTo>
                  <a:cubicBezTo>
                    <a:pt x="26149" y="7570038"/>
                    <a:pt x="192337" y="7540005"/>
                    <a:pt x="325393" y="7543102"/>
                  </a:cubicBezTo>
                  <a:cubicBezTo>
                    <a:pt x="1924277" y="7580231"/>
                    <a:pt x="3524810" y="7504011"/>
                    <a:pt x="5114594" y="7350654"/>
                  </a:cubicBezTo>
                  <a:cubicBezTo>
                    <a:pt x="5210629" y="7341395"/>
                    <a:pt x="5245379" y="7327950"/>
                    <a:pt x="5250419" y="7220266"/>
                  </a:cubicBezTo>
                  <a:cubicBezTo>
                    <a:pt x="5257077" y="7077552"/>
                    <a:pt x="5247666" y="6931883"/>
                    <a:pt x="5243248" y="6789154"/>
                  </a:cubicBezTo>
                  <a:cubicBezTo>
                    <a:pt x="5225127" y="6203502"/>
                    <a:pt x="5194126" y="5621586"/>
                    <a:pt x="5182024" y="5035389"/>
                  </a:cubicBezTo>
                  <a:cubicBezTo>
                    <a:pt x="5165847" y="4115511"/>
                    <a:pt x="5149685" y="3195648"/>
                    <a:pt x="5133509" y="2275769"/>
                  </a:cubicBezTo>
                  <a:cubicBezTo>
                    <a:pt x="5122791" y="1666418"/>
                    <a:pt x="5112930" y="1060319"/>
                    <a:pt x="5129122" y="451107"/>
                  </a:cubicBezTo>
                  <a:cubicBezTo>
                    <a:pt x="5131813" y="349958"/>
                    <a:pt x="5171914" y="209626"/>
                    <a:pt x="5043866" y="167937"/>
                  </a:cubicBezTo>
                  <a:cubicBezTo>
                    <a:pt x="5037831" y="165961"/>
                    <a:pt x="5031718" y="164327"/>
                    <a:pt x="5025558" y="1629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 rot="904748">
              <a:off x="-1503763" y="677935"/>
              <a:ext cx="2567332" cy="3557805"/>
            </a:xfrm>
            <a:custGeom>
              <a:avLst/>
              <a:gdLst/>
              <a:ahLst/>
              <a:cxnLst/>
              <a:rect l="l" t="t" r="r" b="b"/>
              <a:pathLst>
                <a:path w="5137684" h="7119795" extrusionOk="0">
                  <a:moveTo>
                    <a:pt x="5136115" y="6841040"/>
                  </a:moveTo>
                  <a:cubicBezTo>
                    <a:pt x="5145619" y="6681116"/>
                    <a:pt x="5109407" y="6510688"/>
                    <a:pt x="5096201" y="6351012"/>
                  </a:cubicBezTo>
                  <a:cubicBezTo>
                    <a:pt x="5081455" y="6172757"/>
                    <a:pt x="5068762" y="5994331"/>
                    <a:pt x="5058092" y="5815795"/>
                  </a:cubicBezTo>
                  <a:cubicBezTo>
                    <a:pt x="5002421" y="4884308"/>
                    <a:pt x="4992870" y="3948682"/>
                    <a:pt x="4981018" y="3015701"/>
                  </a:cubicBezTo>
                  <a:cubicBezTo>
                    <a:pt x="4970658" y="2200815"/>
                    <a:pt x="4941726" y="1379455"/>
                    <a:pt x="4967936" y="564849"/>
                  </a:cubicBezTo>
                  <a:cubicBezTo>
                    <a:pt x="4968107" y="554330"/>
                    <a:pt x="4968278" y="543997"/>
                    <a:pt x="4968278" y="533493"/>
                  </a:cubicBezTo>
                  <a:cubicBezTo>
                    <a:pt x="4969305" y="374612"/>
                    <a:pt x="4964840" y="215746"/>
                    <a:pt x="4957250" y="57036"/>
                  </a:cubicBezTo>
                  <a:cubicBezTo>
                    <a:pt x="4955710" y="26364"/>
                    <a:pt x="4932098" y="-339"/>
                    <a:pt x="4899899" y="3"/>
                  </a:cubicBezTo>
                  <a:cubicBezTo>
                    <a:pt x="4128767" y="7239"/>
                    <a:pt x="3357619" y="14647"/>
                    <a:pt x="2586487" y="22054"/>
                  </a:cubicBezTo>
                  <a:cubicBezTo>
                    <a:pt x="1815355" y="29290"/>
                    <a:pt x="1044223" y="35499"/>
                    <a:pt x="273075" y="43933"/>
                  </a:cubicBezTo>
                  <a:cubicBezTo>
                    <a:pt x="235355" y="44447"/>
                    <a:pt x="196250" y="44960"/>
                    <a:pt x="162667" y="64614"/>
                  </a:cubicBezTo>
                  <a:cubicBezTo>
                    <a:pt x="128726" y="84424"/>
                    <a:pt x="107883" y="119063"/>
                    <a:pt x="99623" y="156971"/>
                  </a:cubicBezTo>
                  <a:cubicBezTo>
                    <a:pt x="91519" y="195220"/>
                    <a:pt x="94459" y="234684"/>
                    <a:pt x="95485" y="273276"/>
                  </a:cubicBezTo>
                  <a:cubicBezTo>
                    <a:pt x="96870" y="324286"/>
                    <a:pt x="98239" y="375281"/>
                    <a:pt x="99623" y="426291"/>
                  </a:cubicBezTo>
                  <a:cubicBezTo>
                    <a:pt x="104616" y="618598"/>
                    <a:pt x="108925" y="810905"/>
                    <a:pt x="112534" y="1003197"/>
                  </a:cubicBezTo>
                  <a:cubicBezTo>
                    <a:pt x="119767" y="1385742"/>
                    <a:pt x="124417" y="1768100"/>
                    <a:pt x="126144" y="2150645"/>
                  </a:cubicBezTo>
                  <a:cubicBezTo>
                    <a:pt x="129768" y="2920201"/>
                    <a:pt x="122349" y="3689772"/>
                    <a:pt x="103761" y="4459156"/>
                  </a:cubicBezTo>
                  <a:cubicBezTo>
                    <a:pt x="85328" y="5228541"/>
                    <a:pt x="55883" y="5997583"/>
                    <a:pt x="15222" y="6766112"/>
                  </a:cubicBezTo>
                  <a:cubicBezTo>
                    <a:pt x="10400" y="6858639"/>
                    <a:pt x="5407" y="6951183"/>
                    <a:pt x="72" y="7043882"/>
                  </a:cubicBezTo>
                  <a:cubicBezTo>
                    <a:pt x="-1655" y="7075751"/>
                    <a:pt x="27977" y="7099716"/>
                    <a:pt x="57594" y="7100914"/>
                  </a:cubicBezTo>
                  <a:cubicBezTo>
                    <a:pt x="964691" y="7137857"/>
                    <a:pt x="1872986" y="7115853"/>
                    <a:pt x="2779570" y="7075643"/>
                  </a:cubicBezTo>
                  <a:cubicBezTo>
                    <a:pt x="3233118" y="7055522"/>
                    <a:pt x="3686449" y="7030764"/>
                    <a:pt x="4139795" y="7006519"/>
                  </a:cubicBezTo>
                  <a:cubicBezTo>
                    <a:pt x="4263037" y="6999937"/>
                    <a:pt x="4386433" y="6996684"/>
                    <a:pt x="4509736" y="6991347"/>
                  </a:cubicBezTo>
                  <a:cubicBezTo>
                    <a:pt x="4615168" y="6986772"/>
                    <a:pt x="4720334" y="6977528"/>
                    <a:pt x="4825345" y="6967336"/>
                  </a:cubicBezTo>
                  <a:cubicBezTo>
                    <a:pt x="4877889" y="6962232"/>
                    <a:pt x="4930402" y="6956894"/>
                    <a:pt x="4982946" y="6951774"/>
                  </a:cubicBezTo>
                  <a:cubicBezTo>
                    <a:pt x="5020185" y="6948149"/>
                    <a:pt x="5077116" y="6953206"/>
                    <a:pt x="5108194" y="6928837"/>
                  </a:cubicBezTo>
                  <a:cubicBezTo>
                    <a:pt x="5125740" y="6915189"/>
                    <a:pt x="5133673" y="6882168"/>
                    <a:pt x="5136115" y="6841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 rot="904748">
              <a:off x="-1543658" y="567616"/>
              <a:ext cx="2514170" cy="3532676"/>
            </a:xfrm>
            <a:custGeom>
              <a:avLst/>
              <a:gdLst/>
              <a:ahLst/>
              <a:cxnLst/>
              <a:rect l="l" t="t" r="r" b="b"/>
              <a:pathLst>
                <a:path w="5031296" h="7069507" extrusionOk="0">
                  <a:moveTo>
                    <a:pt x="4950947" y="3535244"/>
                  </a:moveTo>
                  <a:cubicBezTo>
                    <a:pt x="4949765" y="4659117"/>
                    <a:pt x="4975275" y="5784234"/>
                    <a:pt x="5031257" y="6912977"/>
                  </a:cubicBezTo>
                  <a:cubicBezTo>
                    <a:pt x="5032346" y="6936957"/>
                    <a:pt x="5010833" y="6955164"/>
                    <a:pt x="4988885" y="6956050"/>
                  </a:cubicBezTo>
                  <a:cubicBezTo>
                    <a:pt x="4628355" y="6970040"/>
                    <a:pt x="4267840" y="6982691"/>
                    <a:pt x="3907107" y="6994238"/>
                  </a:cubicBezTo>
                  <a:cubicBezTo>
                    <a:pt x="3268424" y="7014670"/>
                    <a:pt x="2629524" y="7031103"/>
                    <a:pt x="1990624" y="7043754"/>
                  </a:cubicBezTo>
                  <a:cubicBezTo>
                    <a:pt x="1349546" y="7056405"/>
                    <a:pt x="708266" y="7067952"/>
                    <a:pt x="66970" y="7069508"/>
                  </a:cubicBezTo>
                  <a:cubicBezTo>
                    <a:pt x="37198" y="7069508"/>
                    <a:pt x="23510" y="7042416"/>
                    <a:pt x="26979" y="7015775"/>
                  </a:cubicBezTo>
                  <a:cubicBezTo>
                    <a:pt x="142349" y="6131827"/>
                    <a:pt x="23199" y="5225192"/>
                    <a:pt x="3724" y="4337977"/>
                  </a:cubicBezTo>
                  <a:cubicBezTo>
                    <a:pt x="-24352" y="3058631"/>
                    <a:pt x="117212" y="1775426"/>
                    <a:pt x="65446" y="499395"/>
                  </a:cubicBezTo>
                  <a:cubicBezTo>
                    <a:pt x="58711" y="350395"/>
                    <a:pt x="46749" y="201628"/>
                    <a:pt x="26979" y="53733"/>
                  </a:cubicBezTo>
                  <a:cubicBezTo>
                    <a:pt x="23510" y="27092"/>
                    <a:pt x="37198" y="0"/>
                    <a:pt x="66970" y="0"/>
                  </a:cubicBezTo>
                  <a:cubicBezTo>
                    <a:pt x="708266" y="1556"/>
                    <a:pt x="1349546" y="13103"/>
                    <a:pt x="1990624" y="25754"/>
                  </a:cubicBezTo>
                  <a:cubicBezTo>
                    <a:pt x="2629524" y="38405"/>
                    <a:pt x="3268424" y="54838"/>
                    <a:pt x="3907107" y="75270"/>
                  </a:cubicBezTo>
                  <a:cubicBezTo>
                    <a:pt x="4267840" y="86817"/>
                    <a:pt x="4628370" y="99468"/>
                    <a:pt x="4988885" y="113458"/>
                  </a:cubicBezTo>
                  <a:cubicBezTo>
                    <a:pt x="5010833" y="114345"/>
                    <a:pt x="5032346" y="132552"/>
                    <a:pt x="5031257" y="156532"/>
                  </a:cubicBezTo>
                  <a:cubicBezTo>
                    <a:pt x="4980159" y="1283143"/>
                    <a:pt x="4952129" y="2408571"/>
                    <a:pt x="4950947" y="3535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 rot="904748">
              <a:off x="-970292" y="955075"/>
              <a:ext cx="485082" cy="557096"/>
            </a:xfrm>
            <a:custGeom>
              <a:avLst/>
              <a:gdLst/>
              <a:ahLst/>
              <a:cxnLst/>
              <a:rect l="l" t="t" r="r" b="b"/>
              <a:pathLst>
                <a:path w="970735" h="1114848" extrusionOk="0">
                  <a:moveTo>
                    <a:pt x="948654" y="14101"/>
                  </a:moveTo>
                  <a:cubicBezTo>
                    <a:pt x="919178" y="-10175"/>
                    <a:pt x="878766" y="-1663"/>
                    <a:pt x="857332" y="28588"/>
                  </a:cubicBezTo>
                  <a:cubicBezTo>
                    <a:pt x="833751" y="61858"/>
                    <a:pt x="817325" y="101556"/>
                    <a:pt x="796512" y="136771"/>
                  </a:cubicBezTo>
                  <a:cubicBezTo>
                    <a:pt x="791566" y="145143"/>
                    <a:pt x="786355" y="153375"/>
                    <a:pt x="781284" y="161685"/>
                  </a:cubicBezTo>
                  <a:cubicBezTo>
                    <a:pt x="754032" y="142295"/>
                    <a:pt x="702732" y="150356"/>
                    <a:pt x="672385" y="150418"/>
                  </a:cubicBezTo>
                  <a:cubicBezTo>
                    <a:pt x="536000" y="150745"/>
                    <a:pt x="285224" y="150154"/>
                    <a:pt x="155217" y="192387"/>
                  </a:cubicBezTo>
                  <a:cubicBezTo>
                    <a:pt x="-83255" y="269836"/>
                    <a:pt x="33080" y="559915"/>
                    <a:pt x="18536" y="743275"/>
                  </a:cubicBezTo>
                  <a:cubicBezTo>
                    <a:pt x="13014" y="812927"/>
                    <a:pt x="-28828" y="1037618"/>
                    <a:pt x="35118" y="1095024"/>
                  </a:cubicBezTo>
                  <a:cubicBezTo>
                    <a:pt x="64719" y="1121602"/>
                    <a:pt x="123376" y="1108935"/>
                    <a:pt x="339868" y="1111176"/>
                  </a:cubicBezTo>
                  <a:cubicBezTo>
                    <a:pt x="443993" y="1112250"/>
                    <a:pt x="586382" y="1123127"/>
                    <a:pt x="693041" y="1101435"/>
                  </a:cubicBezTo>
                  <a:cubicBezTo>
                    <a:pt x="918929" y="1055498"/>
                    <a:pt x="856710" y="813223"/>
                    <a:pt x="858996" y="642764"/>
                  </a:cubicBezTo>
                  <a:cubicBezTo>
                    <a:pt x="862823" y="359003"/>
                    <a:pt x="924296" y="287203"/>
                    <a:pt x="867925" y="264265"/>
                  </a:cubicBezTo>
                  <a:cubicBezTo>
                    <a:pt x="881131" y="243366"/>
                    <a:pt x="894104" y="222312"/>
                    <a:pt x="906563" y="200946"/>
                  </a:cubicBezTo>
                  <a:cubicBezTo>
                    <a:pt x="928838" y="162743"/>
                    <a:pt x="955405" y="122065"/>
                    <a:pt x="968751" y="79754"/>
                  </a:cubicBezTo>
                  <a:cubicBezTo>
                    <a:pt x="968394" y="79692"/>
                    <a:pt x="968036" y="79630"/>
                    <a:pt x="967678" y="79567"/>
                  </a:cubicBezTo>
                  <a:cubicBezTo>
                    <a:pt x="974927" y="56677"/>
                    <a:pt x="969560" y="31327"/>
                    <a:pt x="948654" y="14101"/>
                  </a:cubicBezTo>
                  <a:close/>
                  <a:moveTo>
                    <a:pt x="578293" y="1017575"/>
                  </a:moveTo>
                  <a:cubicBezTo>
                    <a:pt x="426291" y="1025029"/>
                    <a:pt x="255048" y="1027425"/>
                    <a:pt x="101055" y="1014276"/>
                  </a:cubicBezTo>
                  <a:cubicBezTo>
                    <a:pt x="78313" y="935629"/>
                    <a:pt x="114992" y="819401"/>
                    <a:pt x="115878" y="709771"/>
                  </a:cubicBezTo>
                  <a:cubicBezTo>
                    <a:pt x="117527" y="504641"/>
                    <a:pt x="44591" y="329187"/>
                    <a:pt x="184818" y="283732"/>
                  </a:cubicBezTo>
                  <a:cubicBezTo>
                    <a:pt x="324796" y="238371"/>
                    <a:pt x="490362" y="247443"/>
                    <a:pt x="635473" y="246603"/>
                  </a:cubicBezTo>
                  <a:cubicBezTo>
                    <a:pt x="655632" y="246478"/>
                    <a:pt x="691564" y="251832"/>
                    <a:pt x="724696" y="250447"/>
                  </a:cubicBezTo>
                  <a:cubicBezTo>
                    <a:pt x="679804" y="317921"/>
                    <a:pt x="632300" y="383605"/>
                    <a:pt x="584717" y="449196"/>
                  </a:cubicBezTo>
                  <a:cubicBezTo>
                    <a:pt x="504874" y="559246"/>
                    <a:pt x="423009" y="669856"/>
                    <a:pt x="357181" y="789243"/>
                  </a:cubicBezTo>
                  <a:cubicBezTo>
                    <a:pt x="355797" y="787376"/>
                    <a:pt x="354226" y="785679"/>
                    <a:pt x="352857" y="783797"/>
                  </a:cubicBezTo>
                  <a:cubicBezTo>
                    <a:pt x="332573" y="755646"/>
                    <a:pt x="318107" y="724134"/>
                    <a:pt x="288848" y="703920"/>
                  </a:cubicBezTo>
                  <a:cubicBezTo>
                    <a:pt x="271396" y="691860"/>
                    <a:pt x="238933" y="701026"/>
                    <a:pt x="234951" y="723916"/>
                  </a:cubicBezTo>
                  <a:cubicBezTo>
                    <a:pt x="227718" y="765387"/>
                    <a:pt x="243817" y="801194"/>
                    <a:pt x="261799" y="838012"/>
                  </a:cubicBezTo>
                  <a:cubicBezTo>
                    <a:pt x="279158" y="873539"/>
                    <a:pt x="301401" y="906622"/>
                    <a:pt x="325465" y="937901"/>
                  </a:cubicBezTo>
                  <a:cubicBezTo>
                    <a:pt x="348921" y="968401"/>
                    <a:pt x="402928" y="960169"/>
                    <a:pt x="420909" y="928626"/>
                  </a:cubicBezTo>
                  <a:cubicBezTo>
                    <a:pt x="504159" y="782583"/>
                    <a:pt x="598266" y="645798"/>
                    <a:pt x="697241" y="510026"/>
                  </a:cubicBezTo>
                  <a:cubicBezTo>
                    <a:pt x="725178" y="471698"/>
                    <a:pt x="753005" y="433293"/>
                    <a:pt x="780335" y="394529"/>
                  </a:cubicBezTo>
                  <a:cubicBezTo>
                    <a:pt x="779355" y="409017"/>
                    <a:pt x="778655" y="421824"/>
                    <a:pt x="777520" y="430849"/>
                  </a:cubicBezTo>
                  <a:cubicBezTo>
                    <a:pt x="716483" y="912567"/>
                    <a:pt x="881411" y="1002698"/>
                    <a:pt x="578293" y="1017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 rot="904748">
              <a:off x="-1142104" y="1517228"/>
              <a:ext cx="436035" cy="612970"/>
            </a:xfrm>
            <a:custGeom>
              <a:avLst/>
              <a:gdLst/>
              <a:ahLst/>
              <a:cxnLst/>
              <a:rect l="l" t="t" r="r" b="b"/>
              <a:pathLst>
                <a:path w="872583" h="1226660" extrusionOk="0">
                  <a:moveTo>
                    <a:pt x="831392" y="385767"/>
                  </a:moveTo>
                  <a:cubicBezTo>
                    <a:pt x="835577" y="345043"/>
                    <a:pt x="860091" y="275484"/>
                    <a:pt x="800718" y="263253"/>
                  </a:cubicBezTo>
                  <a:cubicBezTo>
                    <a:pt x="795507" y="262599"/>
                    <a:pt x="790701" y="262677"/>
                    <a:pt x="786205" y="263268"/>
                  </a:cubicBezTo>
                  <a:cubicBezTo>
                    <a:pt x="800345" y="234293"/>
                    <a:pt x="814515" y="205349"/>
                    <a:pt x="828499" y="176296"/>
                  </a:cubicBezTo>
                  <a:cubicBezTo>
                    <a:pt x="849623" y="132382"/>
                    <a:pt x="897703" y="65406"/>
                    <a:pt x="856280" y="19873"/>
                  </a:cubicBezTo>
                  <a:cubicBezTo>
                    <a:pt x="835732" y="-2722"/>
                    <a:pt x="798929" y="-7873"/>
                    <a:pt x="775675" y="13960"/>
                  </a:cubicBezTo>
                  <a:cubicBezTo>
                    <a:pt x="765704" y="26113"/>
                    <a:pt x="764584" y="27436"/>
                    <a:pt x="772346" y="17928"/>
                  </a:cubicBezTo>
                  <a:cubicBezTo>
                    <a:pt x="767089" y="22908"/>
                    <a:pt x="763418" y="28883"/>
                    <a:pt x="760836" y="35543"/>
                  </a:cubicBezTo>
                  <a:cubicBezTo>
                    <a:pt x="755407" y="44351"/>
                    <a:pt x="749372" y="52972"/>
                    <a:pt x="744643" y="62153"/>
                  </a:cubicBezTo>
                  <a:cubicBezTo>
                    <a:pt x="734501" y="81885"/>
                    <a:pt x="724904" y="101959"/>
                    <a:pt x="715151" y="121878"/>
                  </a:cubicBezTo>
                  <a:cubicBezTo>
                    <a:pt x="705678" y="141205"/>
                    <a:pt x="696298" y="160594"/>
                    <a:pt x="686903" y="179968"/>
                  </a:cubicBezTo>
                  <a:cubicBezTo>
                    <a:pt x="653632" y="173277"/>
                    <a:pt x="609689" y="181711"/>
                    <a:pt x="583806" y="181446"/>
                  </a:cubicBezTo>
                  <a:cubicBezTo>
                    <a:pt x="432535" y="179906"/>
                    <a:pt x="259456" y="155692"/>
                    <a:pt x="114158" y="208306"/>
                  </a:cubicBezTo>
                  <a:cubicBezTo>
                    <a:pt x="-41717" y="264747"/>
                    <a:pt x="5989" y="467682"/>
                    <a:pt x="9847" y="631777"/>
                  </a:cubicBezTo>
                  <a:cubicBezTo>
                    <a:pt x="15944" y="890764"/>
                    <a:pt x="-9643" y="1108499"/>
                    <a:pt x="100376" y="1184267"/>
                  </a:cubicBezTo>
                  <a:cubicBezTo>
                    <a:pt x="147943" y="1217024"/>
                    <a:pt x="209789" y="1217459"/>
                    <a:pt x="265289" y="1217413"/>
                  </a:cubicBezTo>
                  <a:cubicBezTo>
                    <a:pt x="483959" y="1217195"/>
                    <a:pt x="732852" y="1261825"/>
                    <a:pt x="799318" y="1156910"/>
                  </a:cubicBezTo>
                  <a:cubicBezTo>
                    <a:pt x="852189" y="1073470"/>
                    <a:pt x="800936" y="682351"/>
                    <a:pt x="831392" y="385767"/>
                  </a:cubicBezTo>
                  <a:close/>
                  <a:moveTo>
                    <a:pt x="717966" y="1105480"/>
                  </a:moveTo>
                  <a:cubicBezTo>
                    <a:pt x="677679" y="1143590"/>
                    <a:pt x="516718" y="1122893"/>
                    <a:pt x="441479" y="1121010"/>
                  </a:cubicBezTo>
                  <a:cubicBezTo>
                    <a:pt x="259845" y="1116451"/>
                    <a:pt x="188666" y="1132634"/>
                    <a:pt x="152003" y="1103115"/>
                  </a:cubicBezTo>
                  <a:cubicBezTo>
                    <a:pt x="85677" y="1049739"/>
                    <a:pt x="115993" y="803527"/>
                    <a:pt x="105074" y="612029"/>
                  </a:cubicBezTo>
                  <a:cubicBezTo>
                    <a:pt x="100096" y="524761"/>
                    <a:pt x="82410" y="429853"/>
                    <a:pt x="104856" y="343798"/>
                  </a:cubicBezTo>
                  <a:cubicBezTo>
                    <a:pt x="118638" y="290983"/>
                    <a:pt x="179737" y="287279"/>
                    <a:pt x="226744" y="281522"/>
                  </a:cubicBezTo>
                  <a:cubicBezTo>
                    <a:pt x="400134" y="260312"/>
                    <a:pt x="548278" y="282066"/>
                    <a:pt x="638294" y="279919"/>
                  </a:cubicBezTo>
                  <a:lnTo>
                    <a:pt x="550627" y="460181"/>
                  </a:lnTo>
                  <a:cubicBezTo>
                    <a:pt x="513840" y="535841"/>
                    <a:pt x="476959" y="611469"/>
                    <a:pt x="440592" y="687331"/>
                  </a:cubicBezTo>
                  <a:cubicBezTo>
                    <a:pt x="418566" y="733268"/>
                    <a:pt x="395732" y="779049"/>
                    <a:pt x="373800" y="825220"/>
                  </a:cubicBezTo>
                  <a:cubicBezTo>
                    <a:pt x="356005" y="798563"/>
                    <a:pt x="337868" y="772965"/>
                    <a:pt x="311145" y="754447"/>
                  </a:cubicBezTo>
                  <a:cubicBezTo>
                    <a:pt x="290612" y="740224"/>
                    <a:pt x="253234" y="756454"/>
                    <a:pt x="256034" y="783827"/>
                  </a:cubicBezTo>
                  <a:cubicBezTo>
                    <a:pt x="259642" y="819135"/>
                    <a:pt x="273129" y="848920"/>
                    <a:pt x="289321" y="880260"/>
                  </a:cubicBezTo>
                  <a:cubicBezTo>
                    <a:pt x="304783" y="910185"/>
                    <a:pt x="318549" y="940778"/>
                    <a:pt x="333232" y="971092"/>
                  </a:cubicBezTo>
                  <a:cubicBezTo>
                    <a:pt x="352147" y="1010089"/>
                    <a:pt x="413371" y="1011878"/>
                    <a:pt x="434728" y="974282"/>
                  </a:cubicBezTo>
                  <a:cubicBezTo>
                    <a:pt x="483135" y="889052"/>
                    <a:pt x="523779" y="798797"/>
                    <a:pt x="567286" y="710968"/>
                  </a:cubicBezTo>
                  <a:cubicBezTo>
                    <a:pt x="611649" y="621397"/>
                    <a:pt x="655156" y="531375"/>
                    <a:pt x="699021" y="441555"/>
                  </a:cubicBezTo>
                  <a:cubicBezTo>
                    <a:pt x="709318" y="420469"/>
                    <a:pt x="719677" y="399399"/>
                    <a:pt x="730006" y="378313"/>
                  </a:cubicBezTo>
                  <a:cubicBezTo>
                    <a:pt x="727890" y="415427"/>
                    <a:pt x="729804" y="451576"/>
                    <a:pt x="728870" y="469612"/>
                  </a:cubicBezTo>
                  <a:cubicBezTo>
                    <a:pt x="712553" y="786379"/>
                    <a:pt x="748609" y="1008050"/>
                    <a:pt x="717966" y="11054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 rot="904748">
              <a:off x="-1322493" y="2180605"/>
              <a:ext cx="429860" cy="528288"/>
            </a:xfrm>
            <a:custGeom>
              <a:avLst/>
              <a:gdLst/>
              <a:ahLst/>
              <a:cxnLst/>
              <a:rect l="l" t="t" r="r" b="b"/>
              <a:pathLst>
                <a:path w="860225" h="1057197" extrusionOk="0">
                  <a:moveTo>
                    <a:pt x="800761" y="191656"/>
                  </a:moveTo>
                  <a:cubicBezTo>
                    <a:pt x="810514" y="170415"/>
                    <a:pt x="819769" y="148971"/>
                    <a:pt x="827764" y="127061"/>
                  </a:cubicBezTo>
                  <a:cubicBezTo>
                    <a:pt x="828371" y="125396"/>
                    <a:pt x="829398" y="123155"/>
                    <a:pt x="830284" y="120883"/>
                  </a:cubicBezTo>
                  <a:cubicBezTo>
                    <a:pt x="838419" y="114565"/>
                    <a:pt x="846103" y="105555"/>
                    <a:pt x="850101" y="98506"/>
                  </a:cubicBezTo>
                  <a:cubicBezTo>
                    <a:pt x="864629" y="72907"/>
                    <a:pt x="864427" y="41271"/>
                    <a:pt x="843568" y="19034"/>
                  </a:cubicBezTo>
                  <a:cubicBezTo>
                    <a:pt x="822585" y="-3328"/>
                    <a:pt x="785113" y="-7389"/>
                    <a:pt x="761921" y="14397"/>
                  </a:cubicBezTo>
                  <a:cubicBezTo>
                    <a:pt x="757721" y="18333"/>
                    <a:pt x="754190" y="23064"/>
                    <a:pt x="751328" y="28199"/>
                  </a:cubicBezTo>
                  <a:cubicBezTo>
                    <a:pt x="748450" y="30113"/>
                    <a:pt x="745697" y="32246"/>
                    <a:pt x="743099" y="34610"/>
                  </a:cubicBezTo>
                  <a:cubicBezTo>
                    <a:pt x="733891" y="42407"/>
                    <a:pt x="727902" y="50748"/>
                    <a:pt x="722536" y="61252"/>
                  </a:cubicBezTo>
                  <a:cubicBezTo>
                    <a:pt x="721369" y="63555"/>
                    <a:pt x="720249" y="65967"/>
                    <a:pt x="719098" y="68332"/>
                  </a:cubicBezTo>
                  <a:cubicBezTo>
                    <a:pt x="642786" y="66698"/>
                    <a:pt x="519871" y="83644"/>
                    <a:pt x="370996" y="68130"/>
                  </a:cubicBezTo>
                  <a:cubicBezTo>
                    <a:pt x="287886" y="59462"/>
                    <a:pt x="191135" y="37085"/>
                    <a:pt x="112987" y="76019"/>
                  </a:cubicBezTo>
                  <a:cubicBezTo>
                    <a:pt x="-33290" y="148909"/>
                    <a:pt x="4228" y="402652"/>
                    <a:pt x="4523" y="533943"/>
                  </a:cubicBezTo>
                  <a:cubicBezTo>
                    <a:pt x="4741" y="637784"/>
                    <a:pt x="6530" y="791935"/>
                    <a:pt x="13452" y="895823"/>
                  </a:cubicBezTo>
                  <a:cubicBezTo>
                    <a:pt x="24356" y="1059466"/>
                    <a:pt x="36489" y="1025993"/>
                    <a:pt x="433791" y="1041322"/>
                  </a:cubicBezTo>
                  <a:cubicBezTo>
                    <a:pt x="532300" y="1045118"/>
                    <a:pt x="745588" y="1098261"/>
                    <a:pt x="798428" y="986094"/>
                  </a:cubicBezTo>
                  <a:cubicBezTo>
                    <a:pt x="840270" y="897255"/>
                    <a:pt x="832415" y="680765"/>
                    <a:pt x="827298" y="371669"/>
                  </a:cubicBezTo>
                  <a:cubicBezTo>
                    <a:pt x="826613" y="332284"/>
                    <a:pt x="848297" y="216710"/>
                    <a:pt x="800761" y="191656"/>
                  </a:cubicBezTo>
                  <a:close/>
                  <a:moveTo>
                    <a:pt x="622160" y="964651"/>
                  </a:moveTo>
                  <a:cubicBezTo>
                    <a:pt x="431162" y="949276"/>
                    <a:pt x="130425" y="952373"/>
                    <a:pt x="103608" y="941200"/>
                  </a:cubicBezTo>
                  <a:cubicBezTo>
                    <a:pt x="87478" y="851208"/>
                    <a:pt x="89593" y="451562"/>
                    <a:pt x="91662" y="359532"/>
                  </a:cubicBezTo>
                  <a:cubicBezTo>
                    <a:pt x="93062" y="297084"/>
                    <a:pt x="84911" y="185712"/>
                    <a:pt x="151144" y="152784"/>
                  </a:cubicBezTo>
                  <a:cubicBezTo>
                    <a:pt x="205928" y="125551"/>
                    <a:pt x="281058" y="144365"/>
                    <a:pt x="338968" y="150885"/>
                  </a:cubicBezTo>
                  <a:cubicBezTo>
                    <a:pt x="442626" y="162556"/>
                    <a:pt x="545506" y="157452"/>
                    <a:pt x="649521" y="156689"/>
                  </a:cubicBezTo>
                  <a:cubicBezTo>
                    <a:pt x="656879" y="156643"/>
                    <a:pt x="666289" y="157328"/>
                    <a:pt x="676711" y="158137"/>
                  </a:cubicBezTo>
                  <a:cubicBezTo>
                    <a:pt x="667565" y="175846"/>
                    <a:pt x="658092" y="193383"/>
                    <a:pt x="648324" y="210687"/>
                  </a:cubicBezTo>
                  <a:cubicBezTo>
                    <a:pt x="610976" y="276823"/>
                    <a:pt x="568838" y="340080"/>
                    <a:pt x="525736" y="402559"/>
                  </a:cubicBezTo>
                  <a:cubicBezTo>
                    <a:pt x="458196" y="500471"/>
                    <a:pt x="388137" y="597107"/>
                    <a:pt x="329200" y="700388"/>
                  </a:cubicBezTo>
                  <a:cubicBezTo>
                    <a:pt x="306677" y="667227"/>
                    <a:pt x="287404" y="639123"/>
                    <a:pt x="251084" y="620371"/>
                  </a:cubicBezTo>
                  <a:cubicBezTo>
                    <a:pt x="226662" y="607766"/>
                    <a:pt x="194915" y="620729"/>
                    <a:pt x="194059" y="650778"/>
                  </a:cubicBezTo>
                  <a:cubicBezTo>
                    <a:pt x="193453" y="672346"/>
                    <a:pt x="193873" y="690973"/>
                    <a:pt x="202490" y="711265"/>
                  </a:cubicBezTo>
                  <a:cubicBezTo>
                    <a:pt x="209381" y="727465"/>
                    <a:pt x="217158" y="743321"/>
                    <a:pt x="225138" y="759008"/>
                  </a:cubicBezTo>
                  <a:cubicBezTo>
                    <a:pt x="241766" y="791702"/>
                    <a:pt x="260370" y="823711"/>
                    <a:pt x="278880" y="855379"/>
                  </a:cubicBezTo>
                  <a:cubicBezTo>
                    <a:pt x="300408" y="892197"/>
                    <a:pt x="365194" y="903292"/>
                    <a:pt x="386831" y="858771"/>
                  </a:cubicBezTo>
                  <a:cubicBezTo>
                    <a:pt x="448832" y="731183"/>
                    <a:pt x="531351" y="615500"/>
                    <a:pt x="612096" y="499397"/>
                  </a:cubicBezTo>
                  <a:cubicBezTo>
                    <a:pt x="654172" y="438910"/>
                    <a:pt x="697259" y="377163"/>
                    <a:pt x="735960" y="313050"/>
                  </a:cubicBezTo>
                  <a:cubicBezTo>
                    <a:pt x="738168" y="337497"/>
                    <a:pt x="741310" y="359687"/>
                    <a:pt x="741528" y="373086"/>
                  </a:cubicBezTo>
                  <a:cubicBezTo>
                    <a:pt x="752697" y="1045056"/>
                    <a:pt x="739179" y="974081"/>
                    <a:pt x="622160" y="9646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 rot="904748">
              <a:off x="-1496666" y="2752741"/>
              <a:ext cx="491521" cy="516195"/>
            </a:xfrm>
            <a:custGeom>
              <a:avLst/>
              <a:gdLst/>
              <a:ahLst/>
              <a:cxnLst/>
              <a:rect l="l" t="t" r="r" b="b"/>
              <a:pathLst>
                <a:path w="983620" h="1032998" extrusionOk="0">
                  <a:moveTo>
                    <a:pt x="983563" y="54539"/>
                  </a:moveTo>
                  <a:cubicBezTo>
                    <a:pt x="982054" y="15278"/>
                    <a:pt x="942778" y="-13433"/>
                    <a:pt x="905664" y="6502"/>
                  </a:cubicBezTo>
                  <a:cubicBezTo>
                    <a:pt x="866699" y="27447"/>
                    <a:pt x="843740" y="76170"/>
                    <a:pt x="819272" y="111634"/>
                  </a:cubicBezTo>
                  <a:cubicBezTo>
                    <a:pt x="817157" y="114700"/>
                    <a:pt x="814917" y="117656"/>
                    <a:pt x="812786" y="120691"/>
                  </a:cubicBezTo>
                  <a:cubicBezTo>
                    <a:pt x="792736" y="118901"/>
                    <a:pt x="768968" y="125219"/>
                    <a:pt x="750038" y="127444"/>
                  </a:cubicBezTo>
                  <a:cubicBezTo>
                    <a:pt x="451913" y="162302"/>
                    <a:pt x="173326" y="73119"/>
                    <a:pt x="50753" y="184757"/>
                  </a:cubicBezTo>
                  <a:cubicBezTo>
                    <a:pt x="122" y="230880"/>
                    <a:pt x="-484" y="305326"/>
                    <a:pt x="91" y="368708"/>
                  </a:cubicBezTo>
                  <a:cubicBezTo>
                    <a:pt x="4602" y="863060"/>
                    <a:pt x="9346" y="952414"/>
                    <a:pt x="70617" y="1014224"/>
                  </a:cubicBezTo>
                  <a:cubicBezTo>
                    <a:pt x="90247" y="1034033"/>
                    <a:pt x="129212" y="1029629"/>
                    <a:pt x="154240" y="1030610"/>
                  </a:cubicBezTo>
                  <a:cubicBezTo>
                    <a:pt x="222868" y="1033302"/>
                    <a:pt x="291620" y="1033115"/>
                    <a:pt x="360280" y="1032866"/>
                  </a:cubicBezTo>
                  <a:cubicBezTo>
                    <a:pt x="944427" y="1030750"/>
                    <a:pt x="891820" y="1043277"/>
                    <a:pt x="912741" y="380223"/>
                  </a:cubicBezTo>
                  <a:cubicBezTo>
                    <a:pt x="913892" y="343794"/>
                    <a:pt x="938065" y="246427"/>
                    <a:pt x="905353" y="208348"/>
                  </a:cubicBezTo>
                  <a:cubicBezTo>
                    <a:pt x="912415" y="198560"/>
                    <a:pt x="919601" y="188865"/>
                    <a:pt x="926414" y="178906"/>
                  </a:cubicBezTo>
                  <a:cubicBezTo>
                    <a:pt x="950198" y="144157"/>
                    <a:pt x="985243" y="98282"/>
                    <a:pt x="983563" y="54539"/>
                  </a:cubicBezTo>
                  <a:close/>
                  <a:moveTo>
                    <a:pt x="598969" y="942019"/>
                  </a:moveTo>
                  <a:cubicBezTo>
                    <a:pt x="443296" y="946081"/>
                    <a:pt x="279861" y="956756"/>
                    <a:pt x="124157" y="941054"/>
                  </a:cubicBezTo>
                  <a:cubicBezTo>
                    <a:pt x="81365" y="878295"/>
                    <a:pt x="96796" y="786794"/>
                    <a:pt x="92876" y="588714"/>
                  </a:cubicBezTo>
                  <a:cubicBezTo>
                    <a:pt x="83341" y="107168"/>
                    <a:pt x="15522" y="247189"/>
                    <a:pt x="689327" y="220034"/>
                  </a:cubicBezTo>
                  <a:cubicBezTo>
                    <a:pt x="701040" y="219567"/>
                    <a:pt x="719021" y="219770"/>
                    <a:pt x="738760" y="218976"/>
                  </a:cubicBezTo>
                  <a:cubicBezTo>
                    <a:pt x="693122" y="275729"/>
                    <a:pt x="643596" y="331531"/>
                    <a:pt x="594831" y="387086"/>
                  </a:cubicBezTo>
                  <a:cubicBezTo>
                    <a:pt x="511270" y="482305"/>
                    <a:pt x="426512" y="579424"/>
                    <a:pt x="357868" y="686564"/>
                  </a:cubicBezTo>
                  <a:cubicBezTo>
                    <a:pt x="353513" y="678472"/>
                    <a:pt x="349391" y="670271"/>
                    <a:pt x="344880" y="662273"/>
                  </a:cubicBezTo>
                  <a:cubicBezTo>
                    <a:pt x="333261" y="641623"/>
                    <a:pt x="321175" y="621518"/>
                    <a:pt x="307331" y="602299"/>
                  </a:cubicBezTo>
                  <a:cubicBezTo>
                    <a:pt x="292803" y="582147"/>
                    <a:pt x="280265" y="561606"/>
                    <a:pt x="257322" y="550137"/>
                  </a:cubicBezTo>
                  <a:cubicBezTo>
                    <a:pt x="239232" y="541081"/>
                    <a:pt x="210393" y="545344"/>
                    <a:pt x="205462" y="569371"/>
                  </a:cubicBezTo>
                  <a:cubicBezTo>
                    <a:pt x="195351" y="618638"/>
                    <a:pt x="220457" y="669711"/>
                    <a:pt x="238703" y="714574"/>
                  </a:cubicBezTo>
                  <a:cubicBezTo>
                    <a:pt x="257213" y="760060"/>
                    <a:pt x="278477" y="804394"/>
                    <a:pt x="299211" y="848900"/>
                  </a:cubicBezTo>
                  <a:cubicBezTo>
                    <a:pt x="318530" y="890355"/>
                    <a:pt x="386863" y="893530"/>
                    <a:pt x="408484" y="852324"/>
                  </a:cubicBezTo>
                  <a:cubicBezTo>
                    <a:pt x="483801" y="708739"/>
                    <a:pt x="586012" y="588185"/>
                    <a:pt x="691847" y="467615"/>
                  </a:cubicBezTo>
                  <a:cubicBezTo>
                    <a:pt x="734701" y="418800"/>
                    <a:pt x="777476" y="369890"/>
                    <a:pt x="818821" y="319783"/>
                  </a:cubicBezTo>
                  <a:cubicBezTo>
                    <a:pt x="820190" y="343420"/>
                    <a:pt x="822477" y="364880"/>
                    <a:pt x="822259" y="378044"/>
                  </a:cubicBezTo>
                  <a:cubicBezTo>
                    <a:pt x="812646" y="956911"/>
                    <a:pt x="823425" y="936152"/>
                    <a:pt x="598969" y="9420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 rot="904748">
              <a:off x="-491794" y="1417434"/>
              <a:ext cx="1391415" cy="248892"/>
            </a:xfrm>
            <a:custGeom>
              <a:avLst/>
              <a:gdLst/>
              <a:ahLst/>
              <a:cxnLst/>
              <a:rect l="l" t="t" r="r" b="b"/>
              <a:pathLst>
                <a:path w="2784467" h="498076" extrusionOk="0">
                  <a:moveTo>
                    <a:pt x="2779024" y="392165"/>
                  </a:moveTo>
                  <a:cubicBezTo>
                    <a:pt x="2758508" y="344081"/>
                    <a:pt x="2732251" y="301676"/>
                    <a:pt x="2701312" y="259614"/>
                  </a:cubicBezTo>
                  <a:cubicBezTo>
                    <a:pt x="2670140" y="217240"/>
                    <a:pt x="2631005" y="163227"/>
                    <a:pt x="2570356" y="180780"/>
                  </a:cubicBezTo>
                  <a:cubicBezTo>
                    <a:pt x="2524267" y="194116"/>
                    <a:pt x="2504201" y="249250"/>
                    <a:pt x="2485006" y="291748"/>
                  </a:cubicBezTo>
                  <a:cubicBezTo>
                    <a:pt x="2479796" y="280995"/>
                    <a:pt x="2474741" y="268811"/>
                    <a:pt x="2470385" y="259302"/>
                  </a:cubicBezTo>
                  <a:cubicBezTo>
                    <a:pt x="2448281" y="211000"/>
                    <a:pt x="2426178" y="162713"/>
                    <a:pt x="2404075" y="114411"/>
                  </a:cubicBezTo>
                  <a:cubicBezTo>
                    <a:pt x="2384989" y="72706"/>
                    <a:pt x="2364347" y="21292"/>
                    <a:pt x="2315194" y="7847"/>
                  </a:cubicBezTo>
                  <a:cubicBezTo>
                    <a:pt x="2259166" y="-7481"/>
                    <a:pt x="2219952" y="30940"/>
                    <a:pt x="2194660" y="75538"/>
                  </a:cubicBezTo>
                  <a:cubicBezTo>
                    <a:pt x="2168450" y="121725"/>
                    <a:pt x="2142442" y="168020"/>
                    <a:pt x="2116325" y="214268"/>
                  </a:cubicBezTo>
                  <a:cubicBezTo>
                    <a:pt x="2096711" y="249001"/>
                    <a:pt x="2078543" y="295514"/>
                    <a:pt x="2048288" y="319727"/>
                  </a:cubicBezTo>
                  <a:cubicBezTo>
                    <a:pt x="2044306" y="322917"/>
                    <a:pt x="2040977" y="322871"/>
                    <a:pt x="2032733" y="317766"/>
                  </a:cubicBezTo>
                  <a:cubicBezTo>
                    <a:pt x="2018843" y="309161"/>
                    <a:pt x="2008172" y="293989"/>
                    <a:pt x="1998793" y="280621"/>
                  </a:cubicBezTo>
                  <a:cubicBezTo>
                    <a:pt x="1970918" y="240831"/>
                    <a:pt x="1946731" y="198100"/>
                    <a:pt x="1925467" y="154450"/>
                  </a:cubicBezTo>
                  <a:cubicBezTo>
                    <a:pt x="1914812" y="132571"/>
                    <a:pt x="1904841" y="110334"/>
                    <a:pt x="1895866" y="87707"/>
                  </a:cubicBezTo>
                  <a:cubicBezTo>
                    <a:pt x="1887109" y="65657"/>
                    <a:pt x="1880514" y="42548"/>
                    <a:pt x="1863496" y="24995"/>
                  </a:cubicBezTo>
                  <a:cubicBezTo>
                    <a:pt x="1842046" y="2851"/>
                    <a:pt x="1811652" y="-6159"/>
                    <a:pt x="1782316" y="4423"/>
                  </a:cubicBezTo>
                  <a:cubicBezTo>
                    <a:pt x="1756059" y="13900"/>
                    <a:pt x="1741360" y="36697"/>
                    <a:pt x="1732385" y="61984"/>
                  </a:cubicBezTo>
                  <a:cubicBezTo>
                    <a:pt x="1717250" y="104685"/>
                    <a:pt x="1712304" y="151089"/>
                    <a:pt x="1704510" y="195485"/>
                  </a:cubicBezTo>
                  <a:cubicBezTo>
                    <a:pt x="1697635" y="234591"/>
                    <a:pt x="1690262" y="276482"/>
                    <a:pt x="1671783" y="312195"/>
                  </a:cubicBezTo>
                  <a:cubicBezTo>
                    <a:pt x="1659075" y="295296"/>
                    <a:pt x="1649446" y="275097"/>
                    <a:pt x="1638760" y="256906"/>
                  </a:cubicBezTo>
                  <a:cubicBezTo>
                    <a:pt x="1623019" y="230094"/>
                    <a:pt x="1607261" y="203266"/>
                    <a:pt x="1591520" y="176454"/>
                  </a:cubicBezTo>
                  <a:cubicBezTo>
                    <a:pt x="1577832" y="153143"/>
                    <a:pt x="1565108" y="127840"/>
                    <a:pt x="1546971" y="107548"/>
                  </a:cubicBezTo>
                  <a:cubicBezTo>
                    <a:pt x="1504630" y="60179"/>
                    <a:pt x="1439985" y="64272"/>
                    <a:pt x="1394440" y="104280"/>
                  </a:cubicBezTo>
                  <a:cubicBezTo>
                    <a:pt x="1353577" y="140165"/>
                    <a:pt x="1326341" y="195407"/>
                    <a:pt x="1296709" y="240286"/>
                  </a:cubicBezTo>
                  <a:cubicBezTo>
                    <a:pt x="1281621" y="263146"/>
                    <a:pt x="1266626" y="286053"/>
                    <a:pt x="1251584" y="308943"/>
                  </a:cubicBezTo>
                  <a:cubicBezTo>
                    <a:pt x="1233727" y="268811"/>
                    <a:pt x="1215808" y="228693"/>
                    <a:pt x="1197562" y="188747"/>
                  </a:cubicBezTo>
                  <a:cubicBezTo>
                    <a:pt x="1168599" y="125304"/>
                    <a:pt x="1116257" y="63245"/>
                    <a:pt x="1038840" y="74231"/>
                  </a:cubicBezTo>
                  <a:cubicBezTo>
                    <a:pt x="965141" y="84704"/>
                    <a:pt x="940767" y="159617"/>
                    <a:pt x="918617" y="220150"/>
                  </a:cubicBezTo>
                  <a:cubicBezTo>
                    <a:pt x="906111" y="254323"/>
                    <a:pt x="894678" y="288838"/>
                    <a:pt x="884209" y="323649"/>
                  </a:cubicBezTo>
                  <a:cubicBezTo>
                    <a:pt x="876074" y="296167"/>
                    <a:pt x="870723" y="267208"/>
                    <a:pt x="862339" y="243336"/>
                  </a:cubicBezTo>
                  <a:cubicBezTo>
                    <a:pt x="839614" y="178679"/>
                    <a:pt x="798782" y="109524"/>
                    <a:pt x="726421" y="93823"/>
                  </a:cubicBezTo>
                  <a:cubicBezTo>
                    <a:pt x="645302" y="76223"/>
                    <a:pt x="578868" y="128618"/>
                    <a:pt x="529030" y="186553"/>
                  </a:cubicBezTo>
                  <a:cubicBezTo>
                    <a:pt x="492398" y="229129"/>
                    <a:pt x="456264" y="272140"/>
                    <a:pt x="420161" y="315199"/>
                  </a:cubicBezTo>
                  <a:cubicBezTo>
                    <a:pt x="409460" y="265636"/>
                    <a:pt x="398462" y="216089"/>
                    <a:pt x="384945" y="167444"/>
                  </a:cubicBezTo>
                  <a:cubicBezTo>
                    <a:pt x="366886" y="102428"/>
                    <a:pt x="325292" y="32558"/>
                    <a:pt x="248389" y="35375"/>
                  </a:cubicBezTo>
                  <a:cubicBezTo>
                    <a:pt x="160302" y="38596"/>
                    <a:pt x="121104" y="118861"/>
                    <a:pt x="96060" y="191346"/>
                  </a:cubicBezTo>
                  <a:cubicBezTo>
                    <a:pt x="68606" y="270864"/>
                    <a:pt x="33328" y="347100"/>
                    <a:pt x="2824" y="425373"/>
                  </a:cubicBezTo>
                  <a:cubicBezTo>
                    <a:pt x="-14006" y="468556"/>
                    <a:pt x="48851" y="492256"/>
                    <a:pt x="73350" y="457756"/>
                  </a:cubicBezTo>
                  <a:cubicBezTo>
                    <a:pt x="114244" y="400179"/>
                    <a:pt x="144218" y="336502"/>
                    <a:pt x="170988" y="271254"/>
                  </a:cubicBezTo>
                  <a:cubicBezTo>
                    <a:pt x="182919" y="242169"/>
                    <a:pt x="192174" y="211669"/>
                    <a:pt x="205286" y="183114"/>
                  </a:cubicBezTo>
                  <a:cubicBezTo>
                    <a:pt x="213422" y="165390"/>
                    <a:pt x="226441" y="139822"/>
                    <a:pt x="248311" y="136586"/>
                  </a:cubicBezTo>
                  <a:cubicBezTo>
                    <a:pt x="259526" y="134921"/>
                    <a:pt x="265282" y="142795"/>
                    <a:pt x="272328" y="155835"/>
                  </a:cubicBezTo>
                  <a:cubicBezTo>
                    <a:pt x="284010" y="177434"/>
                    <a:pt x="288769" y="203546"/>
                    <a:pt x="294307" y="228320"/>
                  </a:cubicBezTo>
                  <a:cubicBezTo>
                    <a:pt x="310111" y="298953"/>
                    <a:pt x="326132" y="369524"/>
                    <a:pt x="342138" y="440110"/>
                  </a:cubicBezTo>
                  <a:cubicBezTo>
                    <a:pt x="350009" y="474812"/>
                    <a:pt x="401791" y="495773"/>
                    <a:pt x="427379" y="465506"/>
                  </a:cubicBezTo>
                  <a:cubicBezTo>
                    <a:pt x="481261" y="401751"/>
                    <a:pt x="535081" y="337918"/>
                    <a:pt x="588994" y="274195"/>
                  </a:cubicBezTo>
                  <a:cubicBezTo>
                    <a:pt x="617397" y="240629"/>
                    <a:pt x="666986" y="175302"/>
                    <a:pt x="713479" y="197617"/>
                  </a:cubicBezTo>
                  <a:cubicBezTo>
                    <a:pt x="726592" y="203904"/>
                    <a:pt x="741929" y="225208"/>
                    <a:pt x="751324" y="243523"/>
                  </a:cubicBezTo>
                  <a:cubicBezTo>
                    <a:pt x="763582" y="267425"/>
                    <a:pt x="769850" y="293102"/>
                    <a:pt x="776897" y="319183"/>
                  </a:cubicBezTo>
                  <a:cubicBezTo>
                    <a:pt x="794800" y="385412"/>
                    <a:pt x="818335" y="449882"/>
                    <a:pt x="877241" y="490202"/>
                  </a:cubicBezTo>
                  <a:cubicBezTo>
                    <a:pt x="903855" y="508409"/>
                    <a:pt x="946584" y="493470"/>
                    <a:pt x="954486" y="461553"/>
                  </a:cubicBezTo>
                  <a:cubicBezTo>
                    <a:pt x="968812" y="403665"/>
                    <a:pt x="985596" y="346446"/>
                    <a:pt x="1005040" y="290067"/>
                  </a:cubicBezTo>
                  <a:cubicBezTo>
                    <a:pt x="1014513" y="262617"/>
                    <a:pt x="1024468" y="235307"/>
                    <a:pt x="1035309" y="208370"/>
                  </a:cubicBezTo>
                  <a:cubicBezTo>
                    <a:pt x="1039633" y="197617"/>
                    <a:pt x="1046664" y="177201"/>
                    <a:pt x="1056744" y="177496"/>
                  </a:cubicBezTo>
                  <a:cubicBezTo>
                    <a:pt x="1088491" y="178461"/>
                    <a:pt x="1108759" y="250199"/>
                    <a:pt x="1118652" y="272810"/>
                  </a:cubicBezTo>
                  <a:cubicBezTo>
                    <a:pt x="1144084" y="330900"/>
                    <a:pt x="1169532" y="388975"/>
                    <a:pt x="1194980" y="447066"/>
                  </a:cubicBezTo>
                  <a:cubicBezTo>
                    <a:pt x="1212028" y="485985"/>
                    <a:pt x="1267481" y="481332"/>
                    <a:pt x="1288402" y="450007"/>
                  </a:cubicBezTo>
                  <a:cubicBezTo>
                    <a:pt x="1332469" y="383964"/>
                    <a:pt x="1376443" y="317875"/>
                    <a:pt x="1420308" y="251693"/>
                  </a:cubicBezTo>
                  <a:cubicBezTo>
                    <a:pt x="1431025" y="235525"/>
                    <a:pt x="1441307" y="218905"/>
                    <a:pt x="1452599" y="203126"/>
                  </a:cubicBezTo>
                  <a:cubicBezTo>
                    <a:pt x="1456161" y="198146"/>
                    <a:pt x="1465059" y="189945"/>
                    <a:pt x="1469088" y="185168"/>
                  </a:cubicBezTo>
                  <a:cubicBezTo>
                    <a:pt x="1477207" y="200916"/>
                    <a:pt x="1488065" y="217178"/>
                    <a:pt x="1497273" y="232941"/>
                  </a:cubicBezTo>
                  <a:cubicBezTo>
                    <a:pt x="1516903" y="266492"/>
                    <a:pt x="1536518" y="300042"/>
                    <a:pt x="1556133" y="333608"/>
                  </a:cubicBezTo>
                  <a:cubicBezTo>
                    <a:pt x="1575001" y="365882"/>
                    <a:pt x="1594273" y="399868"/>
                    <a:pt x="1627250" y="419849"/>
                  </a:cubicBezTo>
                  <a:cubicBezTo>
                    <a:pt x="1664192" y="442211"/>
                    <a:pt x="1710530" y="437542"/>
                    <a:pt x="1740940" y="406497"/>
                  </a:cubicBezTo>
                  <a:cubicBezTo>
                    <a:pt x="1765859" y="381070"/>
                    <a:pt x="1780760" y="342836"/>
                    <a:pt x="1791415" y="309550"/>
                  </a:cubicBezTo>
                  <a:cubicBezTo>
                    <a:pt x="1803190" y="272779"/>
                    <a:pt x="1809195" y="234498"/>
                    <a:pt x="1815681" y="196528"/>
                  </a:cubicBezTo>
                  <a:cubicBezTo>
                    <a:pt x="1816303" y="192918"/>
                    <a:pt x="1816957" y="189323"/>
                    <a:pt x="1817579" y="185728"/>
                  </a:cubicBezTo>
                  <a:cubicBezTo>
                    <a:pt x="1825667" y="203453"/>
                    <a:pt x="1834067" y="221022"/>
                    <a:pt x="1843166" y="238263"/>
                  </a:cubicBezTo>
                  <a:cubicBezTo>
                    <a:pt x="1869236" y="287702"/>
                    <a:pt x="1898588" y="341062"/>
                    <a:pt x="1936915" y="382159"/>
                  </a:cubicBezTo>
                  <a:cubicBezTo>
                    <a:pt x="1978369" y="426603"/>
                    <a:pt x="2040324" y="450303"/>
                    <a:pt x="2097690" y="420954"/>
                  </a:cubicBezTo>
                  <a:cubicBezTo>
                    <a:pt x="2146642" y="395916"/>
                    <a:pt x="2172587" y="344765"/>
                    <a:pt x="2198502" y="299031"/>
                  </a:cubicBezTo>
                  <a:cubicBezTo>
                    <a:pt x="2228538" y="246044"/>
                    <a:pt x="2258574" y="193042"/>
                    <a:pt x="2288611" y="140056"/>
                  </a:cubicBezTo>
                  <a:cubicBezTo>
                    <a:pt x="2288782" y="139760"/>
                    <a:pt x="2289093" y="139324"/>
                    <a:pt x="2289311" y="138966"/>
                  </a:cubicBezTo>
                  <a:cubicBezTo>
                    <a:pt x="2295253" y="151898"/>
                    <a:pt x="2300853" y="165001"/>
                    <a:pt x="2306623" y="178010"/>
                  </a:cubicBezTo>
                  <a:cubicBezTo>
                    <a:pt x="2331947" y="235105"/>
                    <a:pt x="2355746" y="293195"/>
                    <a:pt x="2382702" y="349527"/>
                  </a:cubicBezTo>
                  <a:cubicBezTo>
                    <a:pt x="2406765" y="399775"/>
                    <a:pt x="2456277" y="446568"/>
                    <a:pt x="2516054" y="429793"/>
                  </a:cubicBezTo>
                  <a:cubicBezTo>
                    <a:pt x="2553759" y="419211"/>
                    <a:pt x="2570138" y="385847"/>
                    <a:pt x="2586036" y="353635"/>
                  </a:cubicBezTo>
                  <a:cubicBezTo>
                    <a:pt x="2591277" y="343007"/>
                    <a:pt x="2596535" y="332379"/>
                    <a:pt x="2601777" y="321735"/>
                  </a:cubicBezTo>
                  <a:cubicBezTo>
                    <a:pt x="2604685" y="325516"/>
                    <a:pt x="2607626" y="329266"/>
                    <a:pt x="2610503" y="333079"/>
                  </a:cubicBezTo>
                  <a:cubicBezTo>
                    <a:pt x="2617954" y="342991"/>
                    <a:pt x="2625047" y="353153"/>
                    <a:pt x="2632249" y="363268"/>
                  </a:cubicBezTo>
                  <a:cubicBezTo>
                    <a:pt x="2653419" y="393021"/>
                    <a:pt x="2675134" y="422261"/>
                    <a:pt x="2696600" y="451781"/>
                  </a:cubicBezTo>
                  <a:cubicBezTo>
                    <a:pt x="2711408" y="472151"/>
                    <a:pt x="2745457" y="471544"/>
                    <a:pt x="2763734" y="457897"/>
                  </a:cubicBezTo>
                  <a:cubicBezTo>
                    <a:pt x="2785402" y="441697"/>
                    <a:pt x="2789337" y="416348"/>
                    <a:pt x="2779024" y="39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 rot="904748">
              <a:off x="-645531" y="2028218"/>
              <a:ext cx="1329948" cy="269027"/>
            </a:xfrm>
            <a:custGeom>
              <a:avLst/>
              <a:gdLst/>
              <a:ahLst/>
              <a:cxnLst/>
              <a:rect l="l" t="t" r="r" b="b"/>
              <a:pathLst>
                <a:path w="2661460" h="538371" extrusionOk="0">
                  <a:moveTo>
                    <a:pt x="2634189" y="234828"/>
                  </a:moveTo>
                  <a:cubicBezTo>
                    <a:pt x="2617001" y="199737"/>
                    <a:pt x="2602395" y="160974"/>
                    <a:pt x="2579265" y="129338"/>
                  </a:cubicBezTo>
                  <a:cubicBezTo>
                    <a:pt x="2549338" y="88396"/>
                    <a:pt x="2495844" y="73799"/>
                    <a:pt x="2452322" y="103101"/>
                  </a:cubicBezTo>
                  <a:cubicBezTo>
                    <a:pt x="2416763" y="127050"/>
                    <a:pt x="2400928" y="169673"/>
                    <a:pt x="2387474" y="208654"/>
                  </a:cubicBezTo>
                  <a:cubicBezTo>
                    <a:pt x="2382169" y="223997"/>
                    <a:pt x="2377690" y="240570"/>
                    <a:pt x="2370799" y="254980"/>
                  </a:cubicBezTo>
                  <a:cubicBezTo>
                    <a:pt x="2368186" y="260458"/>
                    <a:pt x="2364561" y="266589"/>
                    <a:pt x="2360688" y="271771"/>
                  </a:cubicBezTo>
                  <a:cubicBezTo>
                    <a:pt x="2360937" y="270728"/>
                    <a:pt x="2350173" y="281823"/>
                    <a:pt x="2352802" y="279769"/>
                  </a:cubicBezTo>
                  <a:cubicBezTo>
                    <a:pt x="2355026" y="278026"/>
                    <a:pt x="2346689" y="284609"/>
                    <a:pt x="2344558" y="286087"/>
                  </a:cubicBezTo>
                  <a:cubicBezTo>
                    <a:pt x="2344511" y="286041"/>
                    <a:pt x="2344511" y="286009"/>
                    <a:pt x="2344464" y="285947"/>
                  </a:cubicBezTo>
                  <a:cubicBezTo>
                    <a:pt x="2344776" y="285652"/>
                    <a:pt x="2345180" y="285294"/>
                    <a:pt x="2345989" y="284593"/>
                  </a:cubicBezTo>
                  <a:cubicBezTo>
                    <a:pt x="2346113" y="284485"/>
                    <a:pt x="2345149" y="284889"/>
                    <a:pt x="2343982" y="285387"/>
                  </a:cubicBezTo>
                  <a:cubicBezTo>
                    <a:pt x="2341322" y="282166"/>
                    <a:pt x="2336640" y="277466"/>
                    <a:pt x="2334742" y="274385"/>
                  </a:cubicBezTo>
                  <a:cubicBezTo>
                    <a:pt x="2312950" y="239092"/>
                    <a:pt x="2292853" y="202616"/>
                    <a:pt x="2271963" y="166778"/>
                  </a:cubicBezTo>
                  <a:cubicBezTo>
                    <a:pt x="2261728" y="149241"/>
                    <a:pt x="2251509" y="131688"/>
                    <a:pt x="2241273" y="114134"/>
                  </a:cubicBezTo>
                  <a:cubicBezTo>
                    <a:pt x="2229498" y="93936"/>
                    <a:pt x="2218921" y="69878"/>
                    <a:pt x="2203397" y="52340"/>
                  </a:cubicBezTo>
                  <a:cubicBezTo>
                    <a:pt x="2171199" y="15973"/>
                    <a:pt x="2114144" y="14355"/>
                    <a:pt x="2077823" y="45867"/>
                  </a:cubicBezTo>
                  <a:cubicBezTo>
                    <a:pt x="2046604" y="72943"/>
                    <a:pt x="2035700" y="117496"/>
                    <a:pt x="2021359" y="154703"/>
                  </a:cubicBezTo>
                  <a:cubicBezTo>
                    <a:pt x="2008822" y="187273"/>
                    <a:pt x="1994962" y="228915"/>
                    <a:pt x="1982052" y="256412"/>
                  </a:cubicBezTo>
                  <a:cubicBezTo>
                    <a:pt x="1978894" y="263119"/>
                    <a:pt x="1975223" y="269872"/>
                    <a:pt x="1971023" y="275972"/>
                  </a:cubicBezTo>
                  <a:cubicBezTo>
                    <a:pt x="1968954" y="278976"/>
                    <a:pt x="1965112" y="283240"/>
                    <a:pt x="1964024" y="284422"/>
                  </a:cubicBezTo>
                  <a:cubicBezTo>
                    <a:pt x="1964024" y="284422"/>
                    <a:pt x="1964024" y="284422"/>
                    <a:pt x="1964024" y="284422"/>
                  </a:cubicBezTo>
                  <a:cubicBezTo>
                    <a:pt x="1964366" y="284049"/>
                    <a:pt x="1964366" y="283940"/>
                    <a:pt x="1963899" y="284204"/>
                  </a:cubicBezTo>
                  <a:cubicBezTo>
                    <a:pt x="1961659" y="280143"/>
                    <a:pt x="1959404" y="276097"/>
                    <a:pt x="1957148" y="272051"/>
                  </a:cubicBezTo>
                  <a:cubicBezTo>
                    <a:pt x="1946555" y="253051"/>
                    <a:pt x="1935947" y="234050"/>
                    <a:pt x="1925339" y="215050"/>
                  </a:cubicBezTo>
                  <a:cubicBezTo>
                    <a:pt x="1905646" y="179756"/>
                    <a:pt x="1885969" y="144463"/>
                    <a:pt x="1866277" y="109170"/>
                  </a:cubicBezTo>
                  <a:cubicBezTo>
                    <a:pt x="1847160" y="74888"/>
                    <a:pt x="1828914" y="38382"/>
                    <a:pt x="1794802" y="16533"/>
                  </a:cubicBezTo>
                  <a:cubicBezTo>
                    <a:pt x="1758466" y="-6731"/>
                    <a:pt x="1706451" y="-6062"/>
                    <a:pt x="1673132" y="22478"/>
                  </a:cubicBezTo>
                  <a:cubicBezTo>
                    <a:pt x="1642380" y="48823"/>
                    <a:pt x="1629843" y="98666"/>
                    <a:pt x="1614101" y="135080"/>
                  </a:cubicBezTo>
                  <a:cubicBezTo>
                    <a:pt x="1597271" y="174014"/>
                    <a:pt x="1580456" y="212949"/>
                    <a:pt x="1563611" y="251868"/>
                  </a:cubicBezTo>
                  <a:cubicBezTo>
                    <a:pt x="1557560" y="265873"/>
                    <a:pt x="1554231" y="274510"/>
                    <a:pt x="1545567" y="288857"/>
                  </a:cubicBezTo>
                  <a:cubicBezTo>
                    <a:pt x="1542129" y="294537"/>
                    <a:pt x="1540745" y="297151"/>
                    <a:pt x="1538427" y="299812"/>
                  </a:cubicBezTo>
                  <a:cubicBezTo>
                    <a:pt x="1536047" y="302536"/>
                    <a:pt x="1533325" y="304901"/>
                    <a:pt x="1530681" y="307344"/>
                  </a:cubicBezTo>
                  <a:cubicBezTo>
                    <a:pt x="1534834" y="303485"/>
                    <a:pt x="1528581" y="306784"/>
                    <a:pt x="1527865" y="307951"/>
                  </a:cubicBezTo>
                  <a:cubicBezTo>
                    <a:pt x="1527663" y="307982"/>
                    <a:pt x="1527430" y="308029"/>
                    <a:pt x="1527212" y="308060"/>
                  </a:cubicBezTo>
                  <a:cubicBezTo>
                    <a:pt x="1525345" y="305632"/>
                    <a:pt x="1522779" y="302971"/>
                    <a:pt x="1521721" y="301540"/>
                  </a:cubicBezTo>
                  <a:cubicBezTo>
                    <a:pt x="1514130" y="291254"/>
                    <a:pt x="1506695" y="280843"/>
                    <a:pt x="1499182" y="270495"/>
                  </a:cubicBezTo>
                  <a:cubicBezTo>
                    <a:pt x="1474777" y="236867"/>
                    <a:pt x="1450356" y="203239"/>
                    <a:pt x="1425950" y="169611"/>
                  </a:cubicBezTo>
                  <a:cubicBezTo>
                    <a:pt x="1402680" y="137523"/>
                    <a:pt x="1380514" y="99491"/>
                    <a:pt x="1340367" y="86731"/>
                  </a:cubicBezTo>
                  <a:cubicBezTo>
                    <a:pt x="1296020" y="72648"/>
                    <a:pt x="1252373" y="96737"/>
                    <a:pt x="1232665" y="136994"/>
                  </a:cubicBezTo>
                  <a:cubicBezTo>
                    <a:pt x="1214233" y="174621"/>
                    <a:pt x="1203764" y="217119"/>
                    <a:pt x="1190574" y="256816"/>
                  </a:cubicBezTo>
                  <a:cubicBezTo>
                    <a:pt x="1177274" y="296809"/>
                    <a:pt x="1163742" y="336724"/>
                    <a:pt x="1150691" y="376810"/>
                  </a:cubicBezTo>
                  <a:cubicBezTo>
                    <a:pt x="1148965" y="376561"/>
                    <a:pt x="1146413" y="375876"/>
                    <a:pt x="1146522" y="376078"/>
                  </a:cubicBezTo>
                  <a:cubicBezTo>
                    <a:pt x="1145465" y="375643"/>
                    <a:pt x="1144563" y="375285"/>
                    <a:pt x="1144640" y="375347"/>
                  </a:cubicBezTo>
                  <a:cubicBezTo>
                    <a:pt x="1148591" y="378942"/>
                    <a:pt x="1141001" y="372546"/>
                    <a:pt x="1140378" y="372048"/>
                  </a:cubicBezTo>
                  <a:cubicBezTo>
                    <a:pt x="1117513" y="353437"/>
                    <a:pt x="1102860" y="321131"/>
                    <a:pt x="1087243" y="295844"/>
                  </a:cubicBezTo>
                  <a:cubicBezTo>
                    <a:pt x="1065684" y="260909"/>
                    <a:pt x="1044140" y="225958"/>
                    <a:pt x="1022566" y="191023"/>
                  </a:cubicBezTo>
                  <a:cubicBezTo>
                    <a:pt x="1001536" y="157006"/>
                    <a:pt x="977659" y="120234"/>
                    <a:pt x="936703" y="108626"/>
                  </a:cubicBezTo>
                  <a:cubicBezTo>
                    <a:pt x="898142" y="97701"/>
                    <a:pt x="852271" y="109248"/>
                    <a:pt x="829779" y="144339"/>
                  </a:cubicBezTo>
                  <a:cubicBezTo>
                    <a:pt x="818890" y="161316"/>
                    <a:pt x="812311" y="182760"/>
                    <a:pt x="804378" y="201262"/>
                  </a:cubicBezTo>
                  <a:cubicBezTo>
                    <a:pt x="795745" y="221383"/>
                    <a:pt x="787112" y="241520"/>
                    <a:pt x="778494" y="261640"/>
                  </a:cubicBezTo>
                  <a:cubicBezTo>
                    <a:pt x="765693" y="291487"/>
                    <a:pt x="752689" y="327870"/>
                    <a:pt x="738736" y="353561"/>
                  </a:cubicBezTo>
                  <a:cubicBezTo>
                    <a:pt x="733619" y="345827"/>
                    <a:pt x="728268" y="337284"/>
                    <a:pt x="726495" y="334608"/>
                  </a:cubicBezTo>
                  <a:cubicBezTo>
                    <a:pt x="680110" y="264628"/>
                    <a:pt x="633725" y="194649"/>
                    <a:pt x="587356" y="124669"/>
                  </a:cubicBezTo>
                  <a:cubicBezTo>
                    <a:pt x="563775" y="89080"/>
                    <a:pt x="539510" y="56308"/>
                    <a:pt x="492285" y="56588"/>
                  </a:cubicBezTo>
                  <a:cubicBezTo>
                    <a:pt x="450878" y="56837"/>
                    <a:pt x="414791" y="78452"/>
                    <a:pt x="392874" y="113325"/>
                  </a:cubicBezTo>
                  <a:cubicBezTo>
                    <a:pt x="372559" y="145662"/>
                    <a:pt x="364720" y="185327"/>
                    <a:pt x="354314" y="221554"/>
                  </a:cubicBezTo>
                  <a:cubicBezTo>
                    <a:pt x="344421" y="256038"/>
                    <a:pt x="334543" y="290522"/>
                    <a:pt x="324651" y="325006"/>
                  </a:cubicBezTo>
                  <a:cubicBezTo>
                    <a:pt x="309391" y="292203"/>
                    <a:pt x="294178" y="259384"/>
                    <a:pt x="278826" y="226643"/>
                  </a:cubicBezTo>
                  <a:cubicBezTo>
                    <a:pt x="248541" y="162063"/>
                    <a:pt x="218146" y="71963"/>
                    <a:pt x="131832" y="73581"/>
                  </a:cubicBezTo>
                  <a:cubicBezTo>
                    <a:pt x="43450" y="75247"/>
                    <a:pt x="26479" y="183118"/>
                    <a:pt x="13258" y="251603"/>
                  </a:cubicBezTo>
                  <a:cubicBezTo>
                    <a:pt x="-2297" y="332196"/>
                    <a:pt x="-4335" y="414484"/>
                    <a:pt x="8047" y="495621"/>
                  </a:cubicBezTo>
                  <a:cubicBezTo>
                    <a:pt x="14113" y="535396"/>
                    <a:pt x="76162" y="527257"/>
                    <a:pt x="77297" y="488447"/>
                  </a:cubicBezTo>
                  <a:cubicBezTo>
                    <a:pt x="79148" y="425315"/>
                    <a:pt x="85821" y="363334"/>
                    <a:pt x="100723" y="301944"/>
                  </a:cubicBezTo>
                  <a:cubicBezTo>
                    <a:pt x="108111" y="271537"/>
                    <a:pt x="116822" y="241862"/>
                    <a:pt x="127322" y="212373"/>
                  </a:cubicBezTo>
                  <a:cubicBezTo>
                    <a:pt x="128115" y="210148"/>
                    <a:pt x="133326" y="195069"/>
                    <a:pt x="137603" y="183553"/>
                  </a:cubicBezTo>
                  <a:cubicBezTo>
                    <a:pt x="144587" y="194867"/>
                    <a:pt x="155911" y="217337"/>
                    <a:pt x="162227" y="231202"/>
                  </a:cubicBezTo>
                  <a:cubicBezTo>
                    <a:pt x="175899" y="261189"/>
                    <a:pt x="189572" y="291160"/>
                    <a:pt x="203245" y="321147"/>
                  </a:cubicBezTo>
                  <a:cubicBezTo>
                    <a:pt x="231881" y="383953"/>
                    <a:pt x="261218" y="446509"/>
                    <a:pt x="288936" y="509735"/>
                  </a:cubicBezTo>
                  <a:cubicBezTo>
                    <a:pt x="308769" y="554988"/>
                    <a:pt x="377832" y="542834"/>
                    <a:pt x="391194" y="499620"/>
                  </a:cubicBezTo>
                  <a:cubicBezTo>
                    <a:pt x="414418" y="424537"/>
                    <a:pt x="435339" y="348675"/>
                    <a:pt x="457116" y="273156"/>
                  </a:cubicBezTo>
                  <a:cubicBezTo>
                    <a:pt x="465686" y="243403"/>
                    <a:pt x="470804" y="207658"/>
                    <a:pt x="485036" y="180037"/>
                  </a:cubicBezTo>
                  <a:cubicBezTo>
                    <a:pt x="485503" y="179118"/>
                    <a:pt x="485814" y="178496"/>
                    <a:pt x="486188" y="177749"/>
                  </a:cubicBezTo>
                  <a:cubicBezTo>
                    <a:pt x="489221" y="181811"/>
                    <a:pt x="492036" y="185421"/>
                    <a:pt x="492814" y="186603"/>
                  </a:cubicBezTo>
                  <a:cubicBezTo>
                    <a:pt x="535652" y="251463"/>
                    <a:pt x="578506" y="316307"/>
                    <a:pt x="621344" y="381167"/>
                  </a:cubicBezTo>
                  <a:cubicBezTo>
                    <a:pt x="640647" y="410391"/>
                    <a:pt x="658691" y="444922"/>
                    <a:pt x="689101" y="464218"/>
                  </a:cubicBezTo>
                  <a:cubicBezTo>
                    <a:pt x="725546" y="487342"/>
                    <a:pt x="772444" y="482907"/>
                    <a:pt x="804502" y="454228"/>
                  </a:cubicBezTo>
                  <a:cubicBezTo>
                    <a:pt x="830214" y="431228"/>
                    <a:pt x="842674" y="399638"/>
                    <a:pt x="855880" y="368687"/>
                  </a:cubicBezTo>
                  <a:cubicBezTo>
                    <a:pt x="871839" y="331293"/>
                    <a:pt x="887799" y="293899"/>
                    <a:pt x="903773" y="256505"/>
                  </a:cubicBezTo>
                  <a:cubicBezTo>
                    <a:pt x="904893" y="253875"/>
                    <a:pt x="910058" y="243823"/>
                    <a:pt x="915144" y="233256"/>
                  </a:cubicBezTo>
                  <a:cubicBezTo>
                    <a:pt x="929765" y="254607"/>
                    <a:pt x="942272" y="278073"/>
                    <a:pt x="955602" y="300015"/>
                  </a:cubicBezTo>
                  <a:cubicBezTo>
                    <a:pt x="991332" y="358774"/>
                    <a:pt x="1024495" y="436675"/>
                    <a:pt x="1084972" y="474177"/>
                  </a:cubicBezTo>
                  <a:cubicBezTo>
                    <a:pt x="1147347" y="512863"/>
                    <a:pt x="1232556" y="490937"/>
                    <a:pt x="1259637" y="420942"/>
                  </a:cubicBezTo>
                  <a:cubicBezTo>
                    <a:pt x="1283794" y="358510"/>
                    <a:pt x="1300873" y="293339"/>
                    <a:pt x="1322837" y="230066"/>
                  </a:cubicBezTo>
                  <a:cubicBezTo>
                    <a:pt x="1323366" y="230767"/>
                    <a:pt x="1323863" y="231420"/>
                    <a:pt x="1323972" y="231560"/>
                  </a:cubicBezTo>
                  <a:cubicBezTo>
                    <a:pt x="1347771" y="265640"/>
                    <a:pt x="1371586" y="299688"/>
                    <a:pt x="1395385" y="333767"/>
                  </a:cubicBezTo>
                  <a:cubicBezTo>
                    <a:pt x="1414766" y="361513"/>
                    <a:pt x="1432825" y="397086"/>
                    <a:pt x="1462131" y="415558"/>
                  </a:cubicBezTo>
                  <a:cubicBezTo>
                    <a:pt x="1492742" y="434869"/>
                    <a:pt x="1532532" y="437717"/>
                    <a:pt x="1566410" y="426295"/>
                  </a:cubicBezTo>
                  <a:cubicBezTo>
                    <a:pt x="1642582" y="400603"/>
                    <a:pt x="1668357" y="321147"/>
                    <a:pt x="1697382" y="254124"/>
                  </a:cubicBezTo>
                  <a:cubicBezTo>
                    <a:pt x="1712361" y="219531"/>
                    <a:pt x="1727341" y="184923"/>
                    <a:pt x="1742336" y="150330"/>
                  </a:cubicBezTo>
                  <a:cubicBezTo>
                    <a:pt x="1742849" y="149147"/>
                    <a:pt x="1743362" y="147965"/>
                    <a:pt x="1743876" y="146798"/>
                  </a:cubicBezTo>
                  <a:cubicBezTo>
                    <a:pt x="1746442" y="151513"/>
                    <a:pt x="1749024" y="156212"/>
                    <a:pt x="1751607" y="160912"/>
                  </a:cubicBezTo>
                  <a:cubicBezTo>
                    <a:pt x="1760535" y="177282"/>
                    <a:pt x="1769479" y="193653"/>
                    <a:pt x="1778407" y="210023"/>
                  </a:cubicBezTo>
                  <a:cubicBezTo>
                    <a:pt x="1797773" y="245488"/>
                    <a:pt x="1817123" y="280967"/>
                    <a:pt x="1836489" y="316432"/>
                  </a:cubicBezTo>
                  <a:cubicBezTo>
                    <a:pt x="1853615" y="347804"/>
                    <a:pt x="1868112" y="380965"/>
                    <a:pt x="1900871" y="398938"/>
                  </a:cubicBezTo>
                  <a:cubicBezTo>
                    <a:pt x="1936196" y="418312"/>
                    <a:pt x="1978972" y="417316"/>
                    <a:pt x="2015246" y="401101"/>
                  </a:cubicBezTo>
                  <a:cubicBezTo>
                    <a:pt x="2084636" y="370072"/>
                    <a:pt x="2106459" y="287410"/>
                    <a:pt x="2131441" y="222612"/>
                  </a:cubicBezTo>
                  <a:cubicBezTo>
                    <a:pt x="2134832" y="213805"/>
                    <a:pt x="2138223" y="205013"/>
                    <a:pt x="2141629" y="196205"/>
                  </a:cubicBezTo>
                  <a:cubicBezTo>
                    <a:pt x="2151678" y="213447"/>
                    <a:pt x="2161710" y="230689"/>
                    <a:pt x="2171759" y="247931"/>
                  </a:cubicBezTo>
                  <a:cubicBezTo>
                    <a:pt x="2211641" y="316385"/>
                    <a:pt x="2251369" y="419230"/>
                    <a:pt x="2346782" y="413208"/>
                  </a:cubicBezTo>
                  <a:cubicBezTo>
                    <a:pt x="2388018" y="410609"/>
                    <a:pt x="2426065" y="389850"/>
                    <a:pt x="2453271" y="359023"/>
                  </a:cubicBezTo>
                  <a:cubicBezTo>
                    <a:pt x="2478594" y="330328"/>
                    <a:pt x="2492142" y="295813"/>
                    <a:pt x="2504602" y="260380"/>
                  </a:cubicBezTo>
                  <a:cubicBezTo>
                    <a:pt x="2509050" y="269483"/>
                    <a:pt x="2513515" y="278587"/>
                    <a:pt x="2517963" y="287690"/>
                  </a:cubicBezTo>
                  <a:cubicBezTo>
                    <a:pt x="2521525" y="294988"/>
                    <a:pt x="2525041" y="302318"/>
                    <a:pt x="2528681" y="309585"/>
                  </a:cubicBezTo>
                  <a:cubicBezTo>
                    <a:pt x="2528571" y="310736"/>
                    <a:pt x="2528307" y="311857"/>
                    <a:pt x="2528261" y="313024"/>
                  </a:cubicBezTo>
                  <a:cubicBezTo>
                    <a:pt x="2526160" y="367458"/>
                    <a:pt x="2590169" y="404743"/>
                    <a:pt x="2634749" y="370508"/>
                  </a:cubicBezTo>
                  <a:cubicBezTo>
                    <a:pt x="2682892" y="333503"/>
                    <a:pt x="2655375" y="278073"/>
                    <a:pt x="2634189" y="2348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3" name="Google Shape;683;p8"/>
            <p:cNvGrpSpPr/>
            <p:nvPr/>
          </p:nvGrpSpPr>
          <p:grpSpPr>
            <a:xfrm rot="912051">
              <a:off x="-834459" y="2642090"/>
              <a:ext cx="1422081" cy="309306"/>
              <a:chOff x="-1447522" y="5206067"/>
              <a:chExt cx="2844200" cy="618653"/>
            </a:xfrm>
          </p:grpSpPr>
          <p:sp>
            <p:nvSpPr>
              <p:cNvPr id="684" name="Google Shape;684;p8"/>
              <p:cNvSpPr/>
              <p:nvPr/>
            </p:nvSpPr>
            <p:spPr>
              <a:xfrm>
                <a:off x="1026706" y="5572668"/>
                <a:ext cx="310" cy="93"/>
              </a:xfrm>
              <a:custGeom>
                <a:avLst/>
                <a:gdLst/>
                <a:ahLst/>
                <a:cxnLst/>
                <a:rect l="l" t="t" r="r" b="b"/>
                <a:pathLst>
                  <a:path w="310" h="93" extrusionOk="0">
                    <a:moveTo>
                      <a:pt x="311" y="94"/>
                    </a:moveTo>
                    <a:cubicBezTo>
                      <a:pt x="171" y="47"/>
                      <a:pt x="140" y="4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9" y="31"/>
                      <a:pt x="202" y="62"/>
                      <a:pt x="311" y="94"/>
                    </a:cubicBezTo>
                    <a:cubicBezTo>
                      <a:pt x="311" y="94"/>
                      <a:pt x="311" y="94"/>
                      <a:pt x="311" y="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-832612" y="5413289"/>
                <a:ext cx="1633" cy="49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98" extrusionOk="0">
                    <a:moveTo>
                      <a:pt x="0" y="498"/>
                    </a:moveTo>
                    <a:cubicBezTo>
                      <a:pt x="327" y="405"/>
                      <a:pt x="871" y="234"/>
                      <a:pt x="1633" y="0"/>
                    </a:cubicBezTo>
                    <a:cubicBezTo>
                      <a:pt x="1073" y="140"/>
                      <a:pt x="575" y="280"/>
                      <a:pt x="202" y="389"/>
                    </a:cubicBezTo>
                    <a:cubicBezTo>
                      <a:pt x="124" y="420"/>
                      <a:pt x="62" y="452"/>
                      <a:pt x="0" y="4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-1447522" y="5206067"/>
                <a:ext cx="2844200" cy="618653"/>
              </a:xfrm>
              <a:custGeom>
                <a:avLst/>
                <a:gdLst/>
                <a:ahLst/>
                <a:cxnLst/>
                <a:rect l="l" t="t" r="r" b="b"/>
                <a:pathLst>
                  <a:path w="2844200" h="618653" extrusionOk="0">
                    <a:moveTo>
                      <a:pt x="2843672" y="245456"/>
                    </a:moveTo>
                    <a:cubicBezTo>
                      <a:pt x="2842287" y="232883"/>
                      <a:pt x="2840888" y="220309"/>
                      <a:pt x="2839503" y="207736"/>
                    </a:cubicBezTo>
                    <a:cubicBezTo>
                      <a:pt x="2836672" y="182122"/>
                      <a:pt x="2808067" y="165144"/>
                      <a:pt x="2784143" y="165237"/>
                    </a:cubicBezTo>
                    <a:cubicBezTo>
                      <a:pt x="2768698" y="148276"/>
                      <a:pt x="2752894" y="131610"/>
                      <a:pt x="2737386" y="114710"/>
                    </a:cubicBezTo>
                    <a:cubicBezTo>
                      <a:pt x="2700520" y="74531"/>
                      <a:pt x="2654680" y="26353"/>
                      <a:pt x="2594965" y="55997"/>
                    </a:cubicBezTo>
                    <a:cubicBezTo>
                      <a:pt x="2553481" y="76585"/>
                      <a:pt x="2537801" y="127548"/>
                      <a:pt x="2525964" y="169066"/>
                    </a:cubicBezTo>
                    <a:cubicBezTo>
                      <a:pt x="2514049" y="210833"/>
                      <a:pt x="2507267" y="253875"/>
                      <a:pt x="2495041" y="295549"/>
                    </a:cubicBezTo>
                    <a:cubicBezTo>
                      <a:pt x="2489752" y="313584"/>
                      <a:pt x="2483406" y="332320"/>
                      <a:pt x="2475053" y="347461"/>
                    </a:cubicBezTo>
                    <a:cubicBezTo>
                      <a:pt x="2473933" y="349499"/>
                      <a:pt x="2470542" y="354884"/>
                      <a:pt x="2467727" y="359241"/>
                    </a:cubicBezTo>
                    <a:cubicBezTo>
                      <a:pt x="2465611" y="356673"/>
                      <a:pt x="2463636" y="354308"/>
                      <a:pt x="2463574" y="354433"/>
                    </a:cubicBezTo>
                    <a:cubicBezTo>
                      <a:pt x="2451612" y="337206"/>
                      <a:pt x="2443103" y="317116"/>
                      <a:pt x="2433584" y="298536"/>
                    </a:cubicBezTo>
                    <a:cubicBezTo>
                      <a:pt x="2388148" y="209790"/>
                      <a:pt x="2342712" y="121043"/>
                      <a:pt x="2297276" y="32297"/>
                    </a:cubicBezTo>
                    <a:cubicBezTo>
                      <a:pt x="2273166" y="-14776"/>
                      <a:pt x="2193152" y="-9952"/>
                      <a:pt x="2180133" y="43890"/>
                    </a:cubicBezTo>
                    <a:cubicBezTo>
                      <a:pt x="2158262" y="134364"/>
                      <a:pt x="2136408" y="224853"/>
                      <a:pt x="2114538" y="315327"/>
                    </a:cubicBezTo>
                    <a:cubicBezTo>
                      <a:pt x="2112640" y="323186"/>
                      <a:pt x="2110789" y="331059"/>
                      <a:pt x="2108643" y="338840"/>
                    </a:cubicBezTo>
                    <a:cubicBezTo>
                      <a:pt x="2105500" y="335028"/>
                      <a:pt x="2100819" y="329316"/>
                      <a:pt x="2100461" y="329036"/>
                    </a:cubicBezTo>
                    <a:cubicBezTo>
                      <a:pt x="2089230" y="313802"/>
                      <a:pt x="2079851" y="296902"/>
                      <a:pt x="2071078" y="280174"/>
                    </a:cubicBezTo>
                    <a:cubicBezTo>
                      <a:pt x="2037604" y="216404"/>
                      <a:pt x="2015500" y="146875"/>
                      <a:pt x="1976380" y="86046"/>
                    </a:cubicBezTo>
                    <a:cubicBezTo>
                      <a:pt x="1948070" y="42023"/>
                      <a:pt x="1908296" y="-989"/>
                      <a:pt x="1850899" y="20968"/>
                    </a:cubicBezTo>
                    <a:cubicBezTo>
                      <a:pt x="1805743" y="38241"/>
                      <a:pt x="1787793" y="86279"/>
                      <a:pt x="1771709" y="127968"/>
                    </a:cubicBezTo>
                    <a:cubicBezTo>
                      <a:pt x="1744674" y="198041"/>
                      <a:pt x="1730628" y="275428"/>
                      <a:pt x="1691586" y="338187"/>
                    </a:cubicBezTo>
                    <a:cubicBezTo>
                      <a:pt x="1689299" y="335339"/>
                      <a:pt x="1687713" y="333160"/>
                      <a:pt x="1685364" y="329192"/>
                    </a:cubicBezTo>
                    <a:cubicBezTo>
                      <a:pt x="1661954" y="289915"/>
                      <a:pt x="1641141" y="248849"/>
                      <a:pt x="1619147" y="208763"/>
                    </a:cubicBezTo>
                    <a:cubicBezTo>
                      <a:pt x="1597914" y="170077"/>
                      <a:pt x="1578408" y="129571"/>
                      <a:pt x="1554641" y="92380"/>
                    </a:cubicBezTo>
                    <a:cubicBezTo>
                      <a:pt x="1529068" y="52371"/>
                      <a:pt x="1493666" y="17700"/>
                      <a:pt x="1443750" y="14308"/>
                    </a:cubicBezTo>
                    <a:cubicBezTo>
                      <a:pt x="1361263" y="8690"/>
                      <a:pt x="1316029" y="86373"/>
                      <a:pt x="1297301" y="155574"/>
                    </a:cubicBezTo>
                    <a:cubicBezTo>
                      <a:pt x="1284982" y="201091"/>
                      <a:pt x="1273269" y="245861"/>
                      <a:pt x="1255039" y="289526"/>
                    </a:cubicBezTo>
                    <a:cubicBezTo>
                      <a:pt x="1250792" y="299703"/>
                      <a:pt x="1246328" y="309896"/>
                      <a:pt x="1241226" y="319731"/>
                    </a:cubicBezTo>
                    <a:cubicBezTo>
                      <a:pt x="1232780" y="307624"/>
                      <a:pt x="1221611" y="291751"/>
                      <a:pt x="1213212" y="279489"/>
                    </a:cubicBezTo>
                    <a:cubicBezTo>
                      <a:pt x="1198015" y="257314"/>
                      <a:pt x="1182802" y="235123"/>
                      <a:pt x="1167605" y="212949"/>
                    </a:cubicBezTo>
                    <a:cubicBezTo>
                      <a:pt x="1137195" y="168584"/>
                      <a:pt x="1106785" y="124234"/>
                      <a:pt x="1076391" y="79868"/>
                    </a:cubicBezTo>
                    <a:cubicBezTo>
                      <a:pt x="1049186" y="40171"/>
                      <a:pt x="995801" y="34647"/>
                      <a:pt x="966745" y="76429"/>
                    </a:cubicBezTo>
                    <a:cubicBezTo>
                      <a:pt x="926753" y="133928"/>
                      <a:pt x="914823" y="203083"/>
                      <a:pt x="909223" y="271506"/>
                    </a:cubicBezTo>
                    <a:cubicBezTo>
                      <a:pt x="906657" y="302769"/>
                      <a:pt x="905288" y="334140"/>
                      <a:pt x="901803" y="365325"/>
                    </a:cubicBezTo>
                    <a:cubicBezTo>
                      <a:pt x="893637" y="352768"/>
                      <a:pt x="885471" y="340210"/>
                      <a:pt x="877289" y="327636"/>
                    </a:cubicBezTo>
                    <a:cubicBezTo>
                      <a:pt x="851872" y="288561"/>
                      <a:pt x="826782" y="249253"/>
                      <a:pt x="801039" y="210397"/>
                    </a:cubicBezTo>
                    <a:cubicBezTo>
                      <a:pt x="754592" y="140308"/>
                      <a:pt x="684673" y="62828"/>
                      <a:pt x="590971" y="82451"/>
                    </a:cubicBezTo>
                    <a:cubicBezTo>
                      <a:pt x="503583" y="100767"/>
                      <a:pt x="460994" y="196267"/>
                      <a:pt x="432700" y="271397"/>
                    </a:cubicBezTo>
                    <a:cubicBezTo>
                      <a:pt x="423103" y="296887"/>
                      <a:pt x="414547" y="322781"/>
                      <a:pt x="405028" y="348317"/>
                    </a:cubicBezTo>
                    <a:cubicBezTo>
                      <a:pt x="387995" y="298723"/>
                      <a:pt x="370994" y="249129"/>
                      <a:pt x="353883" y="199550"/>
                    </a:cubicBezTo>
                    <a:cubicBezTo>
                      <a:pt x="338982" y="156368"/>
                      <a:pt x="326134" y="111317"/>
                      <a:pt x="296953" y="75231"/>
                    </a:cubicBezTo>
                    <a:cubicBezTo>
                      <a:pt x="266170" y="37152"/>
                      <a:pt x="214776" y="17452"/>
                      <a:pt x="166603" y="29620"/>
                    </a:cubicBezTo>
                    <a:cubicBezTo>
                      <a:pt x="115645" y="42489"/>
                      <a:pt x="78189" y="80195"/>
                      <a:pt x="57563" y="127315"/>
                    </a:cubicBezTo>
                    <a:cubicBezTo>
                      <a:pt x="38229" y="171493"/>
                      <a:pt x="34900" y="221087"/>
                      <a:pt x="28382" y="268394"/>
                    </a:cubicBezTo>
                    <a:cubicBezTo>
                      <a:pt x="21461" y="318751"/>
                      <a:pt x="14103" y="369294"/>
                      <a:pt x="9483" y="419915"/>
                    </a:cubicBezTo>
                    <a:cubicBezTo>
                      <a:pt x="4879" y="470412"/>
                      <a:pt x="3775" y="521110"/>
                      <a:pt x="119" y="571731"/>
                    </a:cubicBezTo>
                    <a:cubicBezTo>
                      <a:pt x="-3567" y="622850"/>
                      <a:pt x="79340" y="638427"/>
                      <a:pt x="90524" y="586872"/>
                    </a:cubicBezTo>
                    <a:cubicBezTo>
                      <a:pt x="99888" y="543736"/>
                      <a:pt x="112254" y="501067"/>
                      <a:pt x="120592" y="457791"/>
                    </a:cubicBezTo>
                    <a:cubicBezTo>
                      <a:pt x="128836" y="414997"/>
                      <a:pt x="135758" y="372079"/>
                      <a:pt x="142602" y="329036"/>
                    </a:cubicBezTo>
                    <a:cubicBezTo>
                      <a:pt x="148450" y="292343"/>
                      <a:pt x="152961" y="254264"/>
                      <a:pt x="159899" y="218473"/>
                    </a:cubicBezTo>
                    <a:cubicBezTo>
                      <a:pt x="163057" y="202211"/>
                      <a:pt x="167334" y="186417"/>
                      <a:pt x="174023" y="171944"/>
                    </a:cubicBezTo>
                    <a:cubicBezTo>
                      <a:pt x="178316" y="162670"/>
                      <a:pt x="175236" y="167525"/>
                      <a:pt x="181784" y="160989"/>
                    </a:cubicBezTo>
                    <a:cubicBezTo>
                      <a:pt x="185253" y="157535"/>
                      <a:pt x="189266" y="154874"/>
                      <a:pt x="190760" y="153956"/>
                    </a:cubicBezTo>
                    <a:cubicBezTo>
                      <a:pt x="187478" y="154671"/>
                      <a:pt x="189204" y="154189"/>
                      <a:pt x="195691" y="152555"/>
                    </a:cubicBezTo>
                    <a:cubicBezTo>
                      <a:pt x="196095" y="152571"/>
                      <a:pt x="196733" y="152571"/>
                      <a:pt x="197231" y="152586"/>
                    </a:cubicBezTo>
                    <a:cubicBezTo>
                      <a:pt x="197790" y="153287"/>
                      <a:pt x="198646" y="154329"/>
                      <a:pt x="199346" y="155170"/>
                    </a:cubicBezTo>
                    <a:cubicBezTo>
                      <a:pt x="204448" y="162001"/>
                      <a:pt x="207886" y="170279"/>
                      <a:pt x="211619" y="177858"/>
                    </a:cubicBezTo>
                    <a:cubicBezTo>
                      <a:pt x="215087" y="184861"/>
                      <a:pt x="218992" y="197543"/>
                      <a:pt x="223860" y="211828"/>
                    </a:cubicBezTo>
                    <a:cubicBezTo>
                      <a:pt x="230922" y="232540"/>
                      <a:pt x="238062" y="253237"/>
                      <a:pt x="245186" y="273934"/>
                    </a:cubicBezTo>
                    <a:cubicBezTo>
                      <a:pt x="272656" y="353779"/>
                      <a:pt x="300126" y="433609"/>
                      <a:pt x="327596" y="513454"/>
                    </a:cubicBezTo>
                    <a:cubicBezTo>
                      <a:pt x="342326" y="556263"/>
                      <a:pt x="396644" y="581706"/>
                      <a:pt x="433135" y="544904"/>
                    </a:cubicBezTo>
                    <a:cubicBezTo>
                      <a:pt x="496210" y="481288"/>
                      <a:pt x="521565" y="397786"/>
                      <a:pt x="551803" y="315887"/>
                    </a:cubicBezTo>
                    <a:cubicBezTo>
                      <a:pt x="564465" y="281574"/>
                      <a:pt x="576862" y="248538"/>
                      <a:pt x="598079" y="222846"/>
                    </a:cubicBezTo>
                    <a:cubicBezTo>
                      <a:pt x="601128" y="219158"/>
                      <a:pt x="604892" y="215314"/>
                      <a:pt x="608454" y="212233"/>
                    </a:cubicBezTo>
                    <a:cubicBezTo>
                      <a:pt x="625642" y="197403"/>
                      <a:pt x="613696" y="208389"/>
                      <a:pt x="612965" y="208809"/>
                    </a:cubicBezTo>
                    <a:cubicBezTo>
                      <a:pt x="613759" y="208343"/>
                      <a:pt x="614209" y="208093"/>
                      <a:pt x="614879" y="207704"/>
                    </a:cubicBezTo>
                    <a:cubicBezTo>
                      <a:pt x="614147" y="207907"/>
                      <a:pt x="614318" y="207814"/>
                      <a:pt x="615081" y="207596"/>
                    </a:cubicBezTo>
                    <a:cubicBezTo>
                      <a:pt x="627665" y="200375"/>
                      <a:pt x="619001" y="206413"/>
                      <a:pt x="617585" y="206864"/>
                    </a:cubicBezTo>
                    <a:cubicBezTo>
                      <a:pt x="617118" y="207020"/>
                      <a:pt x="616869" y="207097"/>
                      <a:pt x="616512" y="207207"/>
                    </a:cubicBezTo>
                    <a:cubicBezTo>
                      <a:pt x="617709" y="206911"/>
                      <a:pt x="619140" y="206615"/>
                      <a:pt x="620260" y="206600"/>
                    </a:cubicBezTo>
                    <a:cubicBezTo>
                      <a:pt x="632907" y="206444"/>
                      <a:pt x="625642" y="207160"/>
                      <a:pt x="622500" y="206818"/>
                    </a:cubicBezTo>
                    <a:cubicBezTo>
                      <a:pt x="624087" y="206989"/>
                      <a:pt x="625300" y="207222"/>
                      <a:pt x="626280" y="207440"/>
                    </a:cubicBezTo>
                    <a:cubicBezTo>
                      <a:pt x="636235" y="211906"/>
                      <a:pt x="642193" y="216792"/>
                      <a:pt x="647513" y="221492"/>
                    </a:cubicBezTo>
                    <a:cubicBezTo>
                      <a:pt x="681375" y="251417"/>
                      <a:pt x="699637" y="287192"/>
                      <a:pt x="724789" y="325846"/>
                    </a:cubicBezTo>
                    <a:cubicBezTo>
                      <a:pt x="753612" y="370118"/>
                      <a:pt x="782451" y="414406"/>
                      <a:pt x="811274" y="458678"/>
                    </a:cubicBezTo>
                    <a:cubicBezTo>
                      <a:pt x="841233" y="504678"/>
                      <a:pt x="879140" y="558099"/>
                      <a:pt x="942604" y="541636"/>
                    </a:cubicBezTo>
                    <a:cubicBezTo>
                      <a:pt x="1000966" y="526495"/>
                      <a:pt x="1014576" y="459752"/>
                      <a:pt x="1023116" y="408602"/>
                    </a:cubicBezTo>
                    <a:cubicBezTo>
                      <a:pt x="1031313" y="359490"/>
                      <a:pt x="1032651" y="309912"/>
                      <a:pt x="1037442" y="260458"/>
                    </a:cubicBezTo>
                    <a:cubicBezTo>
                      <a:pt x="1037815" y="256645"/>
                      <a:pt x="1038266" y="252895"/>
                      <a:pt x="1038717" y="249129"/>
                    </a:cubicBezTo>
                    <a:cubicBezTo>
                      <a:pt x="1071040" y="296591"/>
                      <a:pt x="1103441" y="344006"/>
                      <a:pt x="1136324" y="391079"/>
                    </a:cubicBezTo>
                    <a:cubicBezTo>
                      <a:pt x="1164634" y="431617"/>
                      <a:pt x="1200395" y="467782"/>
                      <a:pt x="1254276" y="461557"/>
                    </a:cubicBezTo>
                    <a:cubicBezTo>
                      <a:pt x="1301999" y="456048"/>
                      <a:pt x="1333886" y="418763"/>
                      <a:pt x="1353672" y="377790"/>
                    </a:cubicBezTo>
                    <a:cubicBezTo>
                      <a:pt x="1374951" y="333721"/>
                      <a:pt x="1393244" y="288313"/>
                      <a:pt x="1406543" y="241177"/>
                    </a:cubicBezTo>
                    <a:cubicBezTo>
                      <a:pt x="1411583" y="223344"/>
                      <a:pt x="1415316" y="205168"/>
                      <a:pt x="1420465" y="187366"/>
                    </a:cubicBezTo>
                    <a:cubicBezTo>
                      <a:pt x="1422767" y="179414"/>
                      <a:pt x="1425395" y="171618"/>
                      <a:pt x="1428211" y="163837"/>
                    </a:cubicBezTo>
                    <a:cubicBezTo>
                      <a:pt x="1428475" y="163121"/>
                      <a:pt x="1429891" y="159776"/>
                      <a:pt x="1430840" y="157457"/>
                    </a:cubicBezTo>
                    <a:cubicBezTo>
                      <a:pt x="1432286" y="154936"/>
                      <a:pt x="1435662" y="148509"/>
                      <a:pt x="1435568" y="148665"/>
                    </a:cubicBezTo>
                    <a:cubicBezTo>
                      <a:pt x="1436113" y="147778"/>
                      <a:pt x="1436750" y="146937"/>
                      <a:pt x="1437295" y="146050"/>
                    </a:cubicBezTo>
                    <a:cubicBezTo>
                      <a:pt x="1438679" y="147482"/>
                      <a:pt x="1439753" y="148571"/>
                      <a:pt x="1439364" y="148073"/>
                    </a:cubicBezTo>
                    <a:cubicBezTo>
                      <a:pt x="1463552" y="179025"/>
                      <a:pt x="1484395" y="227934"/>
                      <a:pt x="1504974" y="265453"/>
                    </a:cubicBezTo>
                    <a:cubicBezTo>
                      <a:pt x="1527700" y="306893"/>
                      <a:pt x="1549103" y="349453"/>
                      <a:pt x="1573400" y="389990"/>
                    </a:cubicBezTo>
                    <a:cubicBezTo>
                      <a:pt x="1598163" y="431306"/>
                      <a:pt x="1635744" y="472076"/>
                      <a:pt x="1686655" y="476371"/>
                    </a:cubicBezTo>
                    <a:cubicBezTo>
                      <a:pt x="1786392" y="484775"/>
                      <a:pt x="1830242" y="355055"/>
                      <a:pt x="1855363" y="279707"/>
                    </a:cubicBezTo>
                    <a:cubicBezTo>
                      <a:pt x="1865831" y="248320"/>
                      <a:pt x="1875195" y="216559"/>
                      <a:pt x="1886255" y="185374"/>
                    </a:cubicBezTo>
                    <a:cubicBezTo>
                      <a:pt x="1920476" y="251059"/>
                      <a:pt x="1942999" y="322858"/>
                      <a:pt x="1984608" y="384590"/>
                    </a:cubicBezTo>
                    <a:cubicBezTo>
                      <a:pt x="2013042" y="426793"/>
                      <a:pt x="2049441" y="475655"/>
                      <a:pt x="2103525" y="482783"/>
                    </a:cubicBezTo>
                    <a:cubicBezTo>
                      <a:pt x="2162945" y="490610"/>
                      <a:pt x="2204492" y="446960"/>
                      <a:pt x="2224495" y="395468"/>
                    </a:cubicBezTo>
                    <a:cubicBezTo>
                      <a:pt x="2242943" y="347975"/>
                      <a:pt x="2250705" y="294459"/>
                      <a:pt x="2262651" y="244974"/>
                    </a:cubicBezTo>
                    <a:cubicBezTo>
                      <a:pt x="2282204" y="283161"/>
                      <a:pt x="2301741" y="321349"/>
                      <a:pt x="2321293" y="359537"/>
                    </a:cubicBezTo>
                    <a:cubicBezTo>
                      <a:pt x="2342308" y="400588"/>
                      <a:pt x="2362824" y="443568"/>
                      <a:pt x="2401369" y="471236"/>
                    </a:cubicBezTo>
                    <a:cubicBezTo>
                      <a:pt x="2445063" y="502592"/>
                      <a:pt x="2501310" y="498951"/>
                      <a:pt x="2542686" y="465588"/>
                    </a:cubicBezTo>
                    <a:cubicBezTo>
                      <a:pt x="2612838" y="409006"/>
                      <a:pt x="2622824" y="303858"/>
                      <a:pt x="2643761" y="222597"/>
                    </a:cubicBezTo>
                    <a:cubicBezTo>
                      <a:pt x="2645083" y="217446"/>
                      <a:pt x="2646732" y="212295"/>
                      <a:pt x="2648521" y="207160"/>
                    </a:cubicBezTo>
                    <a:cubicBezTo>
                      <a:pt x="2677577" y="239668"/>
                      <a:pt x="2706058" y="274027"/>
                      <a:pt x="2739143" y="301991"/>
                    </a:cubicBezTo>
                    <a:cubicBezTo>
                      <a:pt x="2787877" y="343166"/>
                      <a:pt x="2850609" y="308029"/>
                      <a:pt x="2843672" y="24545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7" name="Google Shape;687;p8"/>
            <p:cNvGrpSpPr/>
            <p:nvPr/>
          </p:nvGrpSpPr>
          <p:grpSpPr>
            <a:xfrm rot="912051">
              <a:off x="-948458" y="3180226"/>
              <a:ext cx="1320262" cy="292758"/>
              <a:chOff x="-1386332" y="6331816"/>
              <a:chExt cx="2640558" cy="585554"/>
            </a:xfrm>
          </p:grpSpPr>
          <p:sp>
            <p:nvSpPr>
              <p:cNvPr id="688" name="Google Shape;688;p8"/>
              <p:cNvSpPr/>
              <p:nvPr/>
            </p:nvSpPr>
            <p:spPr>
              <a:xfrm>
                <a:off x="-1386332" y="6331816"/>
                <a:ext cx="2640558" cy="585554"/>
              </a:xfrm>
              <a:custGeom>
                <a:avLst/>
                <a:gdLst/>
                <a:ahLst/>
                <a:cxnLst/>
                <a:rect l="l" t="t" r="r" b="b"/>
                <a:pathLst>
                  <a:path w="2640558" h="585554" extrusionOk="0">
                    <a:moveTo>
                      <a:pt x="2618114" y="186765"/>
                    </a:moveTo>
                    <a:cubicBezTo>
                      <a:pt x="2600552" y="175732"/>
                      <a:pt x="2572693" y="176603"/>
                      <a:pt x="2558072" y="192601"/>
                    </a:cubicBezTo>
                    <a:cubicBezTo>
                      <a:pt x="2537851" y="214713"/>
                      <a:pt x="2518003" y="234912"/>
                      <a:pt x="2500550" y="259421"/>
                    </a:cubicBezTo>
                    <a:cubicBezTo>
                      <a:pt x="2486068" y="279760"/>
                      <a:pt x="2471074" y="299943"/>
                      <a:pt x="2454399" y="318523"/>
                    </a:cubicBezTo>
                    <a:cubicBezTo>
                      <a:pt x="2452455" y="320686"/>
                      <a:pt x="2444661" y="328420"/>
                      <a:pt x="2439139" y="333945"/>
                    </a:cubicBezTo>
                    <a:cubicBezTo>
                      <a:pt x="2435158" y="330474"/>
                      <a:pt x="2430538" y="326693"/>
                      <a:pt x="2425140" y="320748"/>
                    </a:cubicBezTo>
                    <a:cubicBezTo>
                      <a:pt x="2416756" y="311536"/>
                      <a:pt x="2413567" y="307506"/>
                      <a:pt x="2409243" y="301126"/>
                    </a:cubicBezTo>
                    <a:cubicBezTo>
                      <a:pt x="2382691" y="261926"/>
                      <a:pt x="2365363" y="217172"/>
                      <a:pt x="2345935" y="174254"/>
                    </a:cubicBezTo>
                    <a:cubicBezTo>
                      <a:pt x="2325838" y="129857"/>
                      <a:pt x="2302070" y="72233"/>
                      <a:pt x="2259279" y="45406"/>
                    </a:cubicBezTo>
                    <a:cubicBezTo>
                      <a:pt x="2227531" y="25503"/>
                      <a:pt x="2184491" y="27183"/>
                      <a:pt x="2156228" y="52766"/>
                    </a:cubicBezTo>
                    <a:cubicBezTo>
                      <a:pt x="2135353" y="71658"/>
                      <a:pt x="2125756" y="97116"/>
                      <a:pt x="2120016" y="123959"/>
                    </a:cubicBezTo>
                    <a:cubicBezTo>
                      <a:pt x="2107557" y="182081"/>
                      <a:pt x="2093417" y="239798"/>
                      <a:pt x="2077085" y="296955"/>
                    </a:cubicBezTo>
                    <a:cubicBezTo>
                      <a:pt x="2069136" y="324794"/>
                      <a:pt x="2060705" y="352493"/>
                      <a:pt x="2051808" y="380053"/>
                    </a:cubicBezTo>
                    <a:cubicBezTo>
                      <a:pt x="2051201" y="381967"/>
                      <a:pt x="2050610" y="383943"/>
                      <a:pt x="2050019" y="385888"/>
                    </a:cubicBezTo>
                    <a:cubicBezTo>
                      <a:pt x="2048417" y="383336"/>
                      <a:pt x="2046753" y="380815"/>
                      <a:pt x="2045197" y="378232"/>
                    </a:cubicBezTo>
                    <a:cubicBezTo>
                      <a:pt x="2032536" y="357006"/>
                      <a:pt x="2022020" y="334567"/>
                      <a:pt x="2012750" y="311661"/>
                    </a:cubicBezTo>
                    <a:cubicBezTo>
                      <a:pt x="2006652" y="296597"/>
                      <a:pt x="1997086" y="268213"/>
                      <a:pt x="1989729" y="246225"/>
                    </a:cubicBezTo>
                    <a:cubicBezTo>
                      <a:pt x="1981764" y="222432"/>
                      <a:pt x="1973831" y="198623"/>
                      <a:pt x="1964981" y="175141"/>
                    </a:cubicBezTo>
                    <a:cubicBezTo>
                      <a:pt x="1943795" y="118902"/>
                      <a:pt x="1918658" y="67083"/>
                      <a:pt x="1880176" y="20430"/>
                    </a:cubicBezTo>
                    <a:cubicBezTo>
                      <a:pt x="1848226" y="-18287"/>
                      <a:pt x="1787438" y="2534"/>
                      <a:pt x="1772583" y="45266"/>
                    </a:cubicBezTo>
                    <a:cubicBezTo>
                      <a:pt x="1749857" y="110701"/>
                      <a:pt x="1727131" y="176137"/>
                      <a:pt x="1704406" y="241572"/>
                    </a:cubicBezTo>
                    <a:cubicBezTo>
                      <a:pt x="1693393" y="273255"/>
                      <a:pt x="1682909" y="305187"/>
                      <a:pt x="1671336" y="336668"/>
                    </a:cubicBezTo>
                    <a:cubicBezTo>
                      <a:pt x="1669501" y="341663"/>
                      <a:pt x="1667603" y="346627"/>
                      <a:pt x="1665565" y="351544"/>
                    </a:cubicBezTo>
                    <a:cubicBezTo>
                      <a:pt x="1664943" y="353038"/>
                      <a:pt x="1664679" y="353801"/>
                      <a:pt x="1664570" y="354205"/>
                    </a:cubicBezTo>
                    <a:cubicBezTo>
                      <a:pt x="1664056" y="355092"/>
                      <a:pt x="1663668" y="355761"/>
                      <a:pt x="1662937" y="357053"/>
                    </a:cubicBezTo>
                    <a:cubicBezTo>
                      <a:pt x="1659794" y="362640"/>
                      <a:pt x="1656435" y="368024"/>
                      <a:pt x="1653184" y="373517"/>
                    </a:cubicBezTo>
                    <a:cubicBezTo>
                      <a:pt x="1652266" y="375073"/>
                      <a:pt x="1651675" y="376147"/>
                      <a:pt x="1651270" y="376941"/>
                    </a:cubicBezTo>
                    <a:cubicBezTo>
                      <a:pt x="1650602" y="377407"/>
                      <a:pt x="1649653" y="378139"/>
                      <a:pt x="1647988" y="379664"/>
                    </a:cubicBezTo>
                    <a:cubicBezTo>
                      <a:pt x="1647444" y="380162"/>
                      <a:pt x="1646884" y="380644"/>
                      <a:pt x="1646339" y="381142"/>
                    </a:cubicBezTo>
                    <a:cubicBezTo>
                      <a:pt x="1646106" y="381266"/>
                      <a:pt x="1645950" y="381329"/>
                      <a:pt x="1645624" y="381515"/>
                    </a:cubicBezTo>
                    <a:cubicBezTo>
                      <a:pt x="1645686" y="381547"/>
                      <a:pt x="1645748" y="381593"/>
                      <a:pt x="1645811" y="381624"/>
                    </a:cubicBezTo>
                    <a:cubicBezTo>
                      <a:pt x="1645780" y="381655"/>
                      <a:pt x="1645733" y="381687"/>
                      <a:pt x="1645702" y="381718"/>
                    </a:cubicBezTo>
                    <a:cubicBezTo>
                      <a:pt x="1645453" y="381780"/>
                      <a:pt x="1645235" y="381827"/>
                      <a:pt x="1644986" y="381873"/>
                    </a:cubicBezTo>
                    <a:cubicBezTo>
                      <a:pt x="1644955" y="381889"/>
                      <a:pt x="1644909" y="381920"/>
                      <a:pt x="1644877" y="381936"/>
                    </a:cubicBezTo>
                    <a:cubicBezTo>
                      <a:pt x="1644862" y="381920"/>
                      <a:pt x="1644846" y="381920"/>
                      <a:pt x="1644831" y="381905"/>
                    </a:cubicBezTo>
                    <a:cubicBezTo>
                      <a:pt x="1640538" y="382869"/>
                      <a:pt x="1639822" y="382978"/>
                      <a:pt x="1643151" y="382091"/>
                    </a:cubicBezTo>
                    <a:cubicBezTo>
                      <a:pt x="1642964" y="381391"/>
                      <a:pt x="1643104" y="381064"/>
                      <a:pt x="1643384" y="380909"/>
                    </a:cubicBezTo>
                    <a:cubicBezTo>
                      <a:pt x="1642746" y="380457"/>
                      <a:pt x="1642420" y="380255"/>
                      <a:pt x="1641673" y="379710"/>
                    </a:cubicBezTo>
                    <a:cubicBezTo>
                      <a:pt x="1642622" y="380395"/>
                      <a:pt x="1643135" y="380737"/>
                      <a:pt x="1643384" y="380893"/>
                    </a:cubicBezTo>
                    <a:cubicBezTo>
                      <a:pt x="1643415" y="380877"/>
                      <a:pt x="1643431" y="380846"/>
                      <a:pt x="1643462" y="380831"/>
                    </a:cubicBezTo>
                    <a:cubicBezTo>
                      <a:pt x="1642591" y="379959"/>
                      <a:pt x="1637769" y="376131"/>
                      <a:pt x="1637986" y="376567"/>
                    </a:cubicBezTo>
                    <a:cubicBezTo>
                      <a:pt x="1618994" y="358967"/>
                      <a:pt x="1604917" y="339656"/>
                      <a:pt x="1591493" y="317823"/>
                    </a:cubicBezTo>
                    <a:cubicBezTo>
                      <a:pt x="1560601" y="267606"/>
                      <a:pt x="1538000" y="212955"/>
                      <a:pt x="1512225" y="160077"/>
                    </a:cubicBezTo>
                    <a:cubicBezTo>
                      <a:pt x="1484398" y="102967"/>
                      <a:pt x="1445853" y="15434"/>
                      <a:pt x="1366679" y="37236"/>
                    </a:cubicBezTo>
                    <a:cubicBezTo>
                      <a:pt x="1296417" y="56595"/>
                      <a:pt x="1280349" y="144796"/>
                      <a:pt x="1259817" y="204007"/>
                    </a:cubicBezTo>
                    <a:cubicBezTo>
                      <a:pt x="1248944" y="235332"/>
                      <a:pt x="1238087" y="266657"/>
                      <a:pt x="1227214" y="297998"/>
                    </a:cubicBezTo>
                    <a:cubicBezTo>
                      <a:pt x="1217430" y="326210"/>
                      <a:pt x="1209808" y="357971"/>
                      <a:pt x="1194720" y="382823"/>
                    </a:cubicBezTo>
                    <a:cubicBezTo>
                      <a:pt x="1188622" y="392860"/>
                      <a:pt x="1193071" y="386931"/>
                      <a:pt x="1188544" y="392190"/>
                    </a:cubicBezTo>
                    <a:cubicBezTo>
                      <a:pt x="1187409" y="393513"/>
                      <a:pt x="1177127" y="403426"/>
                      <a:pt x="1182976" y="397871"/>
                    </a:cubicBezTo>
                    <a:cubicBezTo>
                      <a:pt x="1178340" y="402274"/>
                      <a:pt x="1179460" y="401948"/>
                      <a:pt x="1175992" y="402103"/>
                    </a:cubicBezTo>
                    <a:cubicBezTo>
                      <a:pt x="1175961" y="402088"/>
                      <a:pt x="1175929" y="402056"/>
                      <a:pt x="1175898" y="402041"/>
                    </a:cubicBezTo>
                    <a:cubicBezTo>
                      <a:pt x="1175696" y="402056"/>
                      <a:pt x="1175478" y="402072"/>
                      <a:pt x="1175229" y="402088"/>
                    </a:cubicBezTo>
                    <a:cubicBezTo>
                      <a:pt x="1175416" y="402072"/>
                      <a:pt x="1175727" y="402041"/>
                      <a:pt x="1175867" y="402025"/>
                    </a:cubicBezTo>
                    <a:cubicBezTo>
                      <a:pt x="1174980" y="401419"/>
                      <a:pt x="1173658" y="400563"/>
                      <a:pt x="1171450" y="399271"/>
                    </a:cubicBezTo>
                    <a:cubicBezTo>
                      <a:pt x="1170174" y="397528"/>
                      <a:pt x="1168323" y="395023"/>
                      <a:pt x="1166861" y="393031"/>
                    </a:cubicBezTo>
                    <a:cubicBezTo>
                      <a:pt x="1166643" y="392689"/>
                      <a:pt x="1165508" y="391008"/>
                      <a:pt x="1162397" y="386386"/>
                    </a:cubicBezTo>
                    <a:cubicBezTo>
                      <a:pt x="1156112" y="377034"/>
                      <a:pt x="1150451" y="367183"/>
                      <a:pt x="1144866" y="357395"/>
                    </a:cubicBezTo>
                    <a:cubicBezTo>
                      <a:pt x="1114037" y="303273"/>
                      <a:pt x="1090720" y="245369"/>
                      <a:pt x="1063514" y="189426"/>
                    </a:cubicBezTo>
                    <a:cubicBezTo>
                      <a:pt x="1037631" y="136191"/>
                      <a:pt x="1005899" y="60656"/>
                      <a:pt x="943104" y="43647"/>
                    </a:cubicBezTo>
                    <a:cubicBezTo>
                      <a:pt x="862950" y="21939"/>
                      <a:pt x="820610" y="97490"/>
                      <a:pt x="794416" y="158475"/>
                    </a:cubicBezTo>
                    <a:cubicBezTo>
                      <a:pt x="772903" y="208520"/>
                      <a:pt x="758126" y="261148"/>
                      <a:pt x="737080" y="311380"/>
                    </a:cubicBezTo>
                    <a:cubicBezTo>
                      <a:pt x="729614" y="329214"/>
                      <a:pt x="717559" y="352213"/>
                      <a:pt x="703979" y="371805"/>
                    </a:cubicBezTo>
                    <a:cubicBezTo>
                      <a:pt x="697244" y="381547"/>
                      <a:pt x="694709" y="385313"/>
                      <a:pt x="686325" y="393498"/>
                    </a:cubicBezTo>
                    <a:cubicBezTo>
                      <a:pt x="685842" y="393965"/>
                      <a:pt x="684567" y="395536"/>
                      <a:pt x="683152" y="397124"/>
                    </a:cubicBezTo>
                    <a:cubicBezTo>
                      <a:pt x="682172" y="396781"/>
                      <a:pt x="681145" y="396595"/>
                      <a:pt x="680165" y="396190"/>
                    </a:cubicBezTo>
                    <a:cubicBezTo>
                      <a:pt x="679030" y="395770"/>
                      <a:pt x="678438" y="395583"/>
                      <a:pt x="677863" y="395412"/>
                    </a:cubicBezTo>
                    <a:cubicBezTo>
                      <a:pt x="676867" y="394805"/>
                      <a:pt x="675467" y="393980"/>
                      <a:pt x="673461" y="392860"/>
                    </a:cubicBezTo>
                    <a:cubicBezTo>
                      <a:pt x="668032" y="389810"/>
                      <a:pt x="662759" y="386511"/>
                      <a:pt x="657626" y="382994"/>
                    </a:cubicBezTo>
                    <a:cubicBezTo>
                      <a:pt x="655324" y="381406"/>
                      <a:pt x="653084" y="379710"/>
                      <a:pt x="650829" y="378030"/>
                    </a:cubicBezTo>
                    <a:cubicBezTo>
                      <a:pt x="650564" y="377563"/>
                      <a:pt x="641822" y="370280"/>
                      <a:pt x="641496" y="369984"/>
                    </a:cubicBezTo>
                    <a:cubicBezTo>
                      <a:pt x="624681" y="354112"/>
                      <a:pt x="610121" y="336170"/>
                      <a:pt x="596215" y="317761"/>
                    </a:cubicBezTo>
                    <a:cubicBezTo>
                      <a:pt x="595018" y="316189"/>
                      <a:pt x="594349" y="315302"/>
                      <a:pt x="593664" y="314431"/>
                    </a:cubicBezTo>
                    <a:cubicBezTo>
                      <a:pt x="593027" y="313466"/>
                      <a:pt x="592140" y="312159"/>
                      <a:pt x="590756" y="310151"/>
                    </a:cubicBezTo>
                    <a:cubicBezTo>
                      <a:pt x="587085" y="304829"/>
                      <a:pt x="583367" y="299538"/>
                      <a:pt x="579712" y="294201"/>
                    </a:cubicBezTo>
                    <a:cubicBezTo>
                      <a:pt x="573583" y="285300"/>
                      <a:pt x="567517" y="276352"/>
                      <a:pt x="561357" y="267466"/>
                    </a:cubicBezTo>
                    <a:cubicBezTo>
                      <a:pt x="546036" y="245369"/>
                      <a:pt x="530527" y="223272"/>
                      <a:pt x="513339" y="202575"/>
                    </a:cubicBezTo>
                    <a:cubicBezTo>
                      <a:pt x="477081" y="158910"/>
                      <a:pt x="419372" y="102765"/>
                      <a:pt x="357542" y="115183"/>
                    </a:cubicBezTo>
                    <a:cubicBezTo>
                      <a:pt x="316804" y="123368"/>
                      <a:pt x="293300" y="156514"/>
                      <a:pt x="275256" y="190889"/>
                    </a:cubicBezTo>
                    <a:cubicBezTo>
                      <a:pt x="258597" y="222634"/>
                      <a:pt x="244131" y="255562"/>
                      <a:pt x="229945" y="288474"/>
                    </a:cubicBezTo>
                    <a:cubicBezTo>
                      <a:pt x="208231" y="338799"/>
                      <a:pt x="188118" y="387631"/>
                      <a:pt x="157615" y="433397"/>
                    </a:cubicBezTo>
                    <a:cubicBezTo>
                      <a:pt x="147956" y="406180"/>
                      <a:pt x="140691" y="377610"/>
                      <a:pt x="134081" y="349848"/>
                    </a:cubicBezTo>
                    <a:cubicBezTo>
                      <a:pt x="117032" y="278282"/>
                      <a:pt x="104884" y="205641"/>
                      <a:pt x="90698" y="133514"/>
                    </a:cubicBezTo>
                    <a:cubicBezTo>
                      <a:pt x="83170" y="95249"/>
                      <a:pt x="20126" y="91063"/>
                      <a:pt x="11664" y="131040"/>
                    </a:cubicBezTo>
                    <a:cubicBezTo>
                      <a:pt x="-3533" y="202809"/>
                      <a:pt x="-2958" y="271248"/>
                      <a:pt x="8071" y="343717"/>
                    </a:cubicBezTo>
                    <a:cubicBezTo>
                      <a:pt x="13204" y="377485"/>
                      <a:pt x="21448" y="410849"/>
                      <a:pt x="30999" y="443621"/>
                    </a:cubicBezTo>
                    <a:cubicBezTo>
                      <a:pt x="39865" y="474028"/>
                      <a:pt x="48373" y="507220"/>
                      <a:pt x="65857" y="533939"/>
                    </a:cubicBezTo>
                    <a:cubicBezTo>
                      <a:pt x="87416" y="566867"/>
                      <a:pt x="121186" y="589555"/>
                      <a:pt x="161768" y="584964"/>
                    </a:cubicBezTo>
                    <a:cubicBezTo>
                      <a:pt x="201946" y="580421"/>
                      <a:pt x="226881" y="552488"/>
                      <a:pt x="250104" y="522112"/>
                    </a:cubicBezTo>
                    <a:cubicBezTo>
                      <a:pt x="288525" y="471880"/>
                      <a:pt x="313972" y="412965"/>
                      <a:pt x="338954" y="355310"/>
                    </a:cubicBezTo>
                    <a:cubicBezTo>
                      <a:pt x="350215" y="329307"/>
                      <a:pt x="360746" y="303911"/>
                      <a:pt x="372505" y="279822"/>
                    </a:cubicBezTo>
                    <a:cubicBezTo>
                      <a:pt x="376736" y="271154"/>
                      <a:pt x="381138" y="262533"/>
                      <a:pt x="385711" y="254006"/>
                    </a:cubicBezTo>
                    <a:cubicBezTo>
                      <a:pt x="388683" y="256682"/>
                      <a:pt x="391700" y="259297"/>
                      <a:pt x="394531" y="262051"/>
                    </a:cubicBezTo>
                    <a:cubicBezTo>
                      <a:pt x="402853" y="270159"/>
                      <a:pt x="410662" y="278748"/>
                      <a:pt x="418143" y="287618"/>
                    </a:cubicBezTo>
                    <a:cubicBezTo>
                      <a:pt x="425252" y="296037"/>
                      <a:pt x="431987" y="304782"/>
                      <a:pt x="438536" y="313637"/>
                    </a:cubicBezTo>
                    <a:cubicBezTo>
                      <a:pt x="440387" y="316267"/>
                      <a:pt x="445411" y="323238"/>
                      <a:pt x="445349" y="323145"/>
                    </a:cubicBezTo>
                    <a:cubicBezTo>
                      <a:pt x="449066" y="328467"/>
                      <a:pt x="452737" y="333804"/>
                      <a:pt x="456408" y="339157"/>
                    </a:cubicBezTo>
                    <a:cubicBezTo>
                      <a:pt x="485620" y="381733"/>
                      <a:pt x="514257" y="426846"/>
                      <a:pt x="552880" y="461672"/>
                    </a:cubicBezTo>
                    <a:cubicBezTo>
                      <a:pt x="601349" y="505400"/>
                      <a:pt x="672792" y="548178"/>
                      <a:pt x="738154" y="513196"/>
                    </a:cubicBezTo>
                    <a:cubicBezTo>
                      <a:pt x="795287" y="482633"/>
                      <a:pt x="829709" y="416528"/>
                      <a:pt x="854628" y="359558"/>
                    </a:cubicBezTo>
                    <a:cubicBezTo>
                      <a:pt x="877976" y="306198"/>
                      <a:pt x="893111" y="249680"/>
                      <a:pt x="916397" y="196304"/>
                    </a:cubicBezTo>
                    <a:cubicBezTo>
                      <a:pt x="917174" y="194499"/>
                      <a:pt x="918294" y="192320"/>
                      <a:pt x="919196" y="190360"/>
                    </a:cubicBezTo>
                    <a:cubicBezTo>
                      <a:pt x="926367" y="202638"/>
                      <a:pt x="933336" y="215040"/>
                      <a:pt x="939838" y="227676"/>
                    </a:cubicBezTo>
                    <a:cubicBezTo>
                      <a:pt x="969579" y="285548"/>
                      <a:pt x="993393" y="346316"/>
                      <a:pt x="1024332" y="403597"/>
                    </a:cubicBezTo>
                    <a:cubicBezTo>
                      <a:pt x="1056546" y="463228"/>
                      <a:pt x="1097113" y="528010"/>
                      <a:pt x="1172772" y="529893"/>
                    </a:cubicBezTo>
                    <a:cubicBezTo>
                      <a:pt x="1251650" y="531854"/>
                      <a:pt x="1301473" y="465127"/>
                      <a:pt x="1326967" y="399100"/>
                    </a:cubicBezTo>
                    <a:cubicBezTo>
                      <a:pt x="1351015" y="336823"/>
                      <a:pt x="1371361" y="272835"/>
                      <a:pt x="1393044" y="209656"/>
                    </a:cubicBezTo>
                    <a:cubicBezTo>
                      <a:pt x="1397928" y="218277"/>
                      <a:pt x="1402704" y="226913"/>
                      <a:pt x="1406857" y="235628"/>
                    </a:cubicBezTo>
                    <a:cubicBezTo>
                      <a:pt x="1438075" y="301157"/>
                      <a:pt x="1467319" y="366639"/>
                      <a:pt x="1510888" y="425165"/>
                    </a:cubicBezTo>
                    <a:cubicBezTo>
                      <a:pt x="1556837" y="486897"/>
                      <a:pt x="1632216" y="535262"/>
                      <a:pt x="1708279" y="493012"/>
                    </a:cubicBezTo>
                    <a:cubicBezTo>
                      <a:pt x="1771821" y="457719"/>
                      <a:pt x="1791917" y="378574"/>
                      <a:pt x="1813974" y="315068"/>
                    </a:cubicBezTo>
                    <a:cubicBezTo>
                      <a:pt x="1824847" y="283775"/>
                      <a:pt x="1835720" y="252481"/>
                      <a:pt x="1846577" y="221171"/>
                    </a:cubicBezTo>
                    <a:cubicBezTo>
                      <a:pt x="1846670" y="221420"/>
                      <a:pt x="1846779" y="221700"/>
                      <a:pt x="1846873" y="221949"/>
                    </a:cubicBezTo>
                    <a:cubicBezTo>
                      <a:pt x="1864932" y="272150"/>
                      <a:pt x="1880331" y="323160"/>
                      <a:pt x="1900381" y="372646"/>
                    </a:cubicBezTo>
                    <a:cubicBezTo>
                      <a:pt x="1919623" y="420139"/>
                      <a:pt x="1945584" y="471834"/>
                      <a:pt x="1984269" y="506411"/>
                    </a:cubicBezTo>
                    <a:cubicBezTo>
                      <a:pt x="2012019" y="531216"/>
                      <a:pt x="2047779" y="544350"/>
                      <a:pt x="2084862" y="534562"/>
                    </a:cubicBezTo>
                    <a:cubicBezTo>
                      <a:pt x="2121245" y="524960"/>
                      <a:pt x="2144235" y="494258"/>
                      <a:pt x="2158374" y="461376"/>
                    </a:cubicBezTo>
                    <a:cubicBezTo>
                      <a:pt x="2182251" y="405884"/>
                      <a:pt x="2196935" y="344588"/>
                      <a:pt x="2212350" y="286280"/>
                    </a:cubicBezTo>
                    <a:cubicBezTo>
                      <a:pt x="2217887" y="265335"/>
                      <a:pt x="2222834" y="244233"/>
                      <a:pt x="2227827" y="223148"/>
                    </a:cubicBezTo>
                    <a:cubicBezTo>
                      <a:pt x="2236755" y="242397"/>
                      <a:pt x="2245248" y="261833"/>
                      <a:pt x="2253990" y="281160"/>
                    </a:cubicBezTo>
                    <a:cubicBezTo>
                      <a:pt x="2275378" y="328451"/>
                      <a:pt x="2300235" y="375680"/>
                      <a:pt x="2336664" y="413308"/>
                    </a:cubicBezTo>
                    <a:cubicBezTo>
                      <a:pt x="2361536" y="438999"/>
                      <a:pt x="2391464" y="462014"/>
                      <a:pt x="2428111" y="465780"/>
                    </a:cubicBezTo>
                    <a:cubicBezTo>
                      <a:pt x="2468040" y="469888"/>
                      <a:pt x="2503474" y="450981"/>
                      <a:pt x="2531084" y="423220"/>
                    </a:cubicBezTo>
                    <a:cubicBezTo>
                      <a:pt x="2555879" y="398290"/>
                      <a:pt x="2578822" y="369705"/>
                      <a:pt x="2598344" y="340480"/>
                    </a:cubicBezTo>
                    <a:cubicBezTo>
                      <a:pt x="2619063" y="309451"/>
                      <a:pt x="2630760" y="279480"/>
                      <a:pt x="2638926" y="243237"/>
                    </a:cubicBezTo>
                    <a:cubicBezTo>
                      <a:pt x="2643903" y="221622"/>
                      <a:pt x="2637651" y="199043"/>
                      <a:pt x="2618114" y="1867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-210449" y="6733719"/>
                <a:ext cx="124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2" extrusionOk="0">
                    <a:moveTo>
                      <a:pt x="0" y="107"/>
                    </a:moveTo>
                    <a:cubicBezTo>
                      <a:pt x="15" y="107"/>
                      <a:pt x="15" y="122"/>
                      <a:pt x="31" y="122"/>
                    </a:cubicBezTo>
                    <a:cubicBezTo>
                      <a:pt x="1369" y="13"/>
                      <a:pt x="1929" y="-80"/>
                      <a:pt x="0" y="1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257051" y="6712604"/>
                <a:ext cx="2239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100" extrusionOk="0">
                    <a:moveTo>
                      <a:pt x="0" y="89"/>
                    </a:moveTo>
                    <a:cubicBezTo>
                      <a:pt x="0" y="104"/>
                      <a:pt x="0" y="104"/>
                      <a:pt x="0" y="89"/>
                    </a:cubicBezTo>
                    <a:cubicBezTo>
                      <a:pt x="529" y="478"/>
                      <a:pt x="980" y="789"/>
                      <a:pt x="1447" y="1100"/>
                    </a:cubicBezTo>
                    <a:cubicBezTo>
                      <a:pt x="1493" y="1085"/>
                      <a:pt x="1556" y="1069"/>
                      <a:pt x="1602" y="1069"/>
                    </a:cubicBezTo>
                    <a:cubicBezTo>
                      <a:pt x="1789" y="960"/>
                      <a:pt x="2084" y="789"/>
                      <a:pt x="2240" y="711"/>
                    </a:cubicBezTo>
                    <a:cubicBezTo>
                      <a:pt x="1353" y="229"/>
                      <a:pt x="544" y="-98"/>
                      <a:pt x="93" y="27"/>
                    </a:cubicBezTo>
                    <a:cubicBezTo>
                      <a:pt x="249" y="213"/>
                      <a:pt x="233" y="229"/>
                      <a:pt x="0" y="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8"/>
            <p:cNvGrpSpPr/>
            <p:nvPr/>
          </p:nvGrpSpPr>
          <p:grpSpPr>
            <a:xfrm rot="912051">
              <a:off x="-961764" y="712605"/>
              <a:ext cx="2241992" cy="148446"/>
              <a:chOff x="-2775165" y="1339264"/>
              <a:chExt cx="4484043" cy="296911"/>
            </a:xfrm>
          </p:grpSpPr>
          <p:sp>
            <p:nvSpPr>
              <p:cNvPr id="692" name="Google Shape;692;p8"/>
              <p:cNvSpPr/>
              <p:nvPr/>
            </p:nvSpPr>
            <p:spPr>
              <a:xfrm>
                <a:off x="1540513" y="1467739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1180885" y="1457032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8"/>
              <p:cNvSpPr/>
              <p:nvPr/>
            </p:nvSpPr>
            <p:spPr>
              <a:xfrm>
                <a:off x="821241" y="1446326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8"/>
              <p:cNvSpPr/>
              <p:nvPr/>
            </p:nvSpPr>
            <p:spPr>
              <a:xfrm>
                <a:off x="461597" y="1435620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8"/>
              <p:cNvSpPr/>
              <p:nvPr/>
            </p:nvSpPr>
            <p:spPr>
              <a:xfrm>
                <a:off x="101954" y="1424914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-257674" y="1414208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-617318" y="1403501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-976961" y="1392795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-1336605" y="1382089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-1696249" y="1371383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-2055878" y="1360676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-2415521" y="1349970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-2775165" y="1339264"/>
                <a:ext cx="168365" cy="168436"/>
              </a:xfrm>
              <a:custGeom>
                <a:avLst/>
                <a:gdLst/>
                <a:ahLst/>
                <a:cxnLst/>
                <a:rect l="l" t="t" r="r" b="b"/>
                <a:pathLst>
                  <a:path w="168365" h="168436" extrusionOk="0">
                    <a:moveTo>
                      <a:pt x="168366" y="84218"/>
                    </a:moveTo>
                    <a:cubicBezTo>
                      <a:pt x="168366" y="130730"/>
                      <a:pt x="130676" y="168436"/>
                      <a:pt x="84183" y="168436"/>
                    </a:cubicBezTo>
                    <a:cubicBezTo>
                      <a:pt x="37690" y="168436"/>
                      <a:pt x="0" y="130730"/>
                      <a:pt x="0" y="84218"/>
                    </a:cubicBezTo>
                    <a:cubicBezTo>
                      <a:pt x="0" y="37706"/>
                      <a:pt x="37690" y="0"/>
                      <a:pt x="84183" y="0"/>
                    </a:cubicBezTo>
                    <a:cubicBezTo>
                      <a:pt x="130676" y="0"/>
                      <a:pt x="168366" y="37706"/>
                      <a:pt x="168366" y="842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8"/>
            <p:cNvGrpSpPr/>
            <p:nvPr/>
          </p:nvGrpSpPr>
          <p:grpSpPr>
            <a:xfrm rot="912051">
              <a:off x="-1026367" y="462124"/>
              <a:ext cx="2404672" cy="367521"/>
              <a:chOff x="-2979402" y="839355"/>
              <a:chExt cx="4809406" cy="735091"/>
            </a:xfrm>
          </p:grpSpPr>
          <p:sp>
            <p:nvSpPr>
              <p:cNvPr id="706" name="Google Shape;706;p8"/>
              <p:cNvSpPr/>
              <p:nvPr/>
            </p:nvSpPr>
            <p:spPr>
              <a:xfrm>
                <a:off x="1337778" y="962762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90" y="332183"/>
                      <a:pt x="52787" y="473247"/>
                    </a:cubicBezTo>
                    <a:cubicBezTo>
                      <a:pt x="105579" y="551847"/>
                      <a:pt x="193433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7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77" y="177036"/>
                      <a:pt x="466950" y="89986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978010" y="952476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90" y="332183"/>
                      <a:pt x="52787" y="473247"/>
                    </a:cubicBezTo>
                    <a:cubicBezTo>
                      <a:pt x="105579" y="551847"/>
                      <a:pt x="193433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7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77" y="177036"/>
                      <a:pt x="466950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618242" y="942190"/>
                <a:ext cx="492227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7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6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4" y="604709"/>
                      <a:pt x="288193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3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77" y="177052"/>
                      <a:pt x="466966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258473" y="931904"/>
                <a:ext cx="492233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33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3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93" y="177052"/>
                      <a:pt x="466966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-101279" y="921618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6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4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20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4" y="266296"/>
                    </a:cubicBezTo>
                    <a:cubicBezTo>
                      <a:pt x="505277" y="177052"/>
                      <a:pt x="466950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-461047" y="911332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6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4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77" y="177052"/>
                      <a:pt x="466950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-820815" y="901061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4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77" y="177036"/>
                      <a:pt x="466950" y="89986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-1180583" y="890775"/>
                <a:ext cx="492233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33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3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3" y="266296"/>
                    </a:cubicBezTo>
                    <a:cubicBezTo>
                      <a:pt x="505293" y="177036"/>
                      <a:pt x="466966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-1540341" y="880489"/>
                <a:ext cx="492222" cy="611700"/>
              </a:xfrm>
              <a:custGeom>
                <a:avLst/>
                <a:gdLst/>
                <a:ahLst/>
                <a:cxnLst/>
                <a:rect l="l" t="t" r="r" b="b"/>
                <a:pathLst>
                  <a:path w="492222" h="611700" extrusionOk="0">
                    <a:moveTo>
                      <a:pt x="391840" y="39303"/>
                    </a:moveTo>
                    <a:cubicBezTo>
                      <a:pt x="319790" y="-9326"/>
                      <a:pt x="223428" y="-12563"/>
                      <a:pt x="147364" y="28114"/>
                    </a:cubicBezTo>
                    <a:cubicBezTo>
                      <a:pt x="-8355" y="111414"/>
                      <a:pt x="-41985" y="332183"/>
                      <a:pt x="52775" y="473262"/>
                    </a:cubicBezTo>
                    <a:cubicBezTo>
                      <a:pt x="105569" y="551863"/>
                      <a:pt x="193423" y="604725"/>
                      <a:pt x="288183" y="611618"/>
                    </a:cubicBezTo>
                    <a:cubicBezTo>
                      <a:pt x="309602" y="613175"/>
                      <a:pt x="327894" y="592244"/>
                      <a:pt x="327894" y="571890"/>
                    </a:cubicBezTo>
                    <a:cubicBezTo>
                      <a:pt x="327894" y="548751"/>
                      <a:pt x="309633" y="534154"/>
                      <a:pt x="288183" y="532162"/>
                    </a:cubicBezTo>
                    <a:cubicBezTo>
                      <a:pt x="159808" y="520227"/>
                      <a:pt x="62746" y="400357"/>
                      <a:pt x="81070" y="271354"/>
                    </a:cubicBezTo>
                    <a:cubicBezTo>
                      <a:pt x="97138" y="158223"/>
                      <a:pt x="200609" y="49262"/>
                      <a:pt x="321268" y="96958"/>
                    </a:cubicBezTo>
                    <a:cubicBezTo>
                      <a:pt x="385354" y="122292"/>
                      <a:pt x="422297" y="190933"/>
                      <a:pt x="424443" y="257675"/>
                    </a:cubicBezTo>
                    <a:cubicBezTo>
                      <a:pt x="425563" y="292673"/>
                      <a:pt x="481032" y="303737"/>
                      <a:pt x="488203" y="266312"/>
                    </a:cubicBezTo>
                    <a:cubicBezTo>
                      <a:pt x="505282" y="177052"/>
                      <a:pt x="466955" y="90002"/>
                      <a:pt x="391840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-1900104" y="870206"/>
                <a:ext cx="492226" cy="611697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97" extrusionOk="0">
                    <a:moveTo>
                      <a:pt x="391851" y="39300"/>
                    </a:moveTo>
                    <a:cubicBezTo>
                      <a:pt x="319801" y="-9329"/>
                      <a:pt x="223439" y="-12566"/>
                      <a:pt x="147375" y="28127"/>
                    </a:cubicBezTo>
                    <a:cubicBezTo>
                      <a:pt x="-8360" y="111427"/>
                      <a:pt x="-41989" y="332196"/>
                      <a:pt x="52786" y="473260"/>
                    </a:cubicBezTo>
                    <a:cubicBezTo>
                      <a:pt x="105580" y="551860"/>
                      <a:pt x="193433" y="604722"/>
                      <a:pt x="288194" y="611616"/>
                    </a:cubicBezTo>
                    <a:cubicBezTo>
                      <a:pt x="309613" y="613172"/>
                      <a:pt x="327905" y="592242"/>
                      <a:pt x="327905" y="571888"/>
                    </a:cubicBezTo>
                    <a:cubicBezTo>
                      <a:pt x="327905" y="548748"/>
                      <a:pt x="309644" y="534151"/>
                      <a:pt x="288194" y="532160"/>
                    </a:cubicBezTo>
                    <a:cubicBezTo>
                      <a:pt x="159819" y="520224"/>
                      <a:pt x="62757" y="400355"/>
                      <a:pt x="81081" y="271351"/>
                    </a:cubicBezTo>
                    <a:cubicBezTo>
                      <a:pt x="97149" y="158220"/>
                      <a:pt x="200620" y="49260"/>
                      <a:pt x="321279" y="96955"/>
                    </a:cubicBezTo>
                    <a:cubicBezTo>
                      <a:pt x="385365" y="122289"/>
                      <a:pt x="422308" y="190930"/>
                      <a:pt x="424454" y="257673"/>
                    </a:cubicBezTo>
                    <a:cubicBezTo>
                      <a:pt x="425574" y="292670"/>
                      <a:pt x="481043" y="303734"/>
                      <a:pt x="488214" y="266309"/>
                    </a:cubicBezTo>
                    <a:cubicBezTo>
                      <a:pt x="505277" y="177049"/>
                      <a:pt x="466950" y="89999"/>
                      <a:pt x="391851" y="393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-2259873" y="859917"/>
                <a:ext cx="492226" cy="611684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84" extrusionOk="0">
                    <a:moveTo>
                      <a:pt x="391851" y="39303"/>
                    </a:moveTo>
                    <a:cubicBezTo>
                      <a:pt x="319801" y="-9326"/>
                      <a:pt x="223439" y="-12563"/>
                      <a:pt x="147375" y="28114"/>
                    </a:cubicBezTo>
                    <a:cubicBezTo>
                      <a:pt x="-8360" y="111414"/>
                      <a:pt x="-41989" y="332183"/>
                      <a:pt x="52786" y="473247"/>
                    </a:cubicBezTo>
                    <a:cubicBezTo>
                      <a:pt x="105580" y="551847"/>
                      <a:pt x="193433" y="604709"/>
                      <a:pt x="288194" y="611603"/>
                    </a:cubicBezTo>
                    <a:cubicBezTo>
                      <a:pt x="309613" y="613159"/>
                      <a:pt x="327905" y="592229"/>
                      <a:pt x="327905" y="571875"/>
                    </a:cubicBezTo>
                    <a:cubicBezTo>
                      <a:pt x="327905" y="548735"/>
                      <a:pt x="309644" y="534138"/>
                      <a:pt x="288194" y="532147"/>
                    </a:cubicBezTo>
                    <a:cubicBezTo>
                      <a:pt x="159819" y="520211"/>
                      <a:pt x="62757" y="400342"/>
                      <a:pt x="81081" y="271338"/>
                    </a:cubicBezTo>
                    <a:cubicBezTo>
                      <a:pt x="97149" y="158207"/>
                      <a:pt x="200620" y="49247"/>
                      <a:pt x="321279" y="96942"/>
                    </a:cubicBezTo>
                    <a:cubicBezTo>
                      <a:pt x="385365" y="122276"/>
                      <a:pt x="422308" y="190917"/>
                      <a:pt x="424454" y="257660"/>
                    </a:cubicBezTo>
                    <a:cubicBezTo>
                      <a:pt x="425574" y="292657"/>
                      <a:pt x="481043" y="303721"/>
                      <a:pt x="488214" y="266296"/>
                    </a:cubicBezTo>
                    <a:cubicBezTo>
                      <a:pt x="505277" y="177052"/>
                      <a:pt x="466950" y="90002"/>
                      <a:pt x="391851" y="39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-2619625" y="849640"/>
                <a:ext cx="492226" cy="611691"/>
              </a:xfrm>
              <a:custGeom>
                <a:avLst/>
                <a:gdLst/>
                <a:ahLst/>
                <a:cxnLst/>
                <a:rect l="l" t="t" r="r" b="b"/>
                <a:pathLst>
                  <a:path w="492226" h="611691" extrusionOk="0">
                    <a:moveTo>
                      <a:pt x="391836" y="39294"/>
                    </a:moveTo>
                    <a:cubicBezTo>
                      <a:pt x="319786" y="-9335"/>
                      <a:pt x="223439" y="-12556"/>
                      <a:pt x="147375" y="28121"/>
                    </a:cubicBezTo>
                    <a:cubicBezTo>
                      <a:pt x="-8360" y="111421"/>
                      <a:pt x="-41989" y="332190"/>
                      <a:pt x="52786" y="473254"/>
                    </a:cubicBezTo>
                    <a:cubicBezTo>
                      <a:pt x="105580" y="551854"/>
                      <a:pt x="193433" y="604716"/>
                      <a:pt x="288194" y="611610"/>
                    </a:cubicBezTo>
                    <a:cubicBezTo>
                      <a:pt x="309613" y="613166"/>
                      <a:pt x="327905" y="592236"/>
                      <a:pt x="327905" y="571881"/>
                    </a:cubicBezTo>
                    <a:cubicBezTo>
                      <a:pt x="327905" y="548742"/>
                      <a:pt x="309644" y="534145"/>
                      <a:pt x="288194" y="532153"/>
                    </a:cubicBezTo>
                    <a:cubicBezTo>
                      <a:pt x="159819" y="520218"/>
                      <a:pt x="62757" y="400349"/>
                      <a:pt x="81081" y="271345"/>
                    </a:cubicBezTo>
                    <a:cubicBezTo>
                      <a:pt x="97149" y="158214"/>
                      <a:pt x="200620" y="49253"/>
                      <a:pt x="321279" y="96949"/>
                    </a:cubicBezTo>
                    <a:cubicBezTo>
                      <a:pt x="385365" y="122283"/>
                      <a:pt x="422308" y="190924"/>
                      <a:pt x="424454" y="257667"/>
                    </a:cubicBezTo>
                    <a:cubicBezTo>
                      <a:pt x="425574" y="292664"/>
                      <a:pt x="481043" y="303728"/>
                      <a:pt x="488214" y="266303"/>
                    </a:cubicBezTo>
                    <a:cubicBezTo>
                      <a:pt x="505277" y="177043"/>
                      <a:pt x="466950" y="89993"/>
                      <a:pt x="391836" y="392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-2979402" y="839355"/>
                <a:ext cx="492225" cy="611689"/>
              </a:xfrm>
              <a:custGeom>
                <a:avLst/>
                <a:gdLst/>
                <a:ahLst/>
                <a:cxnLst/>
                <a:rect l="l" t="t" r="r" b="b"/>
                <a:pathLst>
                  <a:path w="492225" h="611689" extrusionOk="0">
                    <a:moveTo>
                      <a:pt x="391844" y="39308"/>
                    </a:moveTo>
                    <a:cubicBezTo>
                      <a:pt x="319793" y="-9337"/>
                      <a:pt x="223447" y="-12558"/>
                      <a:pt x="147383" y="28120"/>
                    </a:cubicBezTo>
                    <a:cubicBezTo>
                      <a:pt x="-8367" y="111419"/>
                      <a:pt x="-41981" y="332188"/>
                      <a:pt x="52779" y="473252"/>
                    </a:cubicBezTo>
                    <a:cubicBezTo>
                      <a:pt x="105572" y="551853"/>
                      <a:pt x="193426" y="604714"/>
                      <a:pt x="288186" y="611608"/>
                    </a:cubicBezTo>
                    <a:cubicBezTo>
                      <a:pt x="309605" y="613164"/>
                      <a:pt x="327898" y="592234"/>
                      <a:pt x="327898" y="571880"/>
                    </a:cubicBezTo>
                    <a:cubicBezTo>
                      <a:pt x="327898" y="548740"/>
                      <a:pt x="309636" y="534144"/>
                      <a:pt x="288186" y="532152"/>
                    </a:cubicBezTo>
                    <a:cubicBezTo>
                      <a:pt x="159812" y="520216"/>
                      <a:pt x="62749" y="400347"/>
                      <a:pt x="81073" y="271344"/>
                    </a:cubicBezTo>
                    <a:cubicBezTo>
                      <a:pt x="97141" y="158212"/>
                      <a:pt x="200612" y="49252"/>
                      <a:pt x="321271" y="96947"/>
                    </a:cubicBezTo>
                    <a:cubicBezTo>
                      <a:pt x="385357" y="122281"/>
                      <a:pt x="422300" y="190922"/>
                      <a:pt x="424447" y="257665"/>
                    </a:cubicBezTo>
                    <a:cubicBezTo>
                      <a:pt x="425566" y="292663"/>
                      <a:pt x="481035" y="303727"/>
                      <a:pt x="488206" y="266302"/>
                    </a:cubicBezTo>
                    <a:cubicBezTo>
                      <a:pt x="505285" y="177042"/>
                      <a:pt x="466958" y="89991"/>
                      <a:pt x="391844" y="393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9" name="Google Shape;719;p8"/>
          <p:cNvGrpSpPr/>
          <p:nvPr/>
        </p:nvGrpSpPr>
        <p:grpSpPr>
          <a:xfrm rot="-409338">
            <a:off x="119250" y="2407557"/>
            <a:ext cx="984885" cy="3455590"/>
            <a:chOff x="237346" y="4814658"/>
            <a:chExt cx="1969610" cy="6910455"/>
          </a:xfrm>
        </p:grpSpPr>
        <p:sp>
          <p:nvSpPr>
            <p:cNvPr id="720" name="Google Shape;720;p8"/>
            <p:cNvSpPr/>
            <p:nvPr/>
          </p:nvSpPr>
          <p:spPr>
            <a:xfrm>
              <a:off x="307542" y="5202239"/>
              <a:ext cx="589510" cy="174429"/>
            </a:xfrm>
            <a:custGeom>
              <a:avLst/>
              <a:gdLst/>
              <a:ahLst/>
              <a:cxnLst/>
              <a:rect l="l" t="t" r="r" b="b"/>
              <a:pathLst>
                <a:path w="589510" h="174429" extrusionOk="0">
                  <a:moveTo>
                    <a:pt x="587028" y="12559"/>
                  </a:moveTo>
                  <a:cubicBezTo>
                    <a:pt x="587828" y="16110"/>
                    <a:pt x="588710" y="19662"/>
                    <a:pt x="589511" y="23214"/>
                  </a:cubicBezTo>
                  <a:lnTo>
                    <a:pt x="589428" y="23214"/>
                  </a:lnTo>
                  <a:cubicBezTo>
                    <a:pt x="589248" y="23214"/>
                    <a:pt x="588986" y="23214"/>
                    <a:pt x="588807" y="23297"/>
                  </a:cubicBezTo>
                  <a:cubicBezTo>
                    <a:pt x="588724" y="23297"/>
                    <a:pt x="588628" y="23297"/>
                    <a:pt x="588545" y="23297"/>
                  </a:cubicBezTo>
                  <a:cubicBezTo>
                    <a:pt x="588186" y="23297"/>
                    <a:pt x="587841" y="23297"/>
                    <a:pt x="587483" y="23380"/>
                  </a:cubicBezTo>
                  <a:cubicBezTo>
                    <a:pt x="581634" y="23823"/>
                    <a:pt x="575702" y="24362"/>
                    <a:pt x="569771" y="24984"/>
                  </a:cubicBezTo>
                  <a:cubicBezTo>
                    <a:pt x="569591" y="24984"/>
                    <a:pt x="569412" y="24984"/>
                    <a:pt x="569233" y="24984"/>
                  </a:cubicBezTo>
                  <a:cubicBezTo>
                    <a:pt x="568791" y="25066"/>
                    <a:pt x="568253" y="25066"/>
                    <a:pt x="567812" y="25163"/>
                  </a:cubicBezTo>
                  <a:cubicBezTo>
                    <a:pt x="566929" y="25246"/>
                    <a:pt x="566129" y="25343"/>
                    <a:pt x="565246" y="25426"/>
                  </a:cubicBezTo>
                  <a:cubicBezTo>
                    <a:pt x="560018" y="24804"/>
                    <a:pt x="554707" y="24279"/>
                    <a:pt x="549479" y="23823"/>
                  </a:cubicBezTo>
                  <a:cubicBezTo>
                    <a:pt x="542306" y="23201"/>
                    <a:pt x="535132" y="22579"/>
                    <a:pt x="528042" y="22053"/>
                  </a:cubicBezTo>
                  <a:cubicBezTo>
                    <a:pt x="527683" y="22053"/>
                    <a:pt x="527421" y="22053"/>
                    <a:pt x="527159" y="21971"/>
                  </a:cubicBezTo>
                  <a:cubicBezTo>
                    <a:pt x="520248" y="21528"/>
                    <a:pt x="513337" y="21169"/>
                    <a:pt x="506522" y="20823"/>
                  </a:cubicBezTo>
                  <a:cubicBezTo>
                    <a:pt x="492080" y="20119"/>
                    <a:pt x="477733" y="19759"/>
                    <a:pt x="463304" y="19759"/>
                  </a:cubicBezTo>
                  <a:cubicBezTo>
                    <a:pt x="451261" y="19759"/>
                    <a:pt x="439302" y="20022"/>
                    <a:pt x="427259" y="20464"/>
                  </a:cubicBezTo>
                  <a:cubicBezTo>
                    <a:pt x="415396" y="21003"/>
                    <a:pt x="403518" y="21708"/>
                    <a:pt x="391655" y="22689"/>
                  </a:cubicBezTo>
                  <a:cubicBezTo>
                    <a:pt x="379695" y="23753"/>
                    <a:pt x="367735" y="24997"/>
                    <a:pt x="355872" y="26421"/>
                  </a:cubicBezTo>
                  <a:cubicBezTo>
                    <a:pt x="338160" y="28729"/>
                    <a:pt x="320530" y="31479"/>
                    <a:pt x="303080" y="34935"/>
                  </a:cubicBezTo>
                  <a:cubicBezTo>
                    <a:pt x="291382" y="37243"/>
                    <a:pt x="279698" y="39813"/>
                    <a:pt x="268180" y="42564"/>
                  </a:cubicBezTo>
                  <a:cubicBezTo>
                    <a:pt x="256662" y="45397"/>
                    <a:pt x="245240" y="48507"/>
                    <a:pt x="233901" y="51879"/>
                  </a:cubicBezTo>
                  <a:lnTo>
                    <a:pt x="233818" y="51879"/>
                  </a:lnTo>
                  <a:cubicBezTo>
                    <a:pt x="222479" y="55334"/>
                    <a:pt x="211236" y="58983"/>
                    <a:pt x="200076" y="62880"/>
                  </a:cubicBezTo>
                  <a:cubicBezTo>
                    <a:pt x="194489" y="64829"/>
                    <a:pt x="188917" y="66875"/>
                    <a:pt x="183426" y="69003"/>
                  </a:cubicBezTo>
                  <a:cubicBezTo>
                    <a:pt x="122841" y="92167"/>
                    <a:pt x="65538" y="124024"/>
                    <a:pt x="13726" y="165459"/>
                  </a:cubicBezTo>
                  <a:cubicBezTo>
                    <a:pt x="9918" y="168293"/>
                    <a:pt x="6194" y="171319"/>
                    <a:pt x="2566" y="174429"/>
                  </a:cubicBezTo>
                  <a:cubicBezTo>
                    <a:pt x="1683" y="170877"/>
                    <a:pt x="800" y="167242"/>
                    <a:pt x="0" y="163690"/>
                  </a:cubicBezTo>
                  <a:cubicBezTo>
                    <a:pt x="14526" y="149317"/>
                    <a:pt x="30293" y="136352"/>
                    <a:pt x="46501" y="124024"/>
                  </a:cubicBezTo>
                  <a:cubicBezTo>
                    <a:pt x="195386" y="23297"/>
                    <a:pt x="386261" y="-19824"/>
                    <a:pt x="564211" y="8564"/>
                  </a:cubicBezTo>
                  <a:cubicBezTo>
                    <a:pt x="565011" y="7680"/>
                    <a:pt x="565715" y="6961"/>
                    <a:pt x="566432" y="6339"/>
                  </a:cubicBezTo>
                  <a:cubicBezTo>
                    <a:pt x="567232" y="3948"/>
                    <a:pt x="568915" y="1903"/>
                    <a:pt x="572185" y="576"/>
                  </a:cubicBezTo>
                  <a:cubicBezTo>
                    <a:pt x="581041" y="-1649"/>
                    <a:pt x="584324" y="4833"/>
                    <a:pt x="586269" y="12379"/>
                  </a:cubicBezTo>
                  <a:cubicBezTo>
                    <a:pt x="586503" y="12462"/>
                    <a:pt x="586765" y="12462"/>
                    <a:pt x="587028" y="12559"/>
                  </a:cubicBezTo>
                  <a:close/>
                </a:path>
              </a:pathLst>
            </a:custGeom>
            <a:solidFill>
              <a:srgbClr val="E64FA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812878" y="4893392"/>
              <a:ext cx="41" cy="82"/>
            </a:xfrm>
            <a:custGeom>
              <a:avLst/>
              <a:gdLst/>
              <a:ahLst/>
              <a:cxnLst/>
              <a:rect l="l" t="t" r="r" b="b"/>
              <a:pathLst>
                <a:path w="41" h="82" extrusionOk="0">
                  <a:moveTo>
                    <a:pt x="0" y="0"/>
                  </a:moveTo>
                  <a:cubicBezTo>
                    <a:pt x="41" y="0"/>
                    <a:pt x="41" y="14"/>
                    <a:pt x="41" y="83"/>
                  </a:cubicBezTo>
                  <a:cubicBezTo>
                    <a:pt x="28" y="55"/>
                    <a:pt x="14" y="28"/>
                    <a:pt x="0" y="0"/>
                  </a:cubicBezTo>
                  <a:close/>
                </a:path>
              </a:pathLst>
            </a:custGeom>
            <a:solidFill>
              <a:srgbClr val="E64FA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237742" y="5036536"/>
              <a:ext cx="84" cy="981"/>
            </a:xfrm>
            <a:custGeom>
              <a:avLst/>
              <a:gdLst/>
              <a:ahLst/>
              <a:cxnLst/>
              <a:rect l="l" t="t" r="r" b="b"/>
              <a:pathLst>
                <a:path w="84" h="981" extrusionOk="0">
                  <a:moveTo>
                    <a:pt x="0" y="0"/>
                  </a:moveTo>
                  <a:cubicBezTo>
                    <a:pt x="83" y="359"/>
                    <a:pt x="83" y="705"/>
                    <a:pt x="83" y="981"/>
                  </a:cubicBezTo>
                  <a:cubicBezTo>
                    <a:pt x="97" y="705"/>
                    <a:pt x="0" y="359"/>
                    <a:pt x="0" y="0"/>
                  </a:cubicBezTo>
                  <a:close/>
                </a:path>
              </a:pathLst>
            </a:custGeom>
            <a:solidFill>
              <a:srgbClr val="E64FA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664458" y="10790045"/>
              <a:ext cx="542498" cy="610732"/>
            </a:xfrm>
            <a:custGeom>
              <a:avLst/>
              <a:gdLst/>
              <a:ahLst/>
              <a:cxnLst/>
              <a:rect l="l" t="t" r="r" b="b"/>
              <a:pathLst>
                <a:path w="542498" h="610732" extrusionOk="0">
                  <a:moveTo>
                    <a:pt x="542499" y="94770"/>
                  </a:moveTo>
                  <a:cubicBezTo>
                    <a:pt x="542499" y="96636"/>
                    <a:pt x="542416" y="98502"/>
                    <a:pt x="542416" y="100367"/>
                  </a:cubicBezTo>
                  <a:cubicBezTo>
                    <a:pt x="540733" y="112793"/>
                    <a:pt x="539409" y="125121"/>
                    <a:pt x="538788" y="137463"/>
                  </a:cubicBezTo>
                  <a:cubicBezTo>
                    <a:pt x="527449" y="275810"/>
                    <a:pt x="516110" y="413978"/>
                    <a:pt x="504508" y="552160"/>
                  </a:cubicBezTo>
                  <a:cubicBezTo>
                    <a:pt x="423548" y="562981"/>
                    <a:pt x="341540" y="577093"/>
                    <a:pt x="268815" y="610733"/>
                  </a:cubicBezTo>
                  <a:cubicBezTo>
                    <a:pt x="177757" y="455883"/>
                    <a:pt x="82905" y="303065"/>
                    <a:pt x="0" y="144208"/>
                  </a:cubicBezTo>
                  <a:cubicBezTo>
                    <a:pt x="23561" y="112530"/>
                    <a:pt x="46060" y="80493"/>
                    <a:pt x="71387" y="49258"/>
                  </a:cubicBezTo>
                  <a:cubicBezTo>
                    <a:pt x="145174" y="87417"/>
                    <a:pt x="170321" y="162410"/>
                    <a:pt x="207346" y="34884"/>
                  </a:cubicBezTo>
                  <a:cubicBezTo>
                    <a:pt x="252965" y="46328"/>
                    <a:pt x="292555" y="76416"/>
                    <a:pt x="338960" y="82539"/>
                  </a:cubicBezTo>
                  <a:cubicBezTo>
                    <a:pt x="368811" y="74025"/>
                    <a:pt x="372439" y="36211"/>
                    <a:pt x="381295" y="10919"/>
                  </a:cubicBezTo>
                  <a:cubicBezTo>
                    <a:pt x="438419" y="48539"/>
                    <a:pt x="477568" y="89809"/>
                    <a:pt x="512909" y="0"/>
                  </a:cubicBezTo>
                  <a:cubicBezTo>
                    <a:pt x="522924" y="5321"/>
                    <a:pt x="532746" y="11098"/>
                    <a:pt x="542223" y="17304"/>
                  </a:cubicBezTo>
                  <a:cubicBezTo>
                    <a:pt x="541795" y="43121"/>
                    <a:pt x="542333" y="68939"/>
                    <a:pt x="542499" y="947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69518" y="5909679"/>
              <a:ext cx="1737355" cy="5024560"/>
            </a:xfrm>
            <a:custGeom>
              <a:avLst/>
              <a:gdLst/>
              <a:ahLst/>
              <a:cxnLst/>
              <a:rect l="l" t="t" r="r" b="b"/>
              <a:pathLst>
                <a:path w="1737355" h="5024560" extrusionOk="0">
                  <a:moveTo>
                    <a:pt x="1736997" y="4885329"/>
                  </a:moveTo>
                  <a:cubicBezTo>
                    <a:pt x="1737080" y="4886034"/>
                    <a:pt x="1737259" y="4886752"/>
                    <a:pt x="1737356" y="4887457"/>
                  </a:cubicBezTo>
                  <a:cubicBezTo>
                    <a:pt x="1737273" y="4890830"/>
                    <a:pt x="1737177" y="4894285"/>
                    <a:pt x="1737177" y="4897657"/>
                  </a:cubicBezTo>
                  <a:cubicBezTo>
                    <a:pt x="1727700" y="4891451"/>
                    <a:pt x="1717864" y="4885674"/>
                    <a:pt x="1707863" y="4880353"/>
                  </a:cubicBezTo>
                  <a:cubicBezTo>
                    <a:pt x="1672521" y="4970162"/>
                    <a:pt x="1633373" y="4928892"/>
                    <a:pt x="1576249" y="4891272"/>
                  </a:cubicBezTo>
                  <a:cubicBezTo>
                    <a:pt x="1567393" y="4916564"/>
                    <a:pt x="1563765" y="4954364"/>
                    <a:pt x="1533914" y="4962892"/>
                  </a:cubicBezTo>
                  <a:cubicBezTo>
                    <a:pt x="1487495" y="4956769"/>
                    <a:pt x="1447905" y="4926681"/>
                    <a:pt x="1402300" y="4915237"/>
                  </a:cubicBezTo>
                  <a:cubicBezTo>
                    <a:pt x="1365275" y="5042763"/>
                    <a:pt x="1340128" y="4967770"/>
                    <a:pt x="1266341" y="4929611"/>
                  </a:cubicBezTo>
                  <a:cubicBezTo>
                    <a:pt x="1241014" y="4960846"/>
                    <a:pt x="1218515" y="4992883"/>
                    <a:pt x="1194954" y="5024561"/>
                  </a:cubicBezTo>
                  <a:cubicBezTo>
                    <a:pt x="1192567" y="5020041"/>
                    <a:pt x="1190167" y="5015508"/>
                    <a:pt x="1187863" y="5010989"/>
                  </a:cubicBezTo>
                  <a:cubicBezTo>
                    <a:pt x="1183435" y="5002378"/>
                    <a:pt x="1179007" y="4993864"/>
                    <a:pt x="1174662" y="4985254"/>
                  </a:cubicBezTo>
                  <a:cubicBezTo>
                    <a:pt x="1174579" y="4984895"/>
                    <a:pt x="1174483" y="4984452"/>
                    <a:pt x="1174400" y="4984107"/>
                  </a:cubicBezTo>
                  <a:cubicBezTo>
                    <a:pt x="1173517" y="4980113"/>
                    <a:pt x="1172538" y="4976298"/>
                    <a:pt x="1171572" y="4972483"/>
                  </a:cubicBezTo>
                  <a:cubicBezTo>
                    <a:pt x="1170689" y="4965822"/>
                    <a:pt x="1168744" y="4959257"/>
                    <a:pt x="1167144" y="4952789"/>
                  </a:cubicBezTo>
                  <a:cubicBezTo>
                    <a:pt x="1165640" y="4946749"/>
                    <a:pt x="1164219" y="4940723"/>
                    <a:pt x="1162716" y="4934683"/>
                  </a:cubicBezTo>
                  <a:cubicBezTo>
                    <a:pt x="1159350" y="4921456"/>
                    <a:pt x="1156426" y="4907967"/>
                    <a:pt x="1152260" y="4895017"/>
                  </a:cubicBezTo>
                  <a:cubicBezTo>
                    <a:pt x="1152260" y="4895017"/>
                    <a:pt x="1152177" y="4895017"/>
                    <a:pt x="1152080" y="4895100"/>
                  </a:cubicBezTo>
                  <a:cubicBezTo>
                    <a:pt x="1151901" y="4894658"/>
                    <a:pt x="1151818" y="4894298"/>
                    <a:pt x="1151639" y="4893953"/>
                  </a:cubicBezTo>
                  <a:cubicBezTo>
                    <a:pt x="1146673" y="4874963"/>
                    <a:pt x="1141721" y="4855973"/>
                    <a:pt x="1136851" y="4836983"/>
                  </a:cubicBezTo>
                  <a:cubicBezTo>
                    <a:pt x="1121084" y="4774775"/>
                    <a:pt x="1105675" y="4712567"/>
                    <a:pt x="1090432" y="4650263"/>
                  </a:cubicBezTo>
                  <a:cubicBezTo>
                    <a:pt x="1061464" y="4532052"/>
                    <a:pt x="1033130" y="4413676"/>
                    <a:pt x="1004603" y="4295383"/>
                  </a:cubicBezTo>
                  <a:cubicBezTo>
                    <a:pt x="945617" y="4050725"/>
                    <a:pt x="886618" y="3805970"/>
                    <a:pt x="827632" y="3561312"/>
                  </a:cubicBezTo>
                  <a:cubicBezTo>
                    <a:pt x="768109" y="3314692"/>
                    <a:pt x="708682" y="3067988"/>
                    <a:pt x="649241" y="2821382"/>
                  </a:cubicBezTo>
                  <a:cubicBezTo>
                    <a:pt x="588752" y="2570767"/>
                    <a:pt x="528428" y="2320166"/>
                    <a:pt x="467925" y="2069469"/>
                  </a:cubicBezTo>
                  <a:cubicBezTo>
                    <a:pt x="409905" y="1829150"/>
                    <a:pt x="352079" y="1588846"/>
                    <a:pt x="294141" y="1348431"/>
                  </a:cubicBezTo>
                  <a:cubicBezTo>
                    <a:pt x="233473" y="1096849"/>
                    <a:pt x="172708" y="845350"/>
                    <a:pt x="112219" y="593768"/>
                  </a:cubicBezTo>
                  <a:cubicBezTo>
                    <a:pt x="74836" y="438642"/>
                    <a:pt x="37466" y="283350"/>
                    <a:pt x="0" y="128224"/>
                  </a:cubicBezTo>
                  <a:cubicBezTo>
                    <a:pt x="172280" y="16233"/>
                    <a:pt x="385641" y="-12169"/>
                    <a:pt x="589980" y="4333"/>
                  </a:cubicBezTo>
                  <a:cubicBezTo>
                    <a:pt x="630191" y="174980"/>
                    <a:pt x="670402" y="345461"/>
                    <a:pt x="710710" y="516108"/>
                  </a:cubicBezTo>
                  <a:cubicBezTo>
                    <a:pt x="768909" y="762811"/>
                    <a:pt x="826832" y="1009598"/>
                    <a:pt x="885197" y="1256301"/>
                  </a:cubicBezTo>
                  <a:cubicBezTo>
                    <a:pt x="945783" y="1512416"/>
                    <a:pt x="1005830" y="1768615"/>
                    <a:pt x="1066154" y="2024813"/>
                  </a:cubicBezTo>
                  <a:cubicBezTo>
                    <a:pt x="1124960" y="2274889"/>
                    <a:pt x="1183422" y="2525144"/>
                    <a:pt x="1242421" y="2775220"/>
                  </a:cubicBezTo>
                  <a:cubicBezTo>
                    <a:pt x="1302124" y="3028488"/>
                    <a:pt x="1361992" y="3281577"/>
                    <a:pt x="1421433" y="3534859"/>
                  </a:cubicBezTo>
                  <a:cubicBezTo>
                    <a:pt x="1451105" y="3661583"/>
                    <a:pt x="1480777" y="3788307"/>
                    <a:pt x="1510532" y="3914948"/>
                  </a:cubicBezTo>
                  <a:cubicBezTo>
                    <a:pt x="1539321" y="4037940"/>
                    <a:pt x="1568635" y="4160850"/>
                    <a:pt x="1597686" y="4283759"/>
                  </a:cubicBezTo>
                  <a:cubicBezTo>
                    <a:pt x="1623454" y="4392295"/>
                    <a:pt x="1649236" y="4500817"/>
                    <a:pt x="1674742" y="4609449"/>
                  </a:cubicBezTo>
                  <a:cubicBezTo>
                    <a:pt x="1687668" y="4664650"/>
                    <a:pt x="1700690" y="4719851"/>
                    <a:pt x="1713533" y="4775135"/>
                  </a:cubicBezTo>
                  <a:cubicBezTo>
                    <a:pt x="1718499" y="4796433"/>
                    <a:pt x="1723368" y="4817648"/>
                    <a:pt x="1728141" y="4838946"/>
                  </a:cubicBezTo>
                  <a:cubicBezTo>
                    <a:pt x="1728583" y="4841074"/>
                    <a:pt x="1729024" y="4843203"/>
                    <a:pt x="1729383" y="4845331"/>
                  </a:cubicBezTo>
                  <a:cubicBezTo>
                    <a:pt x="1730086" y="4848703"/>
                    <a:pt x="1730707" y="4851992"/>
                    <a:pt x="1731328" y="4855268"/>
                  </a:cubicBezTo>
                  <a:cubicBezTo>
                    <a:pt x="1733190" y="4865275"/>
                    <a:pt x="1735135" y="4875295"/>
                    <a:pt x="1736997" y="48853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310080" y="5222015"/>
              <a:ext cx="733180" cy="787733"/>
            </a:xfrm>
            <a:custGeom>
              <a:avLst/>
              <a:gdLst/>
              <a:ahLst/>
              <a:cxnLst/>
              <a:rect l="l" t="t" r="r" b="b"/>
              <a:pathLst>
                <a:path w="733180" h="787733" extrusionOk="0">
                  <a:moveTo>
                    <a:pt x="733181" y="622712"/>
                  </a:moveTo>
                  <a:cubicBezTo>
                    <a:pt x="656069" y="602672"/>
                    <a:pt x="575371" y="599631"/>
                    <a:pt x="496604" y="618290"/>
                  </a:cubicBezTo>
                  <a:cubicBezTo>
                    <a:pt x="374798" y="638883"/>
                    <a:pt x="228990" y="684768"/>
                    <a:pt x="152568" y="787734"/>
                  </a:cubicBezTo>
                  <a:cubicBezTo>
                    <a:pt x="148567" y="770872"/>
                    <a:pt x="144429" y="754011"/>
                    <a:pt x="140429" y="737149"/>
                  </a:cubicBezTo>
                  <a:cubicBezTo>
                    <a:pt x="138359" y="728304"/>
                    <a:pt x="136152" y="719735"/>
                    <a:pt x="134083" y="710890"/>
                  </a:cubicBezTo>
                  <a:cubicBezTo>
                    <a:pt x="130772" y="697345"/>
                    <a:pt x="127600" y="683939"/>
                    <a:pt x="124289" y="670533"/>
                  </a:cubicBezTo>
                  <a:cubicBezTo>
                    <a:pt x="114633" y="630176"/>
                    <a:pt x="104839" y="589818"/>
                    <a:pt x="95182" y="549323"/>
                  </a:cubicBezTo>
                  <a:cubicBezTo>
                    <a:pt x="67180" y="433642"/>
                    <a:pt x="39315" y="317961"/>
                    <a:pt x="11449" y="202280"/>
                  </a:cubicBezTo>
                  <a:cubicBezTo>
                    <a:pt x="11312" y="201727"/>
                    <a:pt x="11174" y="201174"/>
                    <a:pt x="11036" y="200621"/>
                  </a:cubicBezTo>
                  <a:cubicBezTo>
                    <a:pt x="7863" y="187768"/>
                    <a:pt x="4828" y="174914"/>
                    <a:pt x="1793" y="162061"/>
                  </a:cubicBezTo>
                  <a:cubicBezTo>
                    <a:pt x="1104" y="159573"/>
                    <a:pt x="552" y="157085"/>
                    <a:pt x="0" y="154598"/>
                  </a:cubicBezTo>
                  <a:cubicBezTo>
                    <a:pt x="3587" y="151557"/>
                    <a:pt x="7311" y="148517"/>
                    <a:pt x="11174" y="145752"/>
                  </a:cubicBezTo>
                  <a:cubicBezTo>
                    <a:pt x="165673" y="22055"/>
                    <a:pt x="368177" y="-15676"/>
                    <a:pt x="562680" y="5608"/>
                  </a:cubicBezTo>
                  <a:cubicBezTo>
                    <a:pt x="571233" y="6576"/>
                    <a:pt x="579647" y="7543"/>
                    <a:pt x="588200" y="8787"/>
                  </a:cubicBezTo>
                  <a:cubicBezTo>
                    <a:pt x="591097" y="20811"/>
                    <a:pt x="593994" y="32835"/>
                    <a:pt x="596753" y="44998"/>
                  </a:cubicBezTo>
                  <a:cubicBezTo>
                    <a:pt x="597304" y="47209"/>
                    <a:pt x="597856" y="49421"/>
                    <a:pt x="598408" y="51632"/>
                  </a:cubicBezTo>
                  <a:cubicBezTo>
                    <a:pt x="628066" y="177402"/>
                    <a:pt x="657587" y="303034"/>
                    <a:pt x="687383" y="428805"/>
                  </a:cubicBezTo>
                  <a:cubicBezTo>
                    <a:pt x="694280" y="458381"/>
                    <a:pt x="701315" y="487958"/>
                    <a:pt x="708213" y="517535"/>
                  </a:cubicBezTo>
                  <a:cubicBezTo>
                    <a:pt x="711385" y="530803"/>
                    <a:pt x="714558" y="543933"/>
                    <a:pt x="717593" y="557201"/>
                  </a:cubicBezTo>
                  <a:cubicBezTo>
                    <a:pt x="719248" y="564250"/>
                    <a:pt x="721042" y="571437"/>
                    <a:pt x="722697" y="578623"/>
                  </a:cubicBezTo>
                  <a:cubicBezTo>
                    <a:pt x="726146" y="593274"/>
                    <a:pt x="729594" y="608062"/>
                    <a:pt x="733181" y="6227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933272" y="11342191"/>
              <a:ext cx="235693" cy="382922"/>
            </a:xfrm>
            <a:custGeom>
              <a:avLst/>
              <a:gdLst/>
              <a:ahLst/>
              <a:cxnLst/>
              <a:rect l="l" t="t" r="r" b="b"/>
              <a:pathLst>
                <a:path w="235693" h="382922" extrusionOk="0">
                  <a:moveTo>
                    <a:pt x="235694" y="0"/>
                  </a:moveTo>
                  <a:cubicBezTo>
                    <a:pt x="234894" y="9232"/>
                    <a:pt x="234094" y="18465"/>
                    <a:pt x="233307" y="27600"/>
                  </a:cubicBezTo>
                  <a:cubicBezTo>
                    <a:pt x="229141" y="77480"/>
                    <a:pt x="224893" y="127263"/>
                    <a:pt x="220644" y="177046"/>
                  </a:cubicBezTo>
                  <a:cubicBezTo>
                    <a:pt x="217016" y="225848"/>
                    <a:pt x="213995" y="274663"/>
                    <a:pt x="210105" y="323382"/>
                  </a:cubicBezTo>
                  <a:cubicBezTo>
                    <a:pt x="206298" y="343698"/>
                    <a:pt x="214092" y="382922"/>
                    <a:pt x="184778" y="382922"/>
                  </a:cubicBezTo>
                  <a:cubicBezTo>
                    <a:pt x="184337" y="382922"/>
                    <a:pt x="183799" y="382922"/>
                    <a:pt x="183357" y="382922"/>
                  </a:cubicBezTo>
                  <a:cubicBezTo>
                    <a:pt x="171218" y="380255"/>
                    <a:pt x="166707" y="371119"/>
                    <a:pt x="165728" y="359233"/>
                  </a:cubicBezTo>
                  <a:cubicBezTo>
                    <a:pt x="118785" y="264905"/>
                    <a:pt x="67055" y="173052"/>
                    <a:pt x="13822" y="81999"/>
                  </a:cubicBezTo>
                  <a:cubicBezTo>
                    <a:pt x="9215" y="74190"/>
                    <a:pt x="4607" y="66382"/>
                    <a:pt x="0" y="58573"/>
                  </a:cubicBezTo>
                  <a:cubicBezTo>
                    <a:pt x="72711" y="24933"/>
                    <a:pt x="154734" y="10822"/>
                    <a:pt x="235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889450" y="5984678"/>
              <a:ext cx="1168260" cy="4703921"/>
            </a:xfrm>
            <a:custGeom>
              <a:avLst/>
              <a:gdLst/>
              <a:ahLst/>
              <a:cxnLst/>
              <a:rect l="l" t="t" r="r" b="b"/>
              <a:pathLst>
                <a:path w="1168260" h="4703921" extrusionOk="0">
                  <a:moveTo>
                    <a:pt x="1167918" y="4687682"/>
                  </a:moveTo>
                  <a:cubicBezTo>
                    <a:pt x="1169684" y="4694869"/>
                    <a:pt x="1164373" y="4702235"/>
                    <a:pt x="1157379" y="4703659"/>
                  </a:cubicBezTo>
                  <a:cubicBezTo>
                    <a:pt x="1156496" y="4703839"/>
                    <a:pt x="1155614" y="4703922"/>
                    <a:pt x="1154717" y="4703922"/>
                  </a:cubicBezTo>
                  <a:cubicBezTo>
                    <a:pt x="1148344" y="4703922"/>
                    <a:pt x="1142936" y="4699306"/>
                    <a:pt x="1141433" y="4693003"/>
                  </a:cubicBezTo>
                  <a:cubicBezTo>
                    <a:pt x="1092186" y="4491563"/>
                    <a:pt x="1042940" y="4290109"/>
                    <a:pt x="993693" y="4088670"/>
                  </a:cubicBezTo>
                  <a:cubicBezTo>
                    <a:pt x="942584" y="3879145"/>
                    <a:pt x="891393" y="3669716"/>
                    <a:pt x="840201" y="3460191"/>
                  </a:cubicBezTo>
                  <a:cubicBezTo>
                    <a:pt x="791037" y="3258834"/>
                    <a:pt x="741791" y="3057477"/>
                    <a:pt x="692641" y="2856037"/>
                  </a:cubicBezTo>
                  <a:cubicBezTo>
                    <a:pt x="646760" y="2668252"/>
                    <a:pt x="600879" y="2480481"/>
                    <a:pt x="554998" y="2292697"/>
                  </a:cubicBezTo>
                  <a:cubicBezTo>
                    <a:pt x="506731" y="2095251"/>
                    <a:pt x="458450" y="1897791"/>
                    <a:pt x="410266" y="1700249"/>
                  </a:cubicBezTo>
                  <a:cubicBezTo>
                    <a:pt x="359157" y="1490904"/>
                    <a:pt x="307965" y="1281475"/>
                    <a:pt x="256774" y="1072130"/>
                  </a:cubicBezTo>
                  <a:cubicBezTo>
                    <a:pt x="206286" y="865092"/>
                    <a:pt x="155715" y="657972"/>
                    <a:pt x="105227" y="450838"/>
                  </a:cubicBezTo>
                  <a:cubicBezTo>
                    <a:pt x="88135" y="380821"/>
                    <a:pt x="71044" y="310804"/>
                    <a:pt x="54035" y="240691"/>
                  </a:cubicBezTo>
                  <a:cubicBezTo>
                    <a:pt x="43855" y="198800"/>
                    <a:pt x="33661" y="156826"/>
                    <a:pt x="23563" y="114852"/>
                  </a:cubicBezTo>
                  <a:cubicBezTo>
                    <a:pt x="18873" y="95419"/>
                    <a:pt x="14169" y="75987"/>
                    <a:pt x="9575" y="56541"/>
                  </a:cubicBezTo>
                  <a:cubicBezTo>
                    <a:pt x="7534" y="47751"/>
                    <a:pt x="5506" y="38975"/>
                    <a:pt x="3464" y="30185"/>
                  </a:cubicBezTo>
                  <a:cubicBezTo>
                    <a:pt x="2223" y="24684"/>
                    <a:pt x="636" y="19003"/>
                    <a:pt x="181" y="13406"/>
                  </a:cubicBezTo>
                  <a:cubicBezTo>
                    <a:pt x="-964" y="7366"/>
                    <a:pt x="3464" y="1340"/>
                    <a:pt x="9299" y="276"/>
                  </a:cubicBezTo>
                  <a:cubicBezTo>
                    <a:pt x="14886" y="-968"/>
                    <a:pt x="20018" y="2142"/>
                    <a:pt x="21963" y="6578"/>
                  </a:cubicBezTo>
                  <a:cubicBezTo>
                    <a:pt x="25149" y="13765"/>
                    <a:pt x="26750" y="21837"/>
                    <a:pt x="28695" y="29383"/>
                  </a:cubicBezTo>
                  <a:cubicBezTo>
                    <a:pt x="32060" y="42513"/>
                    <a:pt x="35344" y="55739"/>
                    <a:pt x="38709" y="68869"/>
                  </a:cubicBezTo>
                  <a:cubicBezTo>
                    <a:pt x="45262" y="95226"/>
                    <a:pt x="51731" y="121665"/>
                    <a:pt x="58284" y="148022"/>
                  </a:cubicBezTo>
                  <a:cubicBezTo>
                    <a:pt x="69085" y="191682"/>
                    <a:pt x="79803" y="235439"/>
                    <a:pt x="90522" y="279182"/>
                  </a:cubicBezTo>
                  <a:cubicBezTo>
                    <a:pt x="117007" y="387179"/>
                    <a:pt x="143493" y="495176"/>
                    <a:pt x="169882" y="603269"/>
                  </a:cubicBezTo>
                  <a:cubicBezTo>
                    <a:pt x="216121" y="792201"/>
                    <a:pt x="262264" y="981216"/>
                    <a:pt x="308503" y="1170162"/>
                  </a:cubicBezTo>
                  <a:cubicBezTo>
                    <a:pt x="356688" y="1366999"/>
                    <a:pt x="404776" y="1563823"/>
                    <a:pt x="452877" y="1760743"/>
                  </a:cubicBezTo>
                  <a:cubicBezTo>
                    <a:pt x="504690" y="1973019"/>
                    <a:pt x="556419" y="2185377"/>
                    <a:pt x="608411" y="2397556"/>
                  </a:cubicBezTo>
                  <a:cubicBezTo>
                    <a:pt x="660044" y="2608145"/>
                    <a:pt x="711415" y="2818818"/>
                    <a:pt x="762882" y="3029490"/>
                  </a:cubicBezTo>
                  <a:cubicBezTo>
                    <a:pt x="811246" y="3227834"/>
                    <a:pt x="859775" y="3426164"/>
                    <a:pt x="908236" y="3624508"/>
                  </a:cubicBezTo>
                  <a:cubicBezTo>
                    <a:pt x="955799" y="3819203"/>
                    <a:pt x="1003363" y="4013912"/>
                    <a:pt x="1050927" y="4208607"/>
                  </a:cubicBezTo>
                  <a:cubicBezTo>
                    <a:pt x="1089965" y="4368295"/>
                    <a:pt x="1128935" y="4528037"/>
                    <a:pt x="1167918" y="46876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54547" y="6054060"/>
              <a:ext cx="1158691" cy="4703354"/>
            </a:xfrm>
            <a:custGeom>
              <a:avLst/>
              <a:gdLst/>
              <a:ahLst/>
              <a:cxnLst/>
              <a:rect l="l" t="t" r="r" b="b"/>
              <a:pathLst>
                <a:path w="1158691" h="4703354" extrusionOk="0">
                  <a:moveTo>
                    <a:pt x="1131965" y="4692920"/>
                  </a:moveTo>
                  <a:cubicBezTo>
                    <a:pt x="1105576" y="4584039"/>
                    <a:pt x="1079173" y="4475061"/>
                    <a:pt x="1052784" y="4366166"/>
                  </a:cubicBezTo>
                  <a:cubicBezTo>
                    <a:pt x="1028864" y="4267844"/>
                    <a:pt x="1004861" y="4169508"/>
                    <a:pt x="981218" y="4071103"/>
                  </a:cubicBezTo>
                  <a:cubicBezTo>
                    <a:pt x="957919" y="3974108"/>
                    <a:pt x="934095" y="3877196"/>
                    <a:pt x="910714" y="3780200"/>
                  </a:cubicBezTo>
                  <a:cubicBezTo>
                    <a:pt x="885470" y="3675922"/>
                    <a:pt x="860143" y="3571739"/>
                    <a:pt x="834899" y="3467475"/>
                  </a:cubicBezTo>
                  <a:cubicBezTo>
                    <a:pt x="785293" y="3262925"/>
                    <a:pt x="735702" y="3058375"/>
                    <a:pt x="686097" y="2853826"/>
                  </a:cubicBezTo>
                  <a:cubicBezTo>
                    <a:pt x="639154" y="2660374"/>
                    <a:pt x="592211" y="2466909"/>
                    <a:pt x="545351" y="2273541"/>
                  </a:cubicBezTo>
                  <a:cubicBezTo>
                    <a:pt x="495925" y="2069516"/>
                    <a:pt x="446416" y="1865506"/>
                    <a:pt x="396990" y="1661481"/>
                  </a:cubicBezTo>
                  <a:cubicBezTo>
                    <a:pt x="347040" y="1455245"/>
                    <a:pt x="296994" y="1249093"/>
                    <a:pt x="247030" y="1042954"/>
                  </a:cubicBezTo>
                  <a:cubicBezTo>
                    <a:pt x="199025" y="845052"/>
                    <a:pt x="151102" y="647164"/>
                    <a:pt x="103277" y="449179"/>
                  </a:cubicBezTo>
                  <a:cubicBezTo>
                    <a:pt x="85206" y="374629"/>
                    <a:pt x="67135" y="300010"/>
                    <a:pt x="49243" y="225377"/>
                  </a:cubicBezTo>
                  <a:cubicBezTo>
                    <a:pt x="39063" y="182961"/>
                    <a:pt x="28869" y="140448"/>
                    <a:pt x="18771" y="98031"/>
                  </a:cubicBezTo>
                  <a:cubicBezTo>
                    <a:pt x="14260" y="79304"/>
                    <a:pt x="9915" y="60577"/>
                    <a:pt x="5570" y="41863"/>
                  </a:cubicBezTo>
                  <a:cubicBezTo>
                    <a:pt x="4866" y="38753"/>
                    <a:pt x="4149" y="35561"/>
                    <a:pt x="3445" y="32451"/>
                  </a:cubicBezTo>
                  <a:cubicBezTo>
                    <a:pt x="2563" y="28194"/>
                    <a:pt x="1404" y="23937"/>
                    <a:pt x="783" y="19584"/>
                  </a:cubicBezTo>
                  <a:cubicBezTo>
                    <a:pt x="79" y="14608"/>
                    <a:pt x="-983" y="9384"/>
                    <a:pt x="1928" y="4851"/>
                  </a:cubicBezTo>
                  <a:cubicBezTo>
                    <a:pt x="4852" y="234"/>
                    <a:pt x="10605" y="-1452"/>
                    <a:pt x="15391" y="1395"/>
                  </a:cubicBezTo>
                  <a:cubicBezTo>
                    <a:pt x="20799" y="4408"/>
                    <a:pt x="22565" y="10973"/>
                    <a:pt x="24165" y="16571"/>
                  </a:cubicBezTo>
                  <a:cubicBezTo>
                    <a:pt x="27448" y="28996"/>
                    <a:pt x="30717" y="41324"/>
                    <a:pt x="33821" y="53749"/>
                  </a:cubicBezTo>
                  <a:cubicBezTo>
                    <a:pt x="40553" y="80368"/>
                    <a:pt x="47105" y="107084"/>
                    <a:pt x="53658" y="133800"/>
                  </a:cubicBezTo>
                  <a:cubicBezTo>
                    <a:pt x="64376" y="177101"/>
                    <a:pt x="74915" y="220319"/>
                    <a:pt x="85454" y="263634"/>
                  </a:cubicBezTo>
                  <a:cubicBezTo>
                    <a:pt x="109277" y="361334"/>
                    <a:pt x="133018" y="459047"/>
                    <a:pt x="156758" y="556844"/>
                  </a:cubicBezTo>
                  <a:cubicBezTo>
                    <a:pt x="206005" y="759348"/>
                    <a:pt x="255169" y="961949"/>
                    <a:pt x="304236" y="1164550"/>
                  </a:cubicBezTo>
                  <a:cubicBezTo>
                    <a:pt x="353303" y="1366888"/>
                    <a:pt x="402370" y="1569130"/>
                    <a:pt x="451438" y="1771454"/>
                  </a:cubicBezTo>
                  <a:cubicBezTo>
                    <a:pt x="501484" y="1977870"/>
                    <a:pt x="551614" y="2184285"/>
                    <a:pt x="601660" y="2390701"/>
                  </a:cubicBezTo>
                  <a:cubicBezTo>
                    <a:pt x="652148" y="2599327"/>
                    <a:pt x="702719" y="2808051"/>
                    <a:pt x="753387" y="3016692"/>
                  </a:cubicBezTo>
                  <a:cubicBezTo>
                    <a:pt x="777748" y="3117059"/>
                    <a:pt x="802095" y="3217510"/>
                    <a:pt x="826456" y="3317974"/>
                  </a:cubicBezTo>
                  <a:cubicBezTo>
                    <a:pt x="848252" y="3408141"/>
                    <a:pt x="869951" y="3498212"/>
                    <a:pt x="891994" y="3588283"/>
                  </a:cubicBezTo>
                  <a:cubicBezTo>
                    <a:pt x="917942" y="3694414"/>
                    <a:pt x="943462" y="3800641"/>
                    <a:pt x="969230" y="3906869"/>
                  </a:cubicBezTo>
                  <a:cubicBezTo>
                    <a:pt x="993315" y="4006352"/>
                    <a:pt x="1017497" y="4105918"/>
                    <a:pt x="1041596" y="4205401"/>
                  </a:cubicBezTo>
                  <a:cubicBezTo>
                    <a:pt x="1080483" y="4365848"/>
                    <a:pt x="1119453" y="4526198"/>
                    <a:pt x="1158340" y="4686563"/>
                  </a:cubicBezTo>
                  <a:cubicBezTo>
                    <a:pt x="1160023" y="4693749"/>
                    <a:pt x="1155512" y="4701199"/>
                    <a:pt x="1148325" y="4702982"/>
                  </a:cubicBezTo>
                  <a:cubicBezTo>
                    <a:pt x="1147277" y="4703244"/>
                    <a:pt x="1146242" y="4703355"/>
                    <a:pt x="1145207" y="4703355"/>
                  </a:cubicBezTo>
                  <a:cubicBezTo>
                    <a:pt x="1139138" y="4703327"/>
                    <a:pt x="1133482" y="4699057"/>
                    <a:pt x="1131965" y="46929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62703" y="5827884"/>
              <a:ext cx="596794" cy="210004"/>
            </a:xfrm>
            <a:custGeom>
              <a:avLst/>
              <a:gdLst/>
              <a:ahLst/>
              <a:cxnLst/>
              <a:rect l="l" t="t" r="r" b="b"/>
              <a:pathLst>
                <a:path w="596794" h="210004" extrusionOk="0">
                  <a:moveTo>
                    <a:pt x="590145" y="57808"/>
                  </a:moveTo>
                  <a:cubicBezTo>
                    <a:pt x="592366" y="67303"/>
                    <a:pt x="594573" y="76715"/>
                    <a:pt x="596794" y="86114"/>
                  </a:cubicBezTo>
                  <a:cubicBezTo>
                    <a:pt x="392455" y="69611"/>
                    <a:pt x="179081" y="98000"/>
                    <a:pt x="6815" y="210004"/>
                  </a:cubicBezTo>
                  <a:cubicBezTo>
                    <a:pt x="4511" y="200772"/>
                    <a:pt x="2304" y="191457"/>
                    <a:pt x="83" y="182224"/>
                  </a:cubicBezTo>
                  <a:cubicBezTo>
                    <a:pt x="83" y="182141"/>
                    <a:pt x="0" y="181962"/>
                    <a:pt x="0" y="181865"/>
                  </a:cubicBezTo>
                  <a:cubicBezTo>
                    <a:pt x="76436" y="78830"/>
                    <a:pt x="222230" y="33041"/>
                    <a:pt x="343926" y="12462"/>
                  </a:cubicBezTo>
                  <a:cubicBezTo>
                    <a:pt x="422762" y="-6265"/>
                    <a:pt x="503446" y="-3156"/>
                    <a:pt x="580503" y="16898"/>
                  </a:cubicBezTo>
                  <a:cubicBezTo>
                    <a:pt x="583689" y="30554"/>
                    <a:pt x="586959" y="44139"/>
                    <a:pt x="590145" y="578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237346" y="4814658"/>
              <a:ext cx="667500" cy="594310"/>
            </a:xfrm>
            <a:custGeom>
              <a:avLst/>
              <a:gdLst/>
              <a:ahLst/>
              <a:cxnLst/>
              <a:rect l="l" t="t" r="r" b="b"/>
              <a:pathLst>
                <a:path w="667500" h="594310" extrusionOk="0">
                  <a:moveTo>
                    <a:pt x="660948" y="416117"/>
                  </a:moveTo>
                  <a:cubicBezTo>
                    <a:pt x="663169" y="425349"/>
                    <a:pt x="665377" y="434665"/>
                    <a:pt x="667501" y="443897"/>
                  </a:cubicBezTo>
                  <a:cubicBezTo>
                    <a:pt x="464141" y="398910"/>
                    <a:pt x="234559" y="452687"/>
                    <a:pt x="80529" y="594310"/>
                  </a:cubicBezTo>
                  <a:cubicBezTo>
                    <a:pt x="78404" y="586059"/>
                    <a:pt x="76459" y="577808"/>
                    <a:pt x="74500" y="569460"/>
                  </a:cubicBezTo>
                  <a:cubicBezTo>
                    <a:pt x="73880" y="566972"/>
                    <a:pt x="73259" y="564485"/>
                    <a:pt x="72735" y="562011"/>
                  </a:cubicBezTo>
                  <a:cubicBezTo>
                    <a:pt x="71852" y="558459"/>
                    <a:pt x="70969" y="554824"/>
                    <a:pt x="70169" y="551272"/>
                  </a:cubicBezTo>
                  <a:cubicBezTo>
                    <a:pt x="52277" y="477440"/>
                    <a:pt x="34469" y="403692"/>
                    <a:pt x="16756" y="329861"/>
                  </a:cubicBezTo>
                  <a:cubicBezTo>
                    <a:pt x="14273" y="314063"/>
                    <a:pt x="11349" y="298363"/>
                    <a:pt x="8880" y="282469"/>
                  </a:cubicBezTo>
                  <a:cubicBezTo>
                    <a:pt x="7279" y="272435"/>
                    <a:pt x="6052" y="262318"/>
                    <a:pt x="4452" y="252201"/>
                  </a:cubicBezTo>
                  <a:cubicBezTo>
                    <a:pt x="2948" y="242623"/>
                    <a:pt x="1527" y="233031"/>
                    <a:pt x="548" y="223357"/>
                  </a:cubicBezTo>
                  <a:cubicBezTo>
                    <a:pt x="548" y="223177"/>
                    <a:pt x="465" y="222997"/>
                    <a:pt x="465" y="222818"/>
                  </a:cubicBezTo>
                  <a:cubicBezTo>
                    <a:pt x="106" y="217939"/>
                    <a:pt x="-156" y="213143"/>
                    <a:pt x="106" y="208264"/>
                  </a:cubicBezTo>
                  <a:cubicBezTo>
                    <a:pt x="286" y="206039"/>
                    <a:pt x="368" y="203828"/>
                    <a:pt x="548" y="201603"/>
                  </a:cubicBezTo>
                  <a:lnTo>
                    <a:pt x="548" y="201520"/>
                  </a:lnTo>
                  <a:cubicBezTo>
                    <a:pt x="727" y="199211"/>
                    <a:pt x="989" y="197000"/>
                    <a:pt x="1251" y="194775"/>
                  </a:cubicBezTo>
                  <a:cubicBezTo>
                    <a:pt x="1251" y="194692"/>
                    <a:pt x="1251" y="194512"/>
                    <a:pt x="1334" y="194416"/>
                  </a:cubicBezTo>
                  <a:cubicBezTo>
                    <a:pt x="2479" y="188030"/>
                    <a:pt x="4162" y="182074"/>
                    <a:pt x="6121" y="175951"/>
                  </a:cubicBezTo>
                  <a:cubicBezTo>
                    <a:pt x="6038" y="176490"/>
                    <a:pt x="5859" y="177015"/>
                    <a:pt x="5679" y="177637"/>
                  </a:cubicBezTo>
                  <a:cubicBezTo>
                    <a:pt x="7100" y="173021"/>
                    <a:pt x="8866" y="168584"/>
                    <a:pt x="10369" y="164065"/>
                  </a:cubicBezTo>
                  <a:cubicBezTo>
                    <a:pt x="103027" y="14108"/>
                    <a:pt x="402397" y="-49869"/>
                    <a:pt x="545626" y="43933"/>
                  </a:cubicBezTo>
                  <a:cubicBezTo>
                    <a:pt x="545985" y="44196"/>
                    <a:pt x="546247" y="44472"/>
                    <a:pt x="546509" y="44735"/>
                  </a:cubicBezTo>
                  <a:cubicBezTo>
                    <a:pt x="546950" y="45094"/>
                    <a:pt x="547488" y="45537"/>
                    <a:pt x="547930" y="45979"/>
                  </a:cubicBezTo>
                  <a:cubicBezTo>
                    <a:pt x="549254" y="47043"/>
                    <a:pt x="550592" y="48107"/>
                    <a:pt x="551834" y="49268"/>
                  </a:cubicBezTo>
                  <a:cubicBezTo>
                    <a:pt x="551916" y="49268"/>
                    <a:pt x="551916" y="49268"/>
                    <a:pt x="551916" y="49448"/>
                  </a:cubicBezTo>
                  <a:cubicBezTo>
                    <a:pt x="551999" y="49448"/>
                    <a:pt x="552096" y="49531"/>
                    <a:pt x="552178" y="49628"/>
                  </a:cubicBezTo>
                  <a:cubicBezTo>
                    <a:pt x="554041" y="50692"/>
                    <a:pt x="555806" y="52295"/>
                    <a:pt x="557310" y="54244"/>
                  </a:cubicBezTo>
                  <a:cubicBezTo>
                    <a:pt x="557393" y="54244"/>
                    <a:pt x="557393" y="54327"/>
                    <a:pt x="557489" y="54506"/>
                  </a:cubicBezTo>
                  <a:cubicBezTo>
                    <a:pt x="557572" y="54506"/>
                    <a:pt x="557572" y="54506"/>
                    <a:pt x="557572" y="54589"/>
                  </a:cubicBezTo>
                  <a:cubicBezTo>
                    <a:pt x="559172" y="56013"/>
                    <a:pt x="560676" y="57519"/>
                    <a:pt x="562083" y="59026"/>
                  </a:cubicBezTo>
                  <a:lnTo>
                    <a:pt x="562166" y="59026"/>
                  </a:lnTo>
                  <a:cubicBezTo>
                    <a:pt x="562428" y="59385"/>
                    <a:pt x="562786" y="59731"/>
                    <a:pt x="563048" y="60090"/>
                  </a:cubicBezTo>
                  <a:cubicBezTo>
                    <a:pt x="564111" y="61693"/>
                    <a:pt x="565173" y="63283"/>
                    <a:pt x="566152" y="64969"/>
                  </a:cubicBezTo>
                  <a:cubicBezTo>
                    <a:pt x="566152" y="65052"/>
                    <a:pt x="566235" y="65149"/>
                    <a:pt x="566414" y="65328"/>
                  </a:cubicBezTo>
                  <a:cubicBezTo>
                    <a:pt x="566414" y="65328"/>
                    <a:pt x="566414" y="65411"/>
                    <a:pt x="566497" y="65411"/>
                  </a:cubicBezTo>
                  <a:cubicBezTo>
                    <a:pt x="569863" y="69668"/>
                    <a:pt x="572787" y="74105"/>
                    <a:pt x="575533" y="78721"/>
                  </a:cubicBezTo>
                  <a:cubicBezTo>
                    <a:pt x="594666" y="110841"/>
                    <a:pt x="600777" y="150424"/>
                    <a:pt x="607246" y="188583"/>
                  </a:cubicBezTo>
                  <a:cubicBezTo>
                    <a:pt x="623896" y="259042"/>
                    <a:pt x="640546" y="329681"/>
                    <a:pt x="657196" y="400140"/>
                  </a:cubicBezTo>
                  <a:cubicBezTo>
                    <a:pt x="657996" y="403692"/>
                    <a:pt x="658879" y="407244"/>
                    <a:pt x="659679" y="410796"/>
                  </a:cubicBezTo>
                  <a:lnTo>
                    <a:pt x="659597" y="410796"/>
                  </a:lnTo>
                  <a:cubicBezTo>
                    <a:pt x="659859" y="412123"/>
                    <a:pt x="660135" y="413463"/>
                    <a:pt x="660300" y="414790"/>
                  </a:cubicBezTo>
                  <a:cubicBezTo>
                    <a:pt x="660383" y="414790"/>
                    <a:pt x="660383" y="414790"/>
                    <a:pt x="660300" y="414873"/>
                  </a:cubicBezTo>
                  <a:cubicBezTo>
                    <a:pt x="660479" y="415315"/>
                    <a:pt x="660659" y="415675"/>
                    <a:pt x="660742" y="416117"/>
                  </a:cubicBezTo>
                  <a:cubicBezTo>
                    <a:pt x="660866" y="416117"/>
                    <a:pt x="660866" y="416117"/>
                    <a:pt x="660948" y="416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8"/>
          <p:cNvGrpSpPr/>
          <p:nvPr/>
        </p:nvGrpSpPr>
        <p:grpSpPr>
          <a:xfrm>
            <a:off x="7428706" y="438108"/>
            <a:ext cx="1333217" cy="435132"/>
            <a:chOff x="14857413" y="876216"/>
            <a:chExt cx="2666433" cy="870263"/>
          </a:xfrm>
        </p:grpSpPr>
        <p:sp>
          <p:nvSpPr>
            <p:cNvPr id="732" name="Google Shape;732;p8"/>
            <p:cNvSpPr/>
            <p:nvPr/>
          </p:nvSpPr>
          <p:spPr>
            <a:xfrm>
              <a:off x="14857413" y="876216"/>
              <a:ext cx="2666433" cy="870263"/>
            </a:xfrm>
            <a:custGeom>
              <a:avLst/>
              <a:gdLst/>
              <a:ahLst/>
              <a:cxnLst/>
              <a:rect l="l" t="t" r="r" b="b"/>
              <a:pathLst>
                <a:path w="2666433" h="870263" extrusionOk="0">
                  <a:moveTo>
                    <a:pt x="2665227" y="837310"/>
                  </a:moveTo>
                  <a:cubicBezTo>
                    <a:pt x="2640517" y="787514"/>
                    <a:pt x="2598775" y="741757"/>
                    <a:pt x="2554713" y="600987"/>
                  </a:cubicBezTo>
                  <a:cubicBezTo>
                    <a:pt x="2491390" y="391505"/>
                    <a:pt x="2487244" y="463078"/>
                    <a:pt x="2558498" y="320438"/>
                  </a:cubicBezTo>
                  <a:cubicBezTo>
                    <a:pt x="2670757" y="93656"/>
                    <a:pt x="2657629" y="94858"/>
                    <a:pt x="2606540" y="86173"/>
                  </a:cubicBezTo>
                  <a:cubicBezTo>
                    <a:pt x="2454742" y="60658"/>
                    <a:pt x="2262243" y="59429"/>
                    <a:pt x="2113595" y="47361"/>
                  </a:cubicBezTo>
                  <a:cubicBezTo>
                    <a:pt x="951682" y="-54705"/>
                    <a:pt x="659604" y="40546"/>
                    <a:pt x="18060" y="36780"/>
                  </a:cubicBezTo>
                  <a:cubicBezTo>
                    <a:pt x="-19562" y="37459"/>
                    <a:pt x="4356" y="82736"/>
                    <a:pt x="64254" y="296808"/>
                  </a:cubicBezTo>
                  <a:cubicBezTo>
                    <a:pt x="128466" y="529015"/>
                    <a:pt x="102216" y="382572"/>
                    <a:pt x="22104" y="790358"/>
                  </a:cubicBezTo>
                  <a:cubicBezTo>
                    <a:pt x="18092" y="815259"/>
                    <a:pt x="-2838" y="860342"/>
                    <a:pt x="36378" y="864894"/>
                  </a:cubicBezTo>
                  <a:cubicBezTo>
                    <a:pt x="616010" y="819779"/>
                    <a:pt x="1198744" y="880351"/>
                    <a:pt x="1779523" y="868757"/>
                  </a:cubicBezTo>
                  <a:cubicBezTo>
                    <a:pt x="2066636" y="863801"/>
                    <a:pt x="2354072" y="854297"/>
                    <a:pt x="2641158" y="864528"/>
                  </a:cubicBezTo>
                  <a:cubicBezTo>
                    <a:pt x="2656396" y="867502"/>
                    <a:pt x="2670746" y="852153"/>
                    <a:pt x="2665227" y="837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4857413" y="876216"/>
              <a:ext cx="2666433" cy="870263"/>
            </a:xfrm>
            <a:custGeom>
              <a:avLst/>
              <a:gdLst/>
              <a:ahLst/>
              <a:cxnLst/>
              <a:rect l="l" t="t" r="r" b="b"/>
              <a:pathLst>
                <a:path w="2666433" h="870263" extrusionOk="0">
                  <a:moveTo>
                    <a:pt x="2665227" y="837310"/>
                  </a:moveTo>
                  <a:cubicBezTo>
                    <a:pt x="2640517" y="787514"/>
                    <a:pt x="2598775" y="741757"/>
                    <a:pt x="2554713" y="600987"/>
                  </a:cubicBezTo>
                  <a:cubicBezTo>
                    <a:pt x="2491390" y="391505"/>
                    <a:pt x="2487244" y="463078"/>
                    <a:pt x="2558498" y="320438"/>
                  </a:cubicBezTo>
                  <a:cubicBezTo>
                    <a:pt x="2670757" y="93656"/>
                    <a:pt x="2657629" y="94858"/>
                    <a:pt x="2606540" y="86173"/>
                  </a:cubicBezTo>
                  <a:cubicBezTo>
                    <a:pt x="2454742" y="60658"/>
                    <a:pt x="2262243" y="59429"/>
                    <a:pt x="2113595" y="47361"/>
                  </a:cubicBezTo>
                  <a:cubicBezTo>
                    <a:pt x="951682" y="-54705"/>
                    <a:pt x="659604" y="40546"/>
                    <a:pt x="18060" y="36780"/>
                  </a:cubicBezTo>
                  <a:cubicBezTo>
                    <a:pt x="-19562" y="37459"/>
                    <a:pt x="4356" y="82736"/>
                    <a:pt x="64254" y="296808"/>
                  </a:cubicBezTo>
                  <a:cubicBezTo>
                    <a:pt x="128466" y="529015"/>
                    <a:pt x="102216" y="382572"/>
                    <a:pt x="22104" y="790358"/>
                  </a:cubicBezTo>
                  <a:cubicBezTo>
                    <a:pt x="18092" y="815259"/>
                    <a:pt x="-2838" y="860342"/>
                    <a:pt x="36378" y="864894"/>
                  </a:cubicBezTo>
                  <a:cubicBezTo>
                    <a:pt x="616010" y="819779"/>
                    <a:pt x="1198744" y="880351"/>
                    <a:pt x="1779523" y="868757"/>
                  </a:cubicBezTo>
                  <a:cubicBezTo>
                    <a:pt x="2066636" y="863801"/>
                    <a:pt x="2354072" y="854297"/>
                    <a:pt x="2641158" y="864528"/>
                  </a:cubicBezTo>
                  <a:cubicBezTo>
                    <a:pt x="2656396" y="867502"/>
                    <a:pt x="2670746" y="852153"/>
                    <a:pt x="2665227" y="837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8"/>
          <p:cNvGrpSpPr/>
          <p:nvPr/>
        </p:nvGrpSpPr>
        <p:grpSpPr>
          <a:xfrm>
            <a:off x="8035203" y="3277250"/>
            <a:ext cx="1468048" cy="2277954"/>
            <a:chOff x="16070406" y="6554499"/>
            <a:chExt cx="2936096" cy="4555909"/>
          </a:xfrm>
        </p:grpSpPr>
        <p:sp>
          <p:nvSpPr>
            <p:cNvPr id="735" name="Google Shape;735;p8"/>
            <p:cNvSpPr/>
            <p:nvPr/>
          </p:nvSpPr>
          <p:spPr>
            <a:xfrm>
              <a:off x="16070406" y="9074290"/>
              <a:ext cx="1281144" cy="2036100"/>
            </a:xfrm>
            <a:custGeom>
              <a:avLst/>
              <a:gdLst/>
              <a:ahLst/>
              <a:cxnLst/>
              <a:rect l="l" t="t" r="r" b="b"/>
              <a:pathLst>
                <a:path w="1281144" h="2036100" extrusionOk="0">
                  <a:moveTo>
                    <a:pt x="1152376" y="84795"/>
                  </a:moveTo>
                  <a:cubicBezTo>
                    <a:pt x="1071955" y="60639"/>
                    <a:pt x="993364" y="31099"/>
                    <a:pt x="914592" y="2187"/>
                  </a:cubicBezTo>
                  <a:cubicBezTo>
                    <a:pt x="912360" y="1504"/>
                    <a:pt x="910129" y="784"/>
                    <a:pt x="907898" y="0"/>
                  </a:cubicBezTo>
                  <a:cubicBezTo>
                    <a:pt x="886907" y="44047"/>
                    <a:pt x="865434" y="88084"/>
                    <a:pt x="842840" y="131502"/>
                  </a:cubicBezTo>
                  <a:cubicBezTo>
                    <a:pt x="831056" y="154154"/>
                    <a:pt x="818990" y="176660"/>
                    <a:pt x="806577" y="198875"/>
                  </a:cubicBezTo>
                  <a:cubicBezTo>
                    <a:pt x="752138" y="312381"/>
                    <a:pt x="696532" y="425058"/>
                    <a:pt x="639716" y="537488"/>
                  </a:cubicBezTo>
                  <a:cubicBezTo>
                    <a:pt x="537183" y="739078"/>
                    <a:pt x="436637" y="941926"/>
                    <a:pt x="338713" y="1146040"/>
                  </a:cubicBezTo>
                  <a:cubicBezTo>
                    <a:pt x="232592" y="1333807"/>
                    <a:pt x="138357" y="1528991"/>
                    <a:pt x="46151" y="1724221"/>
                  </a:cubicBezTo>
                  <a:cubicBezTo>
                    <a:pt x="43292" y="1732030"/>
                    <a:pt x="39658" y="1740568"/>
                    <a:pt x="35633" y="1749588"/>
                  </a:cubicBezTo>
                  <a:cubicBezTo>
                    <a:pt x="34231" y="1752787"/>
                    <a:pt x="32774" y="1756085"/>
                    <a:pt x="31271" y="1759384"/>
                  </a:cubicBezTo>
                  <a:cubicBezTo>
                    <a:pt x="30014" y="1762199"/>
                    <a:pt x="28749" y="1765060"/>
                    <a:pt x="27437" y="1767967"/>
                  </a:cubicBezTo>
                  <a:cubicBezTo>
                    <a:pt x="27246" y="1768359"/>
                    <a:pt x="27100" y="1768696"/>
                    <a:pt x="26955" y="1769079"/>
                  </a:cubicBezTo>
                  <a:cubicBezTo>
                    <a:pt x="5044" y="1818510"/>
                    <a:pt x="-17641" y="1877054"/>
                    <a:pt x="20607" y="1913574"/>
                  </a:cubicBezTo>
                  <a:cubicBezTo>
                    <a:pt x="43684" y="1934285"/>
                    <a:pt x="71313" y="1949028"/>
                    <a:pt x="99380" y="1961839"/>
                  </a:cubicBezTo>
                  <a:cubicBezTo>
                    <a:pt x="158036" y="1988273"/>
                    <a:pt x="216893" y="2016701"/>
                    <a:pt x="280494" y="2029021"/>
                  </a:cubicBezTo>
                  <a:cubicBezTo>
                    <a:pt x="303716" y="2033722"/>
                    <a:pt x="322576" y="2036100"/>
                    <a:pt x="338275" y="2036100"/>
                  </a:cubicBezTo>
                  <a:cubicBezTo>
                    <a:pt x="389956" y="2036100"/>
                    <a:pt x="407696" y="2010341"/>
                    <a:pt x="436737" y="1957229"/>
                  </a:cubicBezTo>
                  <a:cubicBezTo>
                    <a:pt x="437556" y="1955680"/>
                    <a:pt x="438431" y="1954122"/>
                    <a:pt x="439305" y="1952527"/>
                  </a:cubicBezTo>
                  <a:cubicBezTo>
                    <a:pt x="440908" y="1949520"/>
                    <a:pt x="442602" y="1946468"/>
                    <a:pt x="444295" y="1943315"/>
                  </a:cubicBezTo>
                  <a:cubicBezTo>
                    <a:pt x="445315" y="1941474"/>
                    <a:pt x="446335" y="1939579"/>
                    <a:pt x="447346" y="1937684"/>
                  </a:cubicBezTo>
                  <a:cubicBezTo>
                    <a:pt x="448657" y="1935260"/>
                    <a:pt x="449960" y="1932836"/>
                    <a:pt x="451326" y="1930358"/>
                  </a:cubicBezTo>
                  <a:cubicBezTo>
                    <a:pt x="514344" y="1810109"/>
                    <a:pt x="581688" y="1691956"/>
                    <a:pt x="639278" y="1568947"/>
                  </a:cubicBezTo>
                  <a:cubicBezTo>
                    <a:pt x="812251" y="1209813"/>
                    <a:pt x="977610" y="847135"/>
                    <a:pt x="1130311" y="478927"/>
                  </a:cubicBezTo>
                  <a:cubicBezTo>
                    <a:pt x="1131085" y="478444"/>
                    <a:pt x="1131813" y="477906"/>
                    <a:pt x="1132496" y="477323"/>
                  </a:cubicBezTo>
                  <a:cubicBezTo>
                    <a:pt x="1132742" y="476785"/>
                    <a:pt x="1132979" y="476257"/>
                    <a:pt x="1133270" y="475719"/>
                  </a:cubicBezTo>
                  <a:cubicBezTo>
                    <a:pt x="1134818" y="472029"/>
                    <a:pt x="1136376" y="468302"/>
                    <a:pt x="1137924" y="464612"/>
                  </a:cubicBezTo>
                  <a:cubicBezTo>
                    <a:pt x="1144034" y="450252"/>
                    <a:pt x="1150336" y="435992"/>
                    <a:pt x="1156392" y="421641"/>
                  </a:cubicBezTo>
                  <a:cubicBezTo>
                    <a:pt x="1156438" y="421495"/>
                    <a:pt x="1156492" y="421349"/>
                    <a:pt x="1156538" y="421203"/>
                  </a:cubicBezTo>
                  <a:cubicBezTo>
                    <a:pt x="1156538" y="421203"/>
                    <a:pt x="1156538" y="421203"/>
                    <a:pt x="1156583" y="421203"/>
                  </a:cubicBezTo>
                  <a:cubicBezTo>
                    <a:pt x="1156829" y="420620"/>
                    <a:pt x="1157066" y="420037"/>
                    <a:pt x="1157312" y="419408"/>
                  </a:cubicBezTo>
                  <a:cubicBezTo>
                    <a:pt x="1158131" y="417422"/>
                    <a:pt x="1159443" y="415718"/>
                    <a:pt x="1161046" y="414415"/>
                  </a:cubicBezTo>
                  <a:cubicBezTo>
                    <a:pt x="1161291" y="413932"/>
                    <a:pt x="1161583" y="413495"/>
                    <a:pt x="1161920" y="413103"/>
                  </a:cubicBezTo>
                  <a:cubicBezTo>
                    <a:pt x="1193720" y="347334"/>
                    <a:pt x="1217962" y="278403"/>
                    <a:pt x="1244481" y="210492"/>
                  </a:cubicBezTo>
                  <a:lnTo>
                    <a:pt x="1244526" y="210492"/>
                  </a:lnTo>
                  <a:cubicBezTo>
                    <a:pt x="1249226" y="198465"/>
                    <a:pt x="1253979" y="186437"/>
                    <a:pt x="1258924" y="174501"/>
                  </a:cubicBezTo>
                  <a:cubicBezTo>
                    <a:pt x="1258004" y="174455"/>
                    <a:pt x="1257130" y="174455"/>
                    <a:pt x="1256210" y="174400"/>
                  </a:cubicBezTo>
                  <a:cubicBezTo>
                    <a:pt x="1261492" y="159657"/>
                    <a:pt x="1247240" y="147384"/>
                    <a:pt x="1233088" y="149662"/>
                  </a:cubicBezTo>
                  <a:cubicBezTo>
                    <a:pt x="1231686" y="149325"/>
                    <a:pt x="1227952" y="149079"/>
                    <a:pt x="1224264" y="148787"/>
                  </a:cubicBezTo>
                  <a:cubicBezTo>
                    <a:pt x="1224073" y="147621"/>
                    <a:pt x="1223727" y="146455"/>
                    <a:pt x="1223344" y="145388"/>
                  </a:cubicBezTo>
                  <a:cubicBezTo>
                    <a:pt x="1223199" y="145051"/>
                    <a:pt x="1223053" y="144705"/>
                    <a:pt x="1222907" y="144368"/>
                  </a:cubicBezTo>
                  <a:cubicBezTo>
                    <a:pt x="1223098" y="144122"/>
                    <a:pt x="1223244" y="143931"/>
                    <a:pt x="1223444" y="143684"/>
                  </a:cubicBezTo>
                  <a:cubicBezTo>
                    <a:pt x="1237451" y="148678"/>
                    <a:pt x="1251903" y="152705"/>
                    <a:pt x="1266255" y="156833"/>
                  </a:cubicBezTo>
                  <a:cubicBezTo>
                    <a:pt x="1269306" y="149561"/>
                    <a:pt x="1272457" y="142327"/>
                    <a:pt x="1275662" y="135147"/>
                  </a:cubicBezTo>
                  <a:cubicBezTo>
                    <a:pt x="1277310" y="130828"/>
                    <a:pt x="1279150" y="126563"/>
                    <a:pt x="1281144" y="122290"/>
                  </a:cubicBezTo>
                  <a:cubicBezTo>
                    <a:pt x="1238671" y="108558"/>
                    <a:pt x="1195041" y="97697"/>
                    <a:pt x="1152376" y="84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6913238" y="9074308"/>
              <a:ext cx="438304" cy="210519"/>
            </a:xfrm>
            <a:custGeom>
              <a:avLst/>
              <a:gdLst/>
              <a:ahLst/>
              <a:cxnLst/>
              <a:rect l="l" t="t" r="r" b="b"/>
              <a:pathLst>
                <a:path w="438304" h="210519" extrusionOk="0">
                  <a:moveTo>
                    <a:pt x="438304" y="122317"/>
                  </a:moveTo>
                  <a:cubicBezTo>
                    <a:pt x="436319" y="126581"/>
                    <a:pt x="434470" y="130855"/>
                    <a:pt x="432822" y="135174"/>
                  </a:cubicBezTo>
                  <a:cubicBezTo>
                    <a:pt x="429626" y="142354"/>
                    <a:pt x="426475" y="149580"/>
                    <a:pt x="423415" y="156860"/>
                  </a:cubicBezTo>
                  <a:cubicBezTo>
                    <a:pt x="409063" y="152741"/>
                    <a:pt x="394620" y="148714"/>
                    <a:pt x="380604" y="143712"/>
                  </a:cubicBezTo>
                  <a:cubicBezTo>
                    <a:pt x="380413" y="143958"/>
                    <a:pt x="380267" y="144149"/>
                    <a:pt x="380067" y="144395"/>
                  </a:cubicBezTo>
                  <a:cubicBezTo>
                    <a:pt x="380213" y="144732"/>
                    <a:pt x="380359" y="145078"/>
                    <a:pt x="380504" y="145416"/>
                  </a:cubicBezTo>
                  <a:cubicBezTo>
                    <a:pt x="380896" y="146482"/>
                    <a:pt x="381233" y="147648"/>
                    <a:pt x="381424" y="148814"/>
                  </a:cubicBezTo>
                  <a:cubicBezTo>
                    <a:pt x="385112" y="149106"/>
                    <a:pt x="388837" y="149352"/>
                    <a:pt x="390248" y="149689"/>
                  </a:cubicBezTo>
                  <a:cubicBezTo>
                    <a:pt x="404400" y="147411"/>
                    <a:pt x="418652" y="159685"/>
                    <a:pt x="413370" y="174428"/>
                  </a:cubicBezTo>
                  <a:cubicBezTo>
                    <a:pt x="414290" y="174473"/>
                    <a:pt x="415164" y="174473"/>
                    <a:pt x="416084" y="174528"/>
                  </a:cubicBezTo>
                  <a:cubicBezTo>
                    <a:pt x="411139" y="186464"/>
                    <a:pt x="406385" y="198492"/>
                    <a:pt x="401686" y="210520"/>
                  </a:cubicBezTo>
                  <a:lnTo>
                    <a:pt x="401641" y="210520"/>
                  </a:lnTo>
                  <a:cubicBezTo>
                    <a:pt x="280540" y="200332"/>
                    <a:pt x="159731" y="180587"/>
                    <a:pt x="43047" y="145908"/>
                  </a:cubicBezTo>
                  <a:cubicBezTo>
                    <a:pt x="29861" y="141252"/>
                    <a:pt x="14297" y="137078"/>
                    <a:pt x="0" y="131502"/>
                  </a:cubicBezTo>
                  <a:cubicBezTo>
                    <a:pt x="22594" y="88093"/>
                    <a:pt x="44067" y="44047"/>
                    <a:pt x="65058" y="0"/>
                  </a:cubicBezTo>
                  <a:cubicBezTo>
                    <a:pt x="67289" y="774"/>
                    <a:pt x="69520" y="1504"/>
                    <a:pt x="71751" y="2187"/>
                  </a:cubicBezTo>
                  <a:cubicBezTo>
                    <a:pt x="150524" y="31099"/>
                    <a:pt x="229115" y="60639"/>
                    <a:pt x="309536" y="84795"/>
                  </a:cubicBezTo>
                  <a:cubicBezTo>
                    <a:pt x="352210" y="97679"/>
                    <a:pt x="395840" y="108540"/>
                    <a:pt x="438304" y="122317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6070416" y="10823896"/>
              <a:ext cx="447346" cy="286512"/>
            </a:xfrm>
            <a:custGeom>
              <a:avLst/>
              <a:gdLst/>
              <a:ahLst/>
              <a:cxnLst/>
              <a:rect l="l" t="t" r="r" b="b"/>
              <a:pathLst>
                <a:path w="447346" h="286512" extrusionOk="0">
                  <a:moveTo>
                    <a:pt x="447346" y="188095"/>
                  </a:moveTo>
                  <a:cubicBezTo>
                    <a:pt x="446326" y="189991"/>
                    <a:pt x="445306" y="191877"/>
                    <a:pt x="444295" y="193717"/>
                  </a:cubicBezTo>
                  <a:cubicBezTo>
                    <a:pt x="442602" y="196870"/>
                    <a:pt x="440899" y="199923"/>
                    <a:pt x="439305" y="202929"/>
                  </a:cubicBezTo>
                  <a:cubicBezTo>
                    <a:pt x="438431" y="204533"/>
                    <a:pt x="437556" y="206082"/>
                    <a:pt x="436737" y="207631"/>
                  </a:cubicBezTo>
                  <a:cubicBezTo>
                    <a:pt x="407696" y="260753"/>
                    <a:pt x="389956" y="286512"/>
                    <a:pt x="338275" y="286512"/>
                  </a:cubicBezTo>
                  <a:cubicBezTo>
                    <a:pt x="322566" y="286512"/>
                    <a:pt x="303707" y="284134"/>
                    <a:pt x="280494" y="279432"/>
                  </a:cubicBezTo>
                  <a:cubicBezTo>
                    <a:pt x="216893" y="267113"/>
                    <a:pt x="158036" y="238684"/>
                    <a:pt x="99380" y="212251"/>
                  </a:cubicBezTo>
                  <a:cubicBezTo>
                    <a:pt x="71313" y="199449"/>
                    <a:pt x="43674" y="184697"/>
                    <a:pt x="20607" y="163986"/>
                  </a:cubicBezTo>
                  <a:cubicBezTo>
                    <a:pt x="-17641" y="127465"/>
                    <a:pt x="5044" y="68913"/>
                    <a:pt x="26955" y="19490"/>
                  </a:cubicBezTo>
                  <a:cubicBezTo>
                    <a:pt x="27100" y="19098"/>
                    <a:pt x="27246" y="18761"/>
                    <a:pt x="27437" y="18379"/>
                  </a:cubicBezTo>
                  <a:cubicBezTo>
                    <a:pt x="28749" y="15472"/>
                    <a:pt x="30005" y="12611"/>
                    <a:pt x="31271" y="9795"/>
                  </a:cubicBezTo>
                  <a:cubicBezTo>
                    <a:pt x="32774" y="6497"/>
                    <a:pt x="34231" y="3198"/>
                    <a:pt x="35633" y="0"/>
                  </a:cubicBezTo>
                  <a:cubicBezTo>
                    <a:pt x="147618" y="84695"/>
                    <a:pt x="278608" y="144258"/>
                    <a:pt x="414243" y="179667"/>
                  </a:cubicBezTo>
                  <a:cubicBezTo>
                    <a:pt x="425199" y="182902"/>
                    <a:pt x="436245" y="185672"/>
                    <a:pt x="447346" y="188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6513127" y="9329502"/>
              <a:ext cx="693546" cy="1532607"/>
            </a:xfrm>
            <a:custGeom>
              <a:avLst/>
              <a:gdLst/>
              <a:ahLst/>
              <a:cxnLst/>
              <a:rect l="l" t="t" r="r" b="b"/>
              <a:pathLst>
                <a:path w="693546" h="1532607" extrusionOk="0">
                  <a:moveTo>
                    <a:pt x="5919" y="1531589"/>
                  </a:moveTo>
                  <a:cubicBezTo>
                    <a:pt x="-2550" y="1527324"/>
                    <a:pt x="-565" y="1517620"/>
                    <a:pt x="3442" y="1510777"/>
                  </a:cubicBezTo>
                  <a:cubicBezTo>
                    <a:pt x="29241" y="1453272"/>
                    <a:pt x="55140" y="1395895"/>
                    <a:pt x="81295" y="1338536"/>
                  </a:cubicBezTo>
                  <a:cubicBezTo>
                    <a:pt x="149112" y="1191955"/>
                    <a:pt x="216784" y="1045245"/>
                    <a:pt x="282571" y="897715"/>
                  </a:cubicBezTo>
                  <a:cubicBezTo>
                    <a:pt x="409836" y="619340"/>
                    <a:pt x="516640" y="331789"/>
                    <a:pt x="650571" y="56530"/>
                  </a:cubicBezTo>
                  <a:cubicBezTo>
                    <a:pt x="659441" y="39218"/>
                    <a:pt x="669040" y="22288"/>
                    <a:pt x="677618" y="4875"/>
                  </a:cubicBezTo>
                  <a:cubicBezTo>
                    <a:pt x="679658" y="757"/>
                    <a:pt x="684457" y="-1184"/>
                    <a:pt x="688674" y="757"/>
                  </a:cubicBezTo>
                  <a:cubicBezTo>
                    <a:pt x="692790" y="2652"/>
                    <a:pt x="694730" y="7691"/>
                    <a:pt x="692790" y="11818"/>
                  </a:cubicBezTo>
                  <a:cubicBezTo>
                    <a:pt x="602224" y="194055"/>
                    <a:pt x="527786" y="383727"/>
                    <a:pt x="448221" y="570893"/>
                  </a:cubicBezTo>
                  <a:cubicBezTo>
                    <a:pt x="371415" y="754368"/>
                    <a:pt x="290393" y="936158"/>
                    <a:pt x="207723" y="1117064"/>
                  </a:cubicBezTo>
                  <a:cubicBezTo>
                    <a:pt x="152882" y="1237432"/>
                    <a:pt x="96385" y="1357179"/>
                    <a:pt x="42610" y="1478038"/>
                  </a:cubicBezTo>
                  <a:cubicBezTo>
                    <a:pt x="36499" y="1491497"/>
                    <a:pt x="30434" y="1504891"/>
                    <a:pt x="24141" y="1518249"/>
                  </a:cubicBezTo>
                  <a:cubicBezTo>
                    <a:pt x="21409" y="1525967"/>
                    <a:pt x="15417" y="1535826"/>
                    <a:pt x="5919" y="15315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6252330" y="9291160"/>
              <a:ext cx="737744" cy="1409814"/>
            </a:xfrm>
            <a:custGeom>
              <a:avLst/>
              <a:gdLst/>
              <a:ahLst/>
              <a:cxnLst/>
              <a:rect l="l" t="t" r="r" b="b"/>
              <a:pathLst>
                <a:path w="737744" h="1409814" extrusionOk="0">
                  <a:moveTo>
                    <a:pt x="6211" y="1408852"/>
                  </a:moveTo>
                  <a:cubicBezTo>
                    <a:pt x="-7540" y="1401171"/>
                    <a:pt x="5255" y="1386145"/>
                    <a:pt x="9262" y="1376113"/>
                  </a:cubicBezTo>
                  <a:cubicBezTo>
                    <a:pt x="32511" y="1328121"/>
                    <a:pt x="56607" y="1280494"/>
                    <a:pt x="81496" y="1233358"/>
                  </a:cubicBezTo>
                  <a:cubicBezTo>
                    <a:pt x="150852" y="1101037"/>
                    <a:pt x="222349" y="969854"/>
                    <a:pt x="290676" y="836967"/>
                  </a:cubicBezTo>
                  <a:cubicBezTo>
                    <a:pt x="435800" y="563248"/>
                    <a:pt x="561099" y="278376"/>
                    <a:pt x="718353" y="11354"/>
                  </a:cubicBezTo>
                  <a:cubicBezTo>
                    <a:pt x="721058" y="4738"/>
                    <a:pt x="726741" y="-4182"/>
                    <a:pt x="734691" y="2187"/>
                  </a:cubicBezTo>
                  <a:cubicBezTo>
                    <a:pt x="742349" y="9285"/>
                    <a:pt x="733571" y="19928"/>
                    <a:pt x="730420" y="27263"/>
                  </a:cubicBezTo>
                  <a:cubicBezTo>
                    <a:pt x="538961" y="376009"/>
                    <a:pt x="374157" y="738878"/>
                    <a:pt x="183627" y="1088198"/>
                  </a:cubicBezTo>
                  <a:cubicBezTo>
                    <a:pt x="134570" y="1180555"/>
                    <a:pt x="84519" y="1272548"/>
                    <a:pt x="38686" y="1366555"/>
                  </a:cubicBezTo>
                  <a:cubicBezTo>
                    <a:pt x="32356" y="1379138"/>
                    <a:pt x="26410" y="1392068"/>
                    <a:pt x="20117" y="1404679"/>
                  </a:cubicBezTo>
                  <a:cubicBezTo>
                    <a:pt x="17458" y="1409435"/>
                    <a:pt x="11029" y="1411039"/>
                    <a:pt x="6211" y="14088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6318184" y="9593539"/>
              <a:ext cx="669390" cy="1311704"/>
            </a:xfrm>
            <a:custGeom>
              <a:avLst/>
              <a:gdLst/>
              <a:ahLst/>
              <a:cxnLst/>
              <a:rect l="l" t="t" r="r" b="b"/>
              <a:pathLst>
                <a:path w="669390" h="1311704" extrusionOk="0">
                  <a:moveTo>
                    <a:pt x="7563" y="1311225"/>
                  </a:moveTo>
                  <a:cubicBezTo>
                    <a:pt x="2035" y="1309530"/>
                    <a:pt x="-1307" y="1303370"/>
                    <a:pt x="487" y="1297785"/>
                  </a:cubicBezTo>
                  <a:cubicBezTo>
                    <a:pt x="7627" y="1277565"/>
                    <a:pt x="16178" y="1257902"/>
                    <a:pt x="24920" y="1238366"/>
                  </a:cubicBezTo>
                  <a:cubicBezTo>
                    <a:pt x="61101" y="1161982"/>
                    <a:pt x="100934" y="1087147"/>
                    <a:pt x="140493" y="1012721"/>
                  </a:cubicBezTo>
                  <a:cubicBezTo>
                    <a:pt x="140457" y="1012776"/>
                    <a:pt x="140420" y="1012840"/>
                    <a:pt x="140384" y="1012904"/>
                  </a:cubicBezTo>
                  <a:cubicBezTo>
                    <a:pt x="140329" y="1012994"/>
                    <a:pt x="140284" y="1013086"/>
                    <a:pt x="140229" y="1013177"/>
                  </a:cubicBezTo>
                  <a:cubicBezTo>
                    <a:pt x="309968" y="703758"/>
                    <a:pt x="463871" y="386065"/>
                    <a:pt x="619450" y="69338"/>
                  </a:cubicBezTo>
                  <a:cubicBezTo>
                    <a:pt x="630596" y="47223"/>
                    <a:pt x="642335" y="25391"/>
                    <a:pt x="654401" y="3760"/>
                  </a:cubicBezTo>
                  <a:cubicBezTo>
                    <a:pt x="656341" y="270"/>
                    <a:pt x="661095" y="-896"/>
                    <a:pt x="664628" y="708"/>
                  </a:cubicBezTo>
                  <a:cubicBezTo>
                    <a:pt x="668407" y="2457"/>
                    <a:pt x="670684" y="7550"/>
                    <a:pt x="668598" y="11423"/>
                  </a:cubicBezTo>
                  <a:cubicBezTo>
                    <a:pt x="589188" y="167937"/>
                    <a:pt x="517318" y="328223"/>
                    <a:pt x="439347" y="485466"/>
                  </a:cubicBezTo>
                  <a:cubicBezTo>
                    <a:pt x="350611" y="666937"/>
                    <a:pt x="254918" y="844927"/>
                    <a:pt x="159918" y="1023145"/>
                  </a:cubicBezTo>
                  <a:cubicBezTo>
                    <a:pt x="120905" y="1096887"/>
                    <a:pt x="81700" y="1170620"/>
                    <a:pt x="45893" y="1245984"/>
                  </a:cubicBezTo>
                  <a:cubicBezTo>
                    <a:pt x="36467" y="1265383"/>
                    <a:pt x="29519" y="1285885"/>
                    <a:pt x="20494" y="1305448"/>
                  </a:cubicBezTo>
                  <a:cubicBezTo>
                    <a:pt x="18236" y="1310295"/>
                    <a:pt x="12590" y="1312828"/>
                    <a:pt x="7563" y="13112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6606734" y="6684961"/>
              <a:ext cx="2325417" cy="2254796"/>
            </a:xfrm>
            <a:custGeom>
              <a:avLst/>
              <a:gdLst/>
              <a:ahLst/>
              <a:cxnLst/>
              <a:rect l="l" t="t" r="r" b="b"/>
              <a:pathLst>
                <a:path w="2325417" h="2254796" extrusionOk="0">
                  <a:moveTo>
                    <a:pt x="2176533" y="1640465"/>
                  </a:moveTo>
                  <a:cubicBezTo>
                    <a:pt x="2097978" y="1758554"/>
                    <a:pt x="2021646" y="1880370"/>
                    <a:pt x="1916282" y="1976728"/>
                  </a:cubicBezTo>
                  <a:cubicBezTo>
                    <a:pt x="1842937" y="2042916"/>
                    <a:pt x="1752717" y="2083892"/>
                    <a:pt x="1667205" y="2130955"/>
                  </a:cubicBezTo>
                  <a:cubicBezTo>
                    <a:pt x="1490108" y="2225699"/>
                    <a:pt x="1284843" y="2263823"/>
                    <a:pt x="1085161" y="2253017"/>
                  </a:cubicBezTo>
                  <a:cubicBezTo>
                    <a:pt x="985880" y="2244570"/>
                    <a:pt x="889823" y="2216013"/>
                    <a:pt x="794011" y="2190063"/>
                  </a:cubicBezTo>
                  <a:cubicBezTo>
                    <a:pt x="699812" y="2159520"/>
                    <a:pt x="610958" y="2113824"/>
                    <a:pt x="525082" y="2064894"/>
                  </a:cubicBezTo>
                  <a:cubicBezTo>
                    <a:pt x="364987" y="1965311"/>
                    <a:pt x="218670" y="1834547"/>
                    <a:pt x="122112" y="1671135"/>
                  </a:cubicBezTo>
                  <a:cubicBezTo>
                    <a:pt x="20099" y="1500890"/>
                    <a:pt x="-10181" y="1295883"/>
                    <a:pt x="2851" y="1100061"/>
                  </a:cubicBezTo>
                  <a:cubicBezTo>
                    <a:pt x="22703" y="928577"/>
                    <a:pt x="77562" y="762058"/>
                    <a:pt x="147428" y="604852"/>
                  </a:cubicBezTo>
                  <a:cubicBezTo>
                    <a:pt x="211594" y="468384"/>
                    <a:pt x="319317" y="359489"/>
                    <a:pt x="438086" y="268963"/>
                  </a:cubicBezTo>
                  <a:cubicBezTo>
                    <a:pt x="535136" y="191102"/>
                    <a:pt x="637895" y="118463"/>
                    <a:pt x="752321" y="68548"/>
                  </a:cubicBezTo>
                  <a:cubicBezTo>
                    <a:pt x="833489" y="34024"/>
                    <a:pt x="919365" y="4975"/>
                    <a:pt x="1008100" y="0"/>
                  </a:cubicBezTo>
                  <a:cubicBezTo>
                    <a:pt x="1096590" y="1121"/>
                    <a:pt x="1185444" y="374"/>
                    <a:pt x="1273933" y="4219"/>
                  </a:cubicBezTo>
                  <a:cubicBezTo>
                    <a:pt x="1518047" y="4465"/>
                    <a:pt x="1761787" y="135219"/>
                    <a:pt x="1935032" y="301492"/>
                  </a:cubicBezTo>
                  <a:cubicBezTo>
                    <a:pt x="2044613" y="414861"/>
                    <a:pt x="2130125" y="551457"/>
                    <a:pt x="2196394" y="694130"/>
                  </a:cubicBezTo>
                  <a:cubicBezTo>
                    <a:pt x="2233504" y="787881"/>
                    <a:pt x="2251371" y="888211"/>
                    <a:pt x="2268501" y="987302"/>
                  </a:cubicBezTo>
                  <a:cubicBezTo>
                    <a:pt x="2274211" y="986683"/>
                    <a:pt x="2280167" y="989662"/>
                    <a:pt x="2282898" y="995129"/>
                  </a:cubicBezTo>
                  <a:cubicBezTo>
                    <a:pt x="2295930" y="1022201"/>
                    <a:pt x="2308461" y="1049892"/>
                    <a:pt x="2316411" y="1078949"/>
                  </a:cubicBezTo>
                  <a:cubicBezTo>
                    <a:pt x="2355734" y="1228829"/>
                    <a:pt x="2258438" y="1510585"/>
                    <a:pt x="2176533" y="16404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7514280" y="7475277"/>
              <a:ext cx="1197754" cy="1260756"/>
            </a:xfrm>
            <a:custGeom>
              <a:avLst/>
              <a:gdLst/>
              <a:ahLst/>
              <a:cxnLst/>
              <a:rect l="l" t="t" r="r" b="b"/>
              <a:pathLst>
                <a:path w="1197754" h="1260756" extrusionOk="0">
                  <a:moveTo>
                    <a:pt x="1197754" y="292697"/>
                  </a:moveTo>
                  <a:cubicBezTo>
                    <a:pt x="1192472" y="357163"/>
                    <a:pt x="1179914" y="421337"/>
                    <a:pt x="1157275" y="482013"/>
                  </a:cubicBezTo>
                  <a:cubicBezTo>
                    <a:pt x="1135365" y="544201"/>
                    <a:pt x="1115485" y="607009"/>
                    <a:pt x="1082036" y="664204"/>
                  </a:cubicBezTo>
                  <a:cubicBezTo>
                    <a:pt x="983574" y="860992"/>
                    <a:pt x="820109" y="1035028"/>
                    <a:pt x="627895" y="1142374"/>
                  </a:cubicBezTo>
                  <a:cubicBezTo>
                    <a:pt x="478773" y="1225365"/>
                    <a:pt x="359275" y="1275179"/>
                    <a:pt x="184946" y="1257037"/>
                  </a:cubicBezTo>
                  <a:cubicBezTo>
                    <a:pt x="142864" y="1253839"/>
                    <a:pt x="100400" y="1248254"/>
                    <a:pt x="62052" y="1229538"/>
                  </a:cubicBezTo>
                  <a:cubicBezTo>
                    <a:pt x="25980" y="1212225"/>
                    <a:pt x="-24243" y="1186557"/>
                    <a:pt x="13285" y="1141891"/>
                  </a:cubicBezTo>
                  <a:cubicBezTo>
                    <a:pt x="39412" y="1115066"/>
                    <a:pt x="78389" y="1105653"/>
                    <a:pt x="112767" y="1093626"/>
                  </a:cubicBezTo>
                  <a:cubicBezTo>
                    <a:pt x="175785" y="1071366"/>
                    <a:pt x="241335" y="1055985"/>
                    <a:pt x="302850" y="1029843"/>
                  </a:cubicBezTo>
                  <a:cubicBezTo>
                    <a:pt x="475385" y="945495"/>
                    <a:pt x="637493" y="835187"/>
                    <a:pt x="759031" y="684633"/>
                  </a:cubicBezTo>
                  <a:cubicBezTo>
                    <a:pt x="848131" y="577633"/>
                    <a:pt x="914018" y="455780"/>
                    <a:pt x="955125" y="324579"/>
                  </a:cubicBezTo>
                  <a:cubicBezTo>
                    <a:pt x="990076" y="222864"/>
                    <a:pt x="1000112" y="67744"/>
                    <a:pt x="1092509" y="1674"/>
                  </a:cubicBezTo>
                  <a:cubicBezTo>
                    <a:pt x="1208172" y="-22445"/>
                    <a:pt x="1195614" y="220859"/>
                    <a:pt x="1197754" y="292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18520895" y="7297171"/>
              <a:ext cx="95328" cy="104667"/>
            </a:xfrm>
            <a:custGeom>
              <a:avLst/>
              <a:gdLst/>
              <a:ahLst/>
              <a:cxnLst/>
              <a:rect l="l" t="t" r="r" b="b"/>
              <a:pathLst>
                <a:path w="95328" h="104667" extrusionOk="0">
                  <a:moveTo>
                    <a:pt x="28046" y="98767"/>
                  </a:moveTo>
                  <a:cubicBezTo>
                    <a:pt x="-26630" y="71113"/>
                    <a:pt x="5298" y="-23505"/>
                    <a:pt x="66677" y="5444"/>
                  </a:cubicBezTo>
                  <a:cubicBezTo>
                    <a:pt x="77987" y="10647"/>
                    <a:pt x="81739" y="23093"/>
                    <a:pt x="88396" y="32360"/>
                  </a:cubicBezTo>
                  <a:cubicBezTo>
                    <a:pt x="112474" y="70739"/>
                    <a:pt x="69327" y="122221"/>
                    <a:pt x="28046" y="987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16768898" y="6932740"/>
              <a:ext cx="621425" cy="966849"/>
            </a:xfrm>
            <a:custGeom>
              <a:avLst/>
              <a:gdLst/>
              <a:ahLst/>
              <a:cxnLst/>
              <a:rect l="l" t="t" r="r" b="b"/>
              <a:pathLst>
                <a:path w="621425" h="966849" extrusionOk="0">
                  <a:moveTo>
                    <a:pt x="438321" y="46359"/>
                  </a:moveTo>
                  <a:cubicBezTo>
                    <a:pt x="482097" y="19634"/>
                    <a:pt x="631019" y="-46581"/>
                    <a:pt x="620938" y="53248"/>
                  </a:cubicBezTo>
                  <a:cubicBezTo>
                    <a:pt x="626802" y="103837"/>
                    <a:pt x="536637" y="154143"/>
                    <a:pt x="504008" y="187902"/>
                  </a:cubicBezTo>
                  <a:cubicBezTo>
                    <a:pt x="415582" y="264879"/>
                    <a:pt x="346599" y="359414"/>
                    <a:pt x="281787" y="456328"/>
                  </a:cubicBezTo>
                  <a:cubicBezTo>
                    <a:pt x="245478" y="515163"/>
                    <a:pt x="212366" y="576576"/>
                    <a:pt x="190693" y="642446"/>
                  </a:cubicBezTo>
                  <a:cubicBezTo>
                    <a:pt x="175275" y="692451"/>
                    <a:pt x="164365" y="743632"/>
                    <a:pt x="149102" y="793738"/>
                  </a:cubicBezTo>
                  <a:cubicBezTo>
                    <a:pt x="133685" y="839671"/>
                    <a:pt x="112739" y="977232"/>
                    <a:pt x="48555" y="966225"/>
                  </a:cubicBezTo>
                  <a:cubicBezTo>
                    <a:pt x="22428" y="959145"/>
                    <a:pt x="16801" y="927327"/>
                    <a:pt x="10936" y="904529"/>
                  </a:cubicBezTo>
                  <a:cubicBezTo>
                    <a:pt x="-2588" y="850879"/>
                    <a:pt x="-3562" y="795442"/>
                    <a:pt x="7976" y="741263"/>
                  </a:cubicBezTo>
                  <a:cubicBezTo>
                    <a:pt x="21745" y="657644"/>
                    <a:pt x="50204" y="578526"/>
                    <a:pt x="84618" y="501404"/>
                  </a:cubicBezTo>
                  <a:cubicBezTo>
                    <a:pt x="123931" y="396918"/>
                    <a:pt x="183170" y="302730"/>
                    <a:pt x="251817" y="215220"/>
                  </a:cubicBezTo>
                  <a:cubicBezTo>
                    <a:pt x="300501" y="145842"/>
                    <a:pt x="363911" y="87244"/>
                    <a:pt x="438321" y="46359"/>
                  </a:cubicBezTo>
                  <a:close/>
                </a:path>
              </a:pathLst>
            </a:custGeom>
            <a:solidFill>
              <a:srgbClr val="C7CFFB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6768898" y="6932740"/>
              <a:ext cx="621425" cy="966849"/>
            </a:xfrm>
            <a:custGeom>
              <a:avLst/>
              <a:gdLst/>
              <a:ahLst/>
              <a:cxnLst/>
              <a:rect l="l" t="t" r="r" b="b"/>
              <a:pathLst>
                <a:path w="621425" h="966849" extrusionOk="0">
                  <a:moveTo>
                    <a:pt x="438321" y="46359"/>
                  </a:moveTo>
                  <a:cubicBezTo>
                    <a:pt x="482097" y="19634"/>
                    <a:pt x="631019" y="-46581"/>
                    <a:pt x="620938" y="53248"/>
                  </a:cubicBezTo>
                  <a:cubicBezTo>
                    <a:pt x="626802" y="103837"/>
                    <a:pt x="536637" y="154143"/>
                    <a:pt x="504008" y="187902"/>
                  </a:cubicBezTo>
                  <a:cubicBezTo>
                    <a:pt x="415582" y="264879"/>
                    <a:pt x="346599" y="359414"/>
                    <a:pt x="281787" y="456328"/>
                  </a:cubicBezTo>
                  <a:cubicBezTo>
                    <a:pt x="245478" y="515163"/>
                    <a:pt x="212366" y="576576"/>
                    <a:pt x="190693" y="642446"/>
                  </a:cubicBezTo>
                  <a:cubicBezTo>
                    <a:pt x="175275" y="692451"/>
                    <a:pt x="164365" y="743632"/>
                    <a:pt x="149102" y="793738"/>
                  </a:cubicBezTo>
                  <a:cubicBezTo>
                    <a:pt x="133685" y="839671"/>
                    <a:pt x="112739" y="977232"/>
                    <a:pt x="48555" y="966225"/>
                  </a:cubicBezTo>
                  <a:cubicBezTo>
                    <a:pt x="22428" y="959145"/>
                    <a:pt x="16801" y="927327"/>
                    <a:pt x="10936" y="904529"/>
                  </a:cubicBezTo>
                  <a:cubicBezTo>
                    <a:pt x="-2588" y="850879"/>
                    <a:pt x="-3562" y="795442"/>
                    <a:pt x="7976" y="741263"/>
                  </a:cubicBezTo>
                  <a:cubicBezTo>
                    <a:pt x="21745" y="657644"/>
                    <a:pt x="50204" y="578526"/>
                    <a:pt x="84618" y="501404"/>
                  </a:cubicBezTo>
                  <a:cubicBezTo>
                    <a:pt x="123931" y="396918"/>
                    <a:pt x="183170" y="302730"/>
                    <a:pt x="251817" y="215220"/>
                  </a:cubicBezTo>
                  <a:cubicBezTo>
                    <a:pt x="300501" y="145842"/>
                    <a:pt x="363911" y="87244"/>
                    <a:pt x="438321" y="463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16902288" y="8805232"/>
              <a:ext cx="650419" cy="459324"/>
            </a:xfrm>
            <a:custGeom>
              <a:avLst/>
              <a:gdLst/>
              <a:ahLst/>
              <a:cxnLst/>
              <a:rect l="l" t="t" r="r" b="b"/>
              <a:pathLst>
                <a:path w="650419" h="459324" extrusionOk="0">
                  <a:moveTo>
                    <a:pt x="640705" y="189539"/>
                  </a:moveTo>
                  <a:cubicBezTo>
                    <a:pt x="672241" y="242634"/>
                    <a:pt x="619477" y="289760"/>
                    <a:pt x="589389" y="328176"/>
                  </a:cubicBezTo>
                  <a:cubicBezTo>
                    <a:pt x="585081" y="342919"/>
                    <a:pt x="588442" y="358673"/>
                    <a:pt x="584189" y="373498"/>
                  </a:cubicBezTo>
                  <a:cubicBezTo>
                    <a:pt x="572469" y="414483"/>
                    <a:pt x="538938" y="455003"/>
                    <a:pt x="494351" y="459158"/>
                  </a:cubicBezTo>
                  <a:cubicBezTo>
                    <a:pt x="438637" y="461910"/>
                    <a:pt x="388441" y="429754"/>
                    <a:pt x="335458" y="416506"/>
                  </a:cubicBezTo>
                  <a:cubicBezTo>
                    <a:pt x="268533" y="396742"/>
                    <a:pt x="201790" y="375038"/>
                    <a:pt x="140257" y="341370"/>
                  </a:cubicBezTo>
                  <a:cubicBezTo>
                    <a:pt x="103147" y="320832"/>
                    <a:pt x="64471" y="301815"/>
                    <a:pt x="30858" y="275838"/>
                  </a:cubicBezTo>
                  <a:cubicBezTo>
                    <a:pt x="-13938" y="236675"/>
                    <a:pt x="-8947" y="170842"/>
                    <a:pt x="39236" y="137028"/>
                  </a:cubicBezTo>
                  <a:cubicBezTo>
                    <a:pt x="53169" y="126814"/>
                    <a:pt x="45738" y="108991"/>
                    <a:pt x="46421" y="94576"/>
                  </a:cubicBezTo>
                  <a:cubicBezTo>
                    <a:pt x="46658" y="50238"/>
                    <a:pt x="85462" y="17590"/>
                    <a:pt x="125422" y="6064"/>
                  </a:cubicBezTo>
                  <a:cubicBezTo>
                    <a:pt x="163688" y="-7978"/>
                    <a:pt x="203439" y="4588"/>
                    <a:pt x="238627" y="21171"/>
                  </a:cubicBezTo>
                  <a:cubicBezTo>
                    <a:pt x="285690" y="41937"/>
                    <a:pt x="333937" y="59377"/>
                    <a:pt x="381920" y="77774"/>
                  </a:cubicBezTo>
                  <a:cubicBezTo>
                    <a:pt x="425414" y="93966"/>
                    <a:pt x="468862" y="110604"/>
                    <a:pt x="512856" y="125365"/>
                  </a:cubicBezTo>
                  <a:cubicBezTo>
                    <a:pt x="556832" y="141547"/>
                    <a:pt x="609105" y="152646"/>
                    <a:pt x="640705" y="189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16502759" y="6554499"/>
              <a:ext cx="2503743" cy="2503725"/>
            </a:xfrm>
            <a:custGeom>
              <a:avLst/>
              <a:gdLst/>
              <a:ahLst/>
              <a:cxnLst/>
              <a:rect l="l" t="t" r="r" b="b"/>
              <a:pathLst>
                <a:path w="2503743" h="2503725" extrusionOk="0">
                  <a:moveTo>
                    <a:pt x="1297105" y="2313837"/>
                  </a:moveTo>
                  <a:cubicBezTo>
                    <a:pt x="2171064" y="2271786"/>
                    <a:pt x="2623365" y="1263016"/>
                    <a:pt x="2077210" y="582190"/>
                  </a:cubicBezTo>
                  <a:cubicBezTo>
                    <a:pt x="2076964" y="581853"/>
                    <a:pt x="2076673" y="581506"/>
                    <a:pt x="2076381" y="581169"/>
                  </a:cubicBezTo>
                  <a:cubicBezTo>
                    <a:pt x="2046375" y="544549"/>
                    <a:pt x="2014228" y="510015"/>
                    <a:pt x="1979960" y="477467"/>
                  </a:cubicBezTo>
                  <a:cubicBezTo>
                    <a:pt x="1329916" y="-127157"/>
                    <a:pt x="278377" y="273499"/>
                    <a:pt x="193594" y="1156499"/>
                  </a:cubicBezTo>
                  <a:cubicBezTo>
                    <a:pt x="147396" y="1629038"/>
                    <a:pt x="439666" y="2089504"/>
                    <a:pt x="885428" y="2249863"/>
                  </a:cubicBezTo>
                  <a:cubicBezTo>
                    <a:pt x="884991" y="2249717"/>
                    <a:pt x="884554" y="2249571"/>
                    <a:pt x="884117" y="2249425"/>
                  </a:cubicBezTo>
                  <a:cubicBezTo>
                    <a:pt x="1015836" y="2297982"/>
                    <a:pt x="1157008" y="2319705"/>
                    <a:pt x="1297105" y="2313837"/>
                  </a:cubicBezTo>
                  <a:close/>
                  <a:moveTo>
                    <a:pt x="1305492" y="1293"/>
                  </a:moveTo>
                  <a:cubicBezTo>
                    <a:pt x="2075033" y="30879"/>
                    <a:pt x="2639320" y="761419"/>
                    <a:pt x="2475217" y="1514083"/>
                  </a:cubicBezTo>
                  <a:cubicBezTo>
                    <a:pt x="2355720" y="2098087"/>
                    <a:pt x="1807042" y="2527901"/>
                    <a:pt x="1211584" y="2502670"/>
                  </a:cubicBezTo>
                  <a:cubicBezTo>
                    <a:pt x="690682" y="2492383"/>
                    <a:pt x="208666" y="2125058"/>
                    <a:pt x="58096" y="1626559"/>
                  </a:cubicBezTo>
                  <a:cubicBezTo>
                    <a:pt x="-201253" y="802067"/>
                    <a:pt x="442051" y="-37469"/>
                    <a:pt x="1305492" y="1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6534816" y="6593110"/>
              <a:ext cx="2434654" cy="2437286"/>
            </a:xfrm>
            <a:custGeom>
              <a:avLst/>
              <a:gdLst/>
              <a:ahLst/>
              <a:cxnLst/>
              <a:rect l="l" t="t" r="r" b="b"/>
              <a:pathLst>
                <a:path w="2434654" h="2437286" extrusionOk="0">
                  <a:moveTo>
                    <a:pt x="1185001" y="2436906"/>
                  </a:moveTo>
                  <a:cubicBezTo>
                    <a:pt x="635850" y="2426637"/>
                    <a:pt x="156292" y="2038464"/>
                    <a:pt x="33889" y="1502361"/>
                  </a:cubicBezTo>
                  <a:cubicBezTo>
                    <a:pt x="-74307" y="1066287"/>
                    <a:pt x="81226" y="575871"/>
                    <a:pt x="433927" y="294270"/>
                  </a:cubicBezTo>
                  <a:cubicBezTo>
                    <a:pt x="449308" y="281049"/>
                    <a:pt x="465828" y="269304"/>
                    <a:pt x="482065" y="257230"/>
                  </a:cubicBezTo>
                  <a:cubicBezTo>
                    <a:pt x="489369" y="250861"/>
                    <a:pt x="498129" y="244228"/>
                    <a:pt x="508484" y="247608"/>
                  </a:cubicBezTo>
                  <a:cubicBezTo>
                    <a:pt x="517891" y="250661"/>
                    <a:pt x="523856" y="258133"/>
                    <a:pt x="524238" y="268128"/>
                  </a:cubicBezTo>
                  <a:cubicBezTo>
                    <a:pt x="524721" y="279819"/>
                    <a:pt x="515077" y="286461"/>
                    <a:pt x="508966" y="290489"/>
                  </a:cubicBezTo>
                  <a:cubicBezTo>
                    <a:pt x="492893" y="302999"/>
                    <a:pt x="477976" y="317040"/>
                    <a:pt x="462295" y="330052"/>
                  </a:cubicBezTo>
                  <a:cubicBezTo>
                    <a:pt x="380371" y="402272"/>
                    <a:pt x="308337" y="485773"/>
                    <a:pt x="248461" y="577101"/>
                  </a:cubicBezTo>
                  <a:cubicBezTo>
                    <a:pt x="25347" y="909883"/>
                    <a:pt x="-9613" y="1361647"/>
                    <a:pt x="167111" y="1721254"/>
                  </a:cubicBezTo>
                  <a:cubicBezTo>
                    <a:pt x="371629" y="2144307"/>
                    <a:pt x="829221" y="2418628"/>
                    <a:pt x="1297960" y="2382171"/>
                  </a:cubicBezTo>
                  <a:cubicBezTo>
                    <a:pt x="1809382" y="2353141"/>
                    <a:pt x="2263941" y="1947118"/>
                    <a:pt x="2357595" y="1444829"/>
                  </a:cubicBezTo>
                  <a:cubicBezTo>
                    <a:pt x="2484296" y="819330"/>
                    <a:pt x="2067428" y="201913"/>
                    <a:pt x="1443812" y="81901"/>
                  </a:cubicBezTo>
                  <a:cubicBezTo>
                    <a:pt x="1300947" y="54283"/>
                    <a:pt x="1155732" y="51987"/>
                    <a:pt x="1014842" y="76625"/>
                  </a:cubicBezTo>
                  <a:cubicBezTo>
                    <a:pt x="941670" y="88908"/>
                    <a:pt x="876002" y="112097"/>
                    <a:pt x="808421" y="131478"/>
                  </a:cubicBezTo>
                  <a:cubicBezTo>
                    <a:pt x="773552" y="130777"/>
                    <a:pt x="768452" y="81409"/>
                    <a:pt x="802502" y="72698"/>
                  </a:cubicBezTo>
                  <a:cubicBezTo>
                    <a:pt x="1444805" y="-160957"/>
                    <a:pt x="2159379" y="188372"/>
                    <a:pt x="2372366" y="837581"/>
                  </a:cubicBezTo>
                  <a:cubicBezTo>
                    <a:pt x="2635767" y="1641480"/>
                    <a:pt x="2030401" y="2457462"/>
                    <a:pt x="1185001" y="2436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7114600" y="6718750"/>
              <a:ext cx="143296" cy="97916"/>
            </a:xfrm>
            <a:custGeom>
              <a:avLst/>
              <a:gdLst/>
              <a:ahLst/>
              <a:cxnLst/>
              <a:rect l="l" t="t" r="r" b="b"/>
              <a:pathLst>
                <a:path w="143296" h="97916" extrusionOk="0">
                  <a:moveTo>
                    <a:pt x="19584" y="97748"/>
                  </a:moveTo>
                  <a:cubicBezTo>
                    <a:pt x="5141" y="96637"/>
                    <a:pt x="-3884" y="79753"/>
                    <a:pt x="1644" y="66896"/>
                  </a:cubicBezTo>
                  <a:cubicBezTo>
                    <a:pt x="6106" y="56463"/>
                    <a:pt x="14876" y="51087"/>
                    <a:pt x="24237" y="45601"/>
                  </a:cubicBezTo>
                  <a:cubicBezTo>
                    <a:pt x="46184" y="32827"/>
                    <a:pt x="68687" y="21072"/>
                    <a:pt x="91472" y="9801"/>
                  </a:cubicBezTo>
                  <a:cubicBezTo>
                    <a:pt x="103147" y="4917"/>
                    <a:pt x="116251" y="-3484"/>
                    <a:pt x="129137" y="1555"/>
                  </a:cubicBezTo>
                  <a:cubicBezTo>
                    <a:pt x="129128" y="1573"/>
                    <a:pt x="129110" y="1591"/>
                    <a:pt x="129101" y="1610"/>
                  </a:cubicBezTo>
                  <a:cubicBezTo>
                    <a:pt x="158361" y="18877"/>
                    <a:pt x="136951" y="43050"/>
                    <a:pt x="113674" y="52481"/>
                  </a:cubicBezTo>
                  <a:cubicBezTo>
                    <a:pt x="91800" y="64053"/>
                    <a:pt x="70099" y="76062"/>
                    <a:pt x="48807" y="88618"/>
                  </a:cubicBezTo>
                  <a:cubicBezTo>
                    <a:pt x="39928" y="94240"/>
                    <a:pt x="30157" y="98869"/>
                    <a:pt x="19584" y="97748"/>
                  </a:cubicBezTo>
                  <a:close/>
                </a:path>
              </a:pathLst>
            </a:custGeom>
            <a:solidFill>
              <a:srgbClr val="5470D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6984959" y="8940929"/>
              <a:ext cx="188236" cy="112444"/>
            </a:xfrm>
            <a:custGeom>
              <a:avLst/>
              <a:gdLst/>
              <a:ahLst/>
              <a:cxnLst/>
              <a:rect l="l" t="t" r="r" b="b"/>
              <a:pathLst>
                <a:path w="188236" h="112444" extrusionOk="0">
                  <a:moveTo>
                    <a:pt x="184559" y="98463"/>
                  </a:moveTo>
                  <a:cubicBezTo>
                    <a:pt x="154662" y="83529"/>
                    <a:pt x="123854" y="71173"/>
                    <a:pt x="94649" y="54699"/>
                  </a:cubicBezTo>
                  <a:cubicBezTo>
                    <a:pt x="80115" y="46498"/>
                    <a:pt x="65890" y="37760"/>
                    <a:pt x="51866" y="28721"/>
                  </a:cubicBezTo>
                  <a:cubicBezTo>
                    <a:pt x="38069" y="19837"/>
                    <a:pt x="24955" y="8292"/>
                    <a:pt x="10394" y="839"/>
                  </a:cubicBezTo>
                  <a:cubicBezTo>
                    <a:pt x="3445" y="-2724"/>
                    <a:pt x="-3521" y="5850"/>
                    <a:pt x="1988" y="11737"/>
                  </a:cubicBezTo>
                  <a:cubicBezTo>
                    <a:pt x="13162" y="23655"/>
                    <a:pt x="28953" y="32685"/>
                    <a:pt x="42449" y="41733"/>
                  </a:cubicBezTo>
                  <a:cubicBezTo>
                    <a:pt x="56747" y="51318"/>
                    <a:pt x="71481" y="60239"/>
                    <a:pt x="86471" y="68695"/>
                  </a:cubicBezTo>
                  <a:cubicBezTo>
                    <a:pt x="115631" y="85141"/>
                    <a:pt x="146721" y="102199"/>
                    <a:pt x="178804" y="112122"/>
                  </a:cubicBezTo>
                  <a:cubicBezTo>
                    <a:pt x="186763" y="114582"/>
                    <a:pt x="192209" y="102281"/>
                    <a:pt x="184559" y="984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7227641" y="9070072"/>
              <a:ext cx="215930" cy="70336"/>
            </a:xfrm>
            <a:custGeom>
              <a:avLst/>
              <a:gdLst/>
              <a:ahLst/>
              <a:cxnLst/>
              <a:rect l="l" t="t" r="r" b="b"/>
              <a:pathLst>
                <a:path w="215930" h="70336" extrusionOk="0">
                  <a:moveTo>
                    <a:pt x="211352" y="57740"/>
                  </a:moveTo>
                  <a:cubicBezTo>
                    <a:pt x="176655" y="52237"/>
                    <a:pt x="142086" y="46095"/>
                    <a:pt x="108219" y="36601"/>
                  </a:cubicBezTo>
                  <a:cubicBezTo>
                    <a:pt x="74142" y="27034"/>
                    <a:pt x="42068" y="13493"/>
                    <a:pt x="9247" y="482"/>
                  </a:cubicBezTo>
                  <a:cubicBezTo>
                    <a:pt x="1416" y="-2625"/>
                    <a:pt x="-3830" y="10167"/>
                    <a:pt x="3528" y="14049"/>
                  </a:cubicBezTo>
                  <a:cubicBezTo>
                    <a:pt x="34956" y="30587"/>
                    <a:pt x="69989" y="41986"/>
                    <a:pt x="104139" y="51398"/>
                  </a:cubicBezTo>
                  <a:cubicBezTo>
                    <a:pt x="138626" y="60902"/>
                    <a:pt x="173914" y="67973"/>
                    <a:pt x="209649" y="70324"/>
                  </a:cubicBezTo>
                  <a:cubicBezTo>
                    <a:pt x="216743" y="70788"/>
                    <a:pt x="218528" y="58879"/>
                    <a:pt x="211352" y="57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2" name="Google Shape;752;p8"/>
          <p:cNvSpPr txBox="1">
            <a:spLocks noGrp="1"/>
          </p:cNvSpPr>
          <p:nvPr>
            <p:ph type="title"/>
          </p:nvPr>
        </p:nvSpPr>
        <p:spPr>
          <a:xfrm>
            <a:off x="2386200" y="1674600"/>
            <a:ext cx="4371600" cy="179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li Light"/>
              <a:buNone/>
              <a:defRPr sz="350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55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556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"/>
              <a:buChar char="■"/>
              <a:defRPr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1iwMqQ2i-Sg?feature=oembed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1"/>
          <p:cNvSpPr txBox="1"/>
          <p:nvPr/>
        </p:nvSpPr>
        <p:spPr>
          <a:xfrm>
            <a:off x="2704186" y="1577975"/>
            <a:ext cx="3735600" cy="26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endParaRPr lang="pt-BR">
              <a:solidFill>
                <a:schemeClr val="dk1"/>
              </a:solidFill>
              <a:latin typeface="Mali Light"/>
            </a:endParaRPr>
          </a:p>
          <a:p>
            <a:pPr algn="ctr"/>
            <a:r>
              <a:rPr lang="en" sz="3200" b="1" dirty="0">
                <a:latin typeface="Mali Light"/>
                <a:sym typeface="Mali Light"/>
              </a:rPr>
              <a:t>PROGRAMAÇÃO DE APP</a:t>
            </a:r>
            <a:endParaRPr lang="pt-BR" sz="3200" b="1">
              <a:latin typeface="Mali Light"/>
            </a:endParaRPr>
          </a:p>
          <a:p>
            <a:pPr algn="ctr"/>
            <a:r>
              <a:rPr lang="en" sz="3200" b="1" dirty="0">
                <a:latin typeface="Mali Light"/>
              </a:rPr>
              <a:t>APP: TO DO NOTE </a:t>
            </a:r>
          </a:p>
          <a:p>
            <a:pPr algn="ctr"/>
            <a:br>
              <a:rPr lang="en-US" dirty="0"/>
            </a:br>
            <a:endParaRPr lang="en" sz="4500">
              <a:solidFill>
                <a:schemeClr val="dk1"/>
              </a:solidFill>
              <a:latin typeface="Mali Light"/>
              <a:ea typeface="Mali Light"/>
              <a:cs typeface="Mal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4"/>
          <p:cNvSpPr/>
          <p:nvPr/>
        </p:nvSpPr>
        <p:spPr>
          <a:xfrm rot="21519555">
            <a:off x="277872" y="459296"/>
            <a:ext cx="8698083" cy="4306972"/>
          </a:xfrm>
          <a:custGeom>
            <a:avLst/>
            <a:gdLst/>
            <a:ahLst/>
            <a:cxnLst/>
            <a:rect l="l" t="t" r="r" b="b"/>
            <a:pathLst>
              <a:path w="3266662" h="3311708" extrusionOk="0">
                <a:moveTo>
                  <a:pt x="1" y="54024"/>
                </a:moveTo>
                <a:cubicBezTo>
                  <a:pt x="-165" y="23841"/>
                  <a:pt x="24540" y="-553"/>
                  <a:pt x="54700" y="10"/>
                </a:cubicBezTo>
                <a:cubicBezTo>
                  <a:pt x="3319322" y="61031"/>
                  <a:pt x="3263729" y="3758"/>
                  <a:pt x="3264252" y="97500"/>
                </a:cubicBezTo>
                <a:cubicBezTo>
                  <a:pt x="3265007" y="233975"/>
                  <a:pt x="3266662" y="3257271"/>
                  <a:pt x="3266662" y="3256828"/>
                </a:cubicBezTo>
                <a:cubicBezTo>
                  <a:pt x="3266827" y="3286732"/>
                  <a:pt x="3242559" y="3311014"/>
                  <a:pt x="3212671" y="3310848"/>
                </a:cubicBezTo>
                <a:cubicBezTo>
                  <a:pt x="-50237" y="3292846"/>
                  <a:pt x="2933" y="3349748"/>
                  <a:pt x="2410" y="3255026"/>
                </a:cubicBezTo>
                <a:cubicBezTo>
                  <a:pt x="1649" y="3116643"/>
                  <a:pt x="1" y="53586"/>
                  <a:pt x="1" y="54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14"/>
          <p:cNvSpPr txBox="1"/>
          <p:nvPr/>
        </p:nvSpPr>
        <p:spPr>
          <a:xfrm>
            <a:off x="978114" y="104371"/>
            <a:ext cx="740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rPr>
              <a:t>PROJETO FIGMA</a:t>
            </a:r>
            <a:endParaRPr sz="700" dirty="0">
              <a:solidFill>
                <a:schemeClr val="dk1"/>
              </a:solidFill>
              <a:latin typeface="Mali Light"/>
              <a:ea typeface="Mali Light"/>
              <a:cs typeface="Mali Light"/>
              <a:sym typeface="Mali Light"/>
            </a:endParaRPr>
          </a:p>
        </p:txBody>
      </p:sp>
      <p:sp>
        <p:nvSpPr>
          <p:cNvPr id="833" name="Google Shape;833;p14"/>
          <p:cNvSpPr/>
          <p:nvPr/>
        </p:nvSpPr>
        <p:spPr>
          <a:xfrm rot="20745654">
            <a:off x="102331" y="386808"/>
            <a:ext cx="971187" cy="316973"/>
          </a:xfrm>
          <a:custGeom>
            <a:avLst/>
            <a:gdLst/>
            <a:ahLst/>
            <a:cxnLst/>
            <a:rect l="l" t="t" r="r" b="b"/>
            <a:pathLst>
              <a:path w="1942129" h="633867" extrusionOk="0">
                <a:moveTo>
                  <a:pt x="1941251" y="609865"/>
                </a:moveTo>
                <a:cubicBezTo>
                  <a:pt x="1923253" y="573595"/>
                  <a:pt x="1892850" y="540268"/>
                  <a:pt x="1860756" y="437736"/>
                </a:cubicBezTo>
                <a:cubicBezTo>
                  <a:pt x="1814634" y="285157"/>
                  <a:pt x="1811614" y="337288"/>
                  <a:pt x="1863514" y="233395"/>
                </a:cubicBezTo>
                <a:cubicBezTo>
                  <a:pt x="1945278" y="68216"/>
                  <a:pt x="1935717" y="69091"/>
                  <a:pt x="1898505" y="62765"/>
                </a:cubicBezTo>
                <a:cubicBezTo>
                  <a:pt x="1787942" y="44181"/>
                  <a:pt x="1647732" y="43286"/>
                  <a:pt x="1539463" y="34496"/>
                </a:cubicBezTo>
                <a:cubicBezTo>
                  <a:pt x="693169" y="-39845"/>
                  <a:pt x="480431" y="29532"/>
                  <a:pt x="13154" y="26789"/>
                </a:cubicBezTo>
                <a:cubicBezTo>
                  <a:pt x="-14248" y="27284"/>
                  <a:pt x="3173" y="60262"/>
                  <a:pt x="46801" y="216184"/>
                </a:cubicBezTo>
                <a:cubicBezTo>
                  <a:pt x="93570" y="385315"/>
                  <a:pt x="74450" y="278651"/>
                  <a:pt x="16100" y="575667"/>
                </a:cubicBezTo>
                <a:cubicBezTo>
                  <a:pt x="13178" y="593804"/>
                  <a:pt x="-2067" y="626641"/>
                  <a:pt x="26497" y="629957"/>
                </a:cubicBezTo>
                <a:cubicBezTo>
                  <a:pt x="448679" y="597096"/>
                  <a:pt x="873120" y="641215"/>
                  <a:pt x="1296137" y="632770"/>
                </a:cubicBezTo>
                <a:cubicBezTo>
                  <a:pt x="1505259" y="629160"/>
                  <a:pt x="1714617" y="622238"/>
                  <a:pt x="1923719" y="629690"/>
                </a:cubicBezTo>
                <a:cubicBezTo>
                  <a:pt x="1934819" y="631856"/>
                  <a:pt x="1945271" y="620676"/>
                  <a:pt x="1941251" y="6098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5" name="Google Shape;835;p14"/>
          <p:cNvGrpSpPr/>
          <p:nvPr/>
        </p:nvGrpSpPr>
        <p:grpSpPr>
          <a:xfrm rot="19682155">
            <a:off x="8276716" y="4391227"/>
            <a:ext cx="985809" cy="336043"/>
            <a:chOff x="11289602" y="6344253"/>
            <a:chExt cx="1971572" cy="671999"/>
          </a:xfrm>
        </p:grpSpPr>
        <p:grpSp>
          <p:nvGrpSpPr>
            <p:cNvPr id="836" name="Google Shape;836;p14"/>
            <p:cNvGrpSpPr/>
            <p:nvPr/>
          </p:nvGrpSpPr>
          <p:grpSpPr>
            <a:xfrm>
              <a:off x="11289602" y="6344253"/>
              <a:ext cx="1971572" cy="671999"/>
              <a:chOff x="11289602" y="6344253"/>
              <a:chExt cx="1971572" cy="671999"/>
            </a:xfrm>
          </p:grpSpPr>
          <p:sp>
            <p:nvSpPr>
              <p:cNvPr id="837" name="Google Shape;837;p14"/>
              <p:cNvSpPr/>
              <p:nvPr/>
            </p:nvSpPr>
            <p:spPr>
              <a:xfrm>
                <a:off x="12438149" y="6359346"/>
                <a:ext cx="36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2" extrusionOk="0">
                    <a:moveTo>
                      <a:pt x="0" y="32"/>
                    </a:moveTo>
                    <a:cubicBezTo>
                      <a:pt x="264" y="51"/>
                      <a:pt x="106" y="47"/>
                      <a:pt x="367" y="0"/>
                    </a:cubicBezTo>
                    <a:cubicBezTo>
                      <a:pt x="256" y="20"/>
                      <a:pt x="114" y="12"/>
                      <a:pt x="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12412972" y="6360813"/>
                <a:ext cx="51" cy="3"/>
              </a:xfrm>
              <a:custGeom>
                <a:avLst/>
                <a:gdLst/>
                <a:ahLst/>
                <a:cxnLst/>
                <a:rect l="l" t="t" r="r" b="b"/>
                <a:pathLst>
                  <a:path w="51" h="3" extrusionOk="0">
                    <a:moveTo>
                      <a:pt x="51" y="0"/>
                    </a:moveTo>
                    <a:cubicBezTo>
                      <a:pt x="32" y="0"/>
                      <a:pt x="16" y="0"/>
                      <a:pt x="0" y="4"/>
                    </a:cubicBezTo>
                    <a:cubicBezTo>
                      <a:pt x="8" y="4"/>
                      <a:pt x="39" y="0"/>
                      <a:pt x="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12465021" y="6357690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3" extrusionOk="0">
                    <a:moveTo>
                      <a:pt x="8" y="0"/>
                    </a:move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11289602" y="6344253"/>
                <a:ext cx="1971572" cy="671999"/>
              </a:xfrm>
              <a:custGeom>
                <a:avLst/>
                <a:gdLst/>
                <a:ahLst/>
                <a:cxnLst/>
                <a:rect l="l" t="t" r="r" b="b"/>
                <a:pathLst>
                  <a:path w="1971572" h="671999" extrusionOk="0">
                    <a:moveTo>
                      <a:pt x="1949771" y="10641"/>
                    </a:moveTo>
                    <a:cubicBezTo>
                      <a:pt x="1662820" y="-7490"/>
                      <a:pt x="1232528" y="-3606"/>
                      <a:pt x="944780" y="31252"/>
                    </a:cubicBezTo>
                    <a:cubicBezTo>
                      <a:pt x="938164" y="31662"/>
                      <a:pt x="29343" y="67083"/>
                      <a:pt x="13085" y="68562"/>
                    </a:cubicBezTo>
                    <a:cubicBezTo>
                      <a:pt x="-16216" y="69575"/>
                      <a:pt x="5262" y="98269"/>
                      <a:pt x="61831" y="180070"/>
                    </a:cubicBezTo>
                    <a:cubicBezTo>
                      <a:pt x="13618" y="288538"/>
                      <a:pt x="-17537" y="246339"/>
                      <a:pt x="71338" y="331645"/>
                    </a:cubicBezTo>
                    <a:cubicBezTo>
                      <a:pt x="75572" y="336321"/>
                      <a:pt x="81692" y="339775"/>
                      <a:pt x="84626" y="345430"/>
                    </a:cubicBezTo>
                    <a:cubicBezTo>
                      <a:pt x="86389" y="366096"/>
                      <a:pt x="27841" y="477908"/>
                      <a:pt x="26248" y="488404"/>
                    </a:cubicBezTo>
                    <a:cubicBezTo>
                      <a:pt x="29662" y="508621"/>
                      <a:pt x="59753" y="502718"/>
                      <a:pt x="109208" y="531243"/>
                    </a:cubicBezTo>
                    <a:cubicBezTo>
                      <a:pt x="74185" y="645113"/>
                      <a:pt x="21595" y="667443"/>
                      <a:pt x="86337" y="671863"/>
                    </a:cubicBezTo>
                    <a:cubicBezTo>
                      <a:pt x="104196" y="673082"/>
                      <a:pt x="268310" y="665803"/>
                      <a:pt x="270892" y="663677"/>
                    </a:cubicBezTo>
                    <a:cubicBezTo>
                      <a:pt x="431871" y="651217"/>
                      <a:pt x="425393" y="660184"/>
                      <a:pt x="577926" y="663177"/>
                    </a:cubicBezTo>
                    <a:cubicBezTo>
                      <a:pt x="833927" y="667644"/>
                      <a:pt x="1620490" y="616825"/>
                      <a:pt x="1620782" y="616809"/>
                    </a:cubicBezTo>
                    <a:cubicBezTo>
                      <a:pt x="2053420" y="640712"/>
                      <a:pt x="1985594" y="664781"/>
                      <a:pt x="1917571" y="534949"/>
                    </a:cubicBezTo>
                    <a:cubicBezTo>
                      <a:pt x="1936167" y="514311"/>
                      <a:pt x="1970232" y="491997"/>
                      <a:pt x="1966430" y="461287"/>
                    </a:cubicBezTo>
                    <a:cubicBezTo>
                      <a:pt x="1946667" y="419163"/>
                      <a:pt x="1919799" y="379787"/>
                      <a:pt x="1903987" y="335824"/>
                    </a:cubicBezTo>
                    <a:cubicBezTo>
                      <a:pt x="1914625" y="302528"/>
                      <a:pt x="1962716" y="248898"/>
                      <a:pt x="1961805" y="227005"/>
                    </a:cubicBezTo>
                    <a:cubicBezTo>
                      <a:pt x="1948229" y="186064"/>
                      <a:pt x="1914176" y="148430"/>
                      <a:pt x="1914345" y="127196"/>
                    </a:cubicBezTo>
                    <a:cubicBezTo>
                      <a:pt x="1947807" y="81874"/>
                      <a:pt x="2002218" y="8535"/>
                      <a:pt x="1949771" y="106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1" name="Google Shape;841;p14"/>
            <p:cNvGrpSpPr/>
            <p:nvPr/>
          </p:nvGrpSpPr>
          <p:grpSpPr>
            <a:xfrm>
              <a:off x="11289602" y="6344253"/>
              <a:ext cx="1971572" cy="671999"/>
              <a:chOff x="11289602" y="6344253"/>
              <a:chExt cx="1971572" cy="671999"/>
            </a:xfrm>
          </p:grpSpPr>
          <p:sp>
            <p:nvSpPr>
              <p:cNvPr id="842" name="Google Shape;842;p14"/>
              <p:cNvSpPr/>
              <p:nvPr/>
            </p:nvSpPr>
            <p:spPr>
              <a:xfrm>
                <a:off x="12438149" y="6359346"/>
                <a:ext cx="366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2" extrusionOk="0">
                    <a:moveTo>
                      <a:pt x="0" y="32"/>
                    </a:moveTo>
                    <a:cubicBezTo>
                      <a:pt x="264" y="51"/>
                      <a:pt x="106" y="47"/>
                      <a:pt x="367" y="0"/>
                    </a:cubicBezTo>
                    <a:cubicBezTo>
                      <a:pt x="256" y="20"/>
                      <a:pt x="114" y="12"/>
                      <a:pt x="0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12412972" y="6360813"/>
                <a:ext cx="51" cy="3"/>
              </a:xfrm>
              <a:custGeom>
                <a:avLst/>
                <a:gdLst/>
                <a:ahLst/>
                <a:cxnLst/>
                <a:rect l="l" t="t" r="r" b="b"/>
                <a:pathLst>
                  <a:path w="51" h="3" extrusionOk="0">
                    <a:moveTo>
                      <a:pt x="51" y="0"/>
                    </a:moveTo>
                    <a:cubicBezTo>
                      <a:pt x="32" y="0"/>
                      <a:pt x="16" y="0"/>
                      <a:pt x="0" y="4"/>
                    </a:cubicBezTo>
                    <a:cubicBezTo>
                      <a:pt x="8" y="4"/>
                      <a:pt x="39" y="0"/>
                      <a:pt x="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12465021" y="6357690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7" h="3" extrusionOk="0">
                    <a:moveTo>
                      <a:pt x="8" y="0"/>
                    </a:moveTo>
                    <a:lnTo>
                      <a:pt x="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11289602" y="6344253"/>
                <a:ext cx="1971572" cy="671999"/>
              </a:xfrm>
              <a:custGeom>
                <a:avLst/>
                <a:gdLst/>
                <a:ahLst/>
                <a:cxnLst/>
                <a:rect l="l" t="t" r="r" b="b"/>
                <a:pathLst>
                  <a:path w="1971572" h="671999" extrusionOk="0">
                    <a:moveTo>
                      <a:pt x="1949771" y="10641"/>
                    </a:moveTo>
                    <a:cubicBezTo>
                      <a:pt x="1662820" y="-7490"/>
                      <a:pt x="1232528" y="-3606"/>
                      <a:pt x="944780" y="31252"/>
                    </a:cubicBezTo>
                    <a:cubicBezTo>
                      <a:pt x="938164" y="31662"/>
                      <a:pt x="29343" y="67083"/>
                      <a:pt x="13085" y="68562"/>
                    </a:cubicBezTo>
                    <a:cubicBezTo>
                      <a:pt x="-16216" y="69575"/>
                      <a:pt x="5262" y="98269"/>
                      <a:pt x="61831" y="180070"/>
                    </a:cubicBezTo>
                    <a:cubicBezTo>
                      <a:pt x="13618" y="288538"/>
                      <a:pt x="-17537" y="246339"/>
                      <a:pt x="71338" y="331645"/>
                    </a:cubicBezTo>
                    <a:cubicBezTo>
                      <a:pt x="75572" y="336321"/>
                      <a:pt x="81692" y="339775"/>
                      <a:pt x="84626" y="345430"/>
                    </a:cubicBezTo>
                    <a:cubicBezTo>
                      <a:pt x="86389" y="366096"/>
                      <a:pt x="27841" y="477908"/>
                      <a:pt x="26248" y="488404"/>
                    </a:cubicBezTo>
                    <a:cubicBezTo>
                      <a:pt x="29662" y="508621"/>
                      <a:pt x="59753" y="502718"/>
                      <a:pt x="109208" y="531243"/>
                    </a:cubicBezTo>
                    <a:cubicBezTo>
                      <a:pt x="74185" y="645113"/>
                      <a:pt x="21595" y="667443"/>
                      <a:pt x="86337" y="671863"/>
                    </a:cubicBezTo>
                    <a:cubicBezTo>
                      <a:pt x="104196" y="673082"/>
                      <a:pt x="268310" y="665803"/>
                      <a:pt x="270892" y="663677"/>
                    </a:cubicBezTo>
                    <a:cubicBezTo>
                      <a:pt x="431871" y="651217"/>
                      <a:pt x="425393" y="660184"/>
                      <a:pt x="577926" y="663177"/>
                    </a:cubicBezTo>
                    <a:cubicBezTo>
                      <a:pt x="833927" y="667644"/>
                      <a:pt x="1620490" y="616825"/>
                      <a:pt x="1620782" y="616809"/>
                    </a:cubicBezTo>
                    <a:cubicBezTo>
                      <a:pt x="2053420" y="640712"/>
                      <a:pt x="1985594" y="664781"/>
                      <a:pt x="1917571" y="534949"/>
                    </a:cubicBezTo>
                    <a:cubicBezTo>
                      <a:pt x="1936167" y="514311"/>
                      <a:pt x="1970232" y="491997"/>
                      <a:pt x="1966430" y="461287"/>
                    </a:cubicBezTo>
                    <a:cubicBezTo>
                      <a:pt x="1946667" y="419163"/>
                      <a:pt x="1919799" y="379787"/>
                      <a:pt x="1903987" y="335824"/>
                    </a:cubicBezTo>
                    <a:cubicBezTo>
                      <a:pt x="1914625" y="302528"/>
                      <a:pt x="1962716" y="248898"/>
                      <a:pt x="1961805" y="227005"/>
                    </a:cubicBezTo>
                    <a:cubicBezTo>
                      <a:pt x="1948229" y="186064"/>
                      <a:pt x="1914176" y="148430"/>
                      <a:pt x="1914345" y="127196"/>
                    </a:cubicBezTo>
                    <a:cubicBezTo>
                      <a:pt x="1947807" y="81874"/>
                      <a:pt x="2002218" y="8535"/>
                      <a:pt x="1949771" y="106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E3A972-2723-A890-7CA3-89D27F52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5" y="721901"/>
            <a:ext cx="7627907" cy="3793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"/>
          <p:cNvSpPr txBox="1"/>
          <p:nvPr/>
        </p:nvSpPr>
        <p:spPr>
          <a:xfrm>
            <a:off x="514350" y="514350"/>
            <a:ext cx="756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4000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rPr>
              <a:t>Funcionalidades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rPr>
              <a:t> APP</a:t>
            </a:r>
            <a:endParaRPr sz="700" dirty="0">
              <a:solidFill>
                <a:schemeClr val="dk1"/>
              </a:solidFill>
              <a:latin typeface="Mali Light"/>
              <a:ea typeface="Mali Light"/>
              <a:cs typeface="Mali Light"/>
              <a:sym typeface="Mali Light"/>
            </a:endParaRPr>
          </a:p>
        </p:txBody>
      </p:sp>
      <p:grpSp>
        <p:nvGrpSpPr>
          <p:cNvPr id="766" name="Google Shape;766;p12"/>
          <p:cNvGrpSpPr/>
          <p:nvPr/>
        </p:nvGrpSpPr>
        <p:grpSpPr>
          <a:xfrm>
            <a:off x="514350" y="2334657"/>
            <a:ext cx="2570625" cy="1832938"/>
            <a:chOff x="0" y="-66675"/>
            <a:chExt cx="6855000" cy="4887835"/>
          </a:xfrm>
        </p:grpSpPr>
        <p:sp>
          <p:nvSpPr>
            <p:cNvPr id="767" name="Google Shape;767;p12"/>
            <p:cNvSpPr txBox="1"/>
            <p:nvPr/>
          </p:nvSpPr>
          <p:spPr>
            <a:xfrm>
              <a:off x="0" y="1275573"/>
              <a:ext cx="6855000" cy="3545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52400">
                <a:lnSpc>
                  <a:spcPct val="120000"/>
                </a:lnSpc>
                <a:buClr>
                  <a:schemeClr val="dk1"/>
                </a:buClr>
                <a:buSzPts val="1200"/>
              </a:pPr>
              <a:endPara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</a:endParaRP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Exluir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nota</a:t>
              </a: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Editar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nota</a:t>
              </a: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Pesquisar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notas</a:t>
              </a:r>
              <a:endParaRPr lang="en" sz="1200">
                <a:solidFill>
                  <a:schemeClr val="dk1"/>
                </a:solidFill>
                <a:latin typeface="Mali Light"/>
                <a:ea typeface="Nunito"/>
                <a:cs typeface="Nunito"/>
              </a:endParaRP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Excluir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permanentemente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todas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as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notas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  </a:t>
              </a:r>
            </a:p>
          </p:txBody>
        </p:sp>
        <p:sp>
          <p:nvSpPr>
            <p:cNvPr id="768" name="Google Shape;768;p12"/>
            <p:cNvSpPr txBox="1"/>
            <p:nvPr/>
          </p:nvSpPr>
          <p:spPr>
            <a:xfrm>
              <a:off x="0" y="-66675"/>
              <a:ext cx="685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800" dirty="0">
                  <a:solidFill>
                    <a:schemeClr val="dk1"/>
                  </a:solidFill>
                  <a:latin typeface="Mali Light"/>
                  <a:ea typeface="Mali Light"/>
                  <a:cs typeface="Mali Light"/>
                  <a:sym typeface="Mali Light"/>
                </a:rPr>
                <a:t>Home  </a:t>
              </a:r>
              <a:endParaRPr sz="700" dirty="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endParaRPr>
            </a:p>
          </p:txBody>
        </p:sp>
      </p:grpSp>
      <p:grpSp>
        <p:nvGrpSpPr>
          <p:cNvPr id="769" name="Google Shape;769;p12"/>
          <p:cNvGrpSpPr/>
          <p:nvPr/>
        </p:nvGrpSpPr>
        <p:grpSpPr>
          <a:xfrm>
            <a:off x="3286675" y="2334657"/>
            <a:ext cx="2570625" cy="946541"/>
            <a:chOff x="0" y="-66675"/>
            <a:chExt cx="6855000" cy="2524109"/>
          </a:xfrm>
        </p:grpSpPr>
        <p:sp>
          <p:nvSpPr>
            <p:cNvPr id="770" name="Google Shape;770;p12"/>
            <p:cNvSpPr txBox="1"/>
            <p:nvPr/>
          </p:nvSpPr>
          <p:spPr>
            <a:xfrm>
              <a:off x="0" y="1275573"/>
              <a:ext cx="6855000" cy="1181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Adicionar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nota </a:t>
              </a: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Editar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nota  </a:t>
              </a:r>
              <a:endParaRPr sz="700" dirty="0">
                <a:solidFill>
                  <a:schemeClr val="dk1"/>
                </a:solidFill>
                <a:latin typeface="Mali Light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1" name="Google Shape;771;p12"/>
            <p:cNvSpPr txBox="1"/>
            <p:nvPr/>
          </p:nvSpPr>
          <p:spPr>
            <a:xfrm>
              <a:off x="0" y="-66675"/>
              <a:ext cx="685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800" dirty="0" err="1">
                  <a:solidFill>
                    <a:schemeClr val="dk1"/>
                  </a:solidFill>
                  <a:latin typeface="Mali Light"/>
                  <a:ea typeface="Mali Light"/>
                  <a:cs typeface="Mali Light"/>
                  <a:sym typeface="Mali Light"/>
                </a:rPr>
                <a:t>Adicionar</a:t>
              </a:r>
              <a:r>
                <a:rPr lang="en" sz="1800" dirty="0">
                  <a:solidFill>
                    <a:schemeClr val="dk1"/>
                  </a:solidFill>
                  <a:latin typeface="Mali Light"/>
                  <a:ea typeface="Mali Light"/>
                  <a:cs typeface="Mali Light"/>
                  <a:sym typeface="Mali Light"/>
                </a:rPr>
                <a:t> Nota </a:t>
              </a:r>
              <a:endParaRPr lang="en" sz="1800" dirty="0">
                <a:solidFill>
                  <a:schemeClr val="dk1"/>
                </a:solidFill>
                <a:latin typeface="Mali Light"/>
                <a:ea typeface="Mali Light"/>
                <a:cs typeface="Mali Light"/>
              </a:endParaRPr>
            </a:p>
          </p:txBody>
        </p:sp>
      </p:grpSp>
      <p:grpSp>
        <p:nvGrpSpPr>
          <p:cNvPr id="772" name="Google Shape;772;p12"/>
          <p:cNvGrpSpPr/>
          <p:nvPr/>
        </p:nvGrpSpPr>
        <p:grpSpPr>
          <a:xfrm>
            <a:off x="6059000" y="2334657"/>
            <a:ext cx="2570625" cy="1389740"/>
            <a:chOff x="0" y="-66675"/>
            <a:chExt cx="6855000" cy="3705973"/>
          </a:xfrm>
        </p:grpSpPr>
        <p:sp>
          <p:nvSpPr>
            <p:cNvPr id="773" name="Google Shape;773;p12"/>
            <p:cNvSpPr txBox="1"/>
            <p:nvPr/>
          </p:nvSpPr>
          <p:spPr>
            <a:xfrm>
              <a:off x="0" y="1275573"/>
              <a:ext cx="6855000" cy="2363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  <a:sym typeface="Nunito"/>
                </a:rPr>
                <a:t>Excluir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  <a:sym typeface="Nunito"/>
                </a:rPr>
                <a:t> nota </a:t>
              </a:r>
              <a:endParaRPr lang="en" sz="1200">
                <a:solidFill>
                  <a:schemeClr val="dk1"/>
                </a:solidFill>
                <a:latin typeface="Mali Light"/>
                <a:ea typeface="Nunito"/>
                <a:cs typeface="Nunito"/>
              </a:endParaRP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pt-BR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Recuperar nota</a:t>
              </a:r>
              <a:endParaRPr lang="en" sz="1200" dirty="0">
                <a:solidFill>
                  <a:schemeClr val="dk1"/>
                </a:solidFill>
                <a:latin typeface="Mali Light"/>
                <a:ea typeface="Nunito"/>
                <a:cs typeface="Nunito"/>
              </a:endParaRP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Recuperar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todas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as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notas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 </a:t>
              </a:r>
            </a:p>
            <a:p>
              <a:pPr marL="457200" indent="-304800">
                <a:lnSpc>
                  <a:spcPct val="120000"/>
                </a:lnSpc>
                <a:buClr>
                  <a:schemeClr val="dk1"/>
                </a:buClr>
                <a:buSzPts val="1200"/>
                <a:buFont typeface="Nunito"/>
                <a:buChar char="●"/>
              </a:pP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Excluir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todas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 as </a:t>
              </a:r>
              <a:r>
                <a:rPr lang="en" sz="1200" dirty="0" err="1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notas</a:t>
              </a:r>
              <a:r>
                <a:rPr lang="en" sz="1200" dirty="0">
                  <a:solidFill>
                    <a:schemeClr val="dk1"/>
                  </a:solidFill>
                  <a:latin typeface="Mali Light"/>
                  <a:ea typeface="Nunito"/>
                  <a:cs typeface="Nunito"/>
                </a:rPr>
                <a:t> </a:t>
              </a:r>
            </a:p>
          </p:txBody>
        </p:sp>
        <p:sp>
          <p:nvSpPr>
            <p:cNvPr id="774" name="Google Shape;774;p12"/>
            <p:cNvSpPr txBox="1"/>
            <p:nvPr/>
          </p:nvSpPr>
          <p:spPr>
            <a:xfrm>
              <a:off x="0" y="-66675"/>
              <a:ext cx="685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800" dirty="0" err="1">
                  <a:solidFill>
                    <a:schemeClr val="dk1"/>
                  </a:solidFill>
                  <a:latin typeface="Mali Light"/>
                  <a:ea typeface="Mali Light"/>
                  <a:cs typeface="Mali Light"/>
                  <a:sym typeface="Mali Light"/>
                </a:rPr>
                <a:t>Lixeira</a:t>
              </a:r>
              <a:r>
                <a:rPr lang="en" sz="1800" dirty="0">
                  <a:solidFill>
                    <a:schemeClr val="dk1"/>
                  </a:solidFill>
                  <a:latin typeface="Mali Light"/>
                  <a:ea typeface="Mali Light"/>
                  <a:cs typeface="Mali Light"/>
                  <a:sym typeface="Mali Light"/>
                </a:rPr>
                <a:t> </a:t>
              </a:r>
              <a:endParaRPr sz="700" dirty="0">
                <a:solidFill>
                  <a:schemeClr val="dk1"/>
                </a:solidFill>
                <a:latin typeface="Mali Light"/>
                <a:ea typeface="Mali Light"/>
                <a:cs typeface="Mali Light"/>
                <a:sym typeface="Mali Light"/>
              </a:endParaRPr>
            </a:p>
          </p:txBody>
        </p:sp>
      </p:grpSp>
      <p:grpSp>
        <p:nvGrpSpPr>
          <p:cNvPr id="775" name="Google Shape;775;p12"/>
          <p:cNvGrpSpPr/>
          <p:nvPr/>
        </p:nvGrpSpPr>
        <p:grpSpPr>
          <a:xfrm rot="-610912">
            <a:off x="8441321" y="-455773"/>
            <a:ext cx="2003691" cy="2694440"/>
            <a:chOff x="16880120" y="-910586"/>
            <a:chExt cx="4006778" cy="5388068"/>
          </a:xfrm>
        </p:grpSpPr>
        <p:sp>
          <p:nvSpPr>
            <p:cNvPr id="776" name="Google Shape;776;p12"/>
            <p:cNvSpPr/>
            <p:nvPr/>
          </p:nvSpPr>
          <p:spPr>
            <a:xfrm>
              <a:off x="16884405" y="-910586"/>
              <a:ext cx="4002494" cy="5388068"/>
            </a:xfrm>
            <a:custGeom>
              <a:avLst/>
              <a:gdLst/>
              <a:ahLst/>
              <a:cxnLst/>
              <a:rect l="l" t="t" r="r" b="b"/>
              <a:pathLst>
                <a:path w="4002494" h="5388068" extrusionOk="0">
                  <a:moveTo>
                    <a:pt x="3980049" y="5193005"/>
                  </a:moveTo>
                  <a:cubicBezTo>
                    <a:pt x="3972369" y="5062388"/>
                    <a:pt x="3993093" y="4908838"/>
                    <a:pt x="3984551" y="4749729"/>
                  </a:cubicBezTo>
                  <a:cubicBezTo>
                    <a:pt x="3963581" y="4381283"/>
                    <a:pt x="3975547" y="4648951"/>
                    <a:pt x="3975547" y="4285796"/>
                  </a:cubicBezTo>
                  <a:cubicBezTo>
                    <a:pt x="3976355" y="3876712"/>
                    <a:pt x="3921542" y="3617665"/>
                    <a:pt x="3940983" y="2956443"/>
                  </a:cubicBezTo>
                  <a:cubicBezTo>
                    <a:pt x="3948243" y="2801493"/>
                    <a:pt x="3951108" y="2883381"/>
                    <a:pt x="3930148" y="2513867"/>
                  </a:cubicBezTo>
                  <a:cubicBezTo>
                    <a:pt x="3893807" y="1990309"/>
                    <a:pt x="3890285" y="6738"/>
                    <a:pt x="3851402" y="5779"/>
                  </a:cubicBezTo>
                  <a:cubicBezTo>
                    <a:pt x="3522514" y="-3273"/>
                    <a:pt x="3143930" y="12740"/>
                    <a:pt x="3145976" y="12740"/>
                  </a:cubicBezTo>
                  <a:cubicBezTo>
                    <a:pt x="2774974" y="12740"/>
                    <a:pt x="3118715" y="-23694"/>
                    <a:pt x="2666350" y="26663"/>
                  </a:cubicBezTo>
                  <a:cubicBezTo>
                    <a:pt x="2465290" y="48937"/>
                    <a:pt x="1969508" y="21329"/>
                    <a:pt x="1946189" y="19928"/>
                  </a:cubicBezTo>
                  <a:cubicBezTo>
                    <a:pt x="1927577" y="21318"/>
                    <a:pt x="1509722" y="54045"/>
                    <a:pt x="1466358" y="50328"/>
                  </a:cubicBezTo>
                  <a:cubicBezTo>
                    <a:pt x="1038637" y="13861"/>
                    <a:pt x="216304" y="70026"/>
                    <a:pt x="267379" y="66125"/>
                  </a:cubicBezTo>
                  <a:cubicBezTo>
                    <a:pt x="254088" y="66125"/>
                    <a:pt x="36872" y="61944"/>
                    <a:pt x="38919" y="62181"/>
                  </a:cubicBezTo>
                  <a:cubicBezTo>
                    <a:pt x="37540" y="62181"/>
                    <a:pt x="36463" y="706787"/>
                    <a:pt x="36463" y="1180581"/>
                  </a:cubicBezTo>
                  <a:cubicBezTo>
                    <a:pt x="36420" y="1181378"/>
                    <a:pt x="11033" y="1565687"/>
                    <a:pt x="8847" y="1739194"/>
                  </a:cubicBezTo>
                  <a:cubicBezTo>
                    <a:pt x="8847" y="1761015"/>
                    <a:pt x="35849" y="2016937"/>
                    <a:pt x="32370" y="2050882"/>
                  </a:cubicBezTo>
                  <a:cubicBezTo>
                    <a:pt x="-13212" y="2502994"/>
                    <a:pt x="57262" y="2948921"/>
                    <a:pt x="15395" y="3850429"/>
                  </a:cubicBezTo>
                  <a:cubicBezTo>
                    <a:pt x="-1160" y="4173271"/>
                    <a:pt x="21082" y="4125231"/>
                    <a:pt x="15600" y="4293005"/>
                  </a:cubicBezTo>
                  <a:cubicBezTo>
                    <a:pt x="-11963" y="5054650"/>
                    <a:pt x="3332" y="4660223"/>
                    <a:pt x="13553" y="5151700"/>
                  </a:cubicBezTo>
                  <a:cubicBezTo>
                    <a:pt x="18034" y="5361209"/>
                    <a:pt x="9482" y="5370315"/>
                    <a:pt x="22956" y="5370552"/>
                  </a:cubicBezTo>
                  <a:cubicBezTo>
                    <a:pt x="886057" y="5383731"/>
                    <a:pt x="1626682" y="5391835"/>
                    <a:pt x="2748758" y="5371942"/>
                  </a:cubicBezTo>
                  <a:cubicBezTo>
                    <a:pt x="3194025" y="5363354"/>
                    <a:pt x="3200369" y="5391436"/>
                    <a:pt x="3248019" y="5387729"/>
                  </a:cubicBezTo>
                  <a:cubicBezTo>
                    <a:pt x="4154311" y="5318557"/>
                    <a:pt x="4000708" y="5500049"/>
                    <a:pt x="3980049" y="5193005"/>
                  </a:cubicBezTo>
                  <a:close/>
                  <a:moveTo>
                    <a:pt x="216864" y="606634"/>
                  </a:moveTo>
                  <a:cubicBezTo>
                    <a:pt x="179026" y="591321"/>
                    <a:pt x="158982" y="540264"/>
                    <a:pt x="175342" y="498711"/>
                  </a:cubicBezTo>
                  <a:cubicBezTo>
                    <a:pt x="202754" y="428386"/>
                    <a:pt x="297042" y="435822"/>
                    <a:pt x="321578" y="503819"/>
                  </a:cubicBezTo>
                  <a:cubicBezTo>
                    <a:pt x="345716" y="561848"/>
                    <a:pt x="286605" y="635180"/>
                    <a:pt x="216864" y="606634"/>
                  </a:cubicBezTo>
                  <a:close/>
                  <a:moveTo>
                    <a:pt x="209701" y="1047593"/>
                  </a:moveTo>
                  <a:cubicBezTo>
                    <a:pt x="179435" y="1031342"/>
                    <a:pt x="163678" y="990964"/>
                    <a:pt x="172477" y="954530"/>
                  </a:cubicBezTo>
                  <a:cubicBezTo>
                    <a:pt x="191908" y="874927"/>
                    <a:pt x="295814" y="874690"/>
                    <a:pt x="322397" y="948496"/>
                  </a:cubicBezTo>
                  <a:cubicBezTo>
                    <a:pt x="348172" y="1010221"/>
                    <a:pt x="280272" y="1085654"/>
                    <a:pt x="209701" y="1047593"/>
                  </a:cubicBezTo>
                  <a:close/>
                  <a:moveTo>
                    <a:pt x="218501" y="1496203"/>
                  </a:moveTo>
                  <a:cubicBezTo>
                    <a:pt x="180663" y="1480890"/>
                    <a:pt x="160619" y="1430296"/>
                    <a:pt x="176775" y="1388517"/>
                  </a:cubicBezTo>
                  <a:cubicBezTo>
                    <a:pt x="203982" y="1317729"/>
                    <a:pt x="298884" y="1325390"/>
                    <a:pt x="323215" y="1393388"/>
                  </a:cubicBezTo>
                  <a:cubicBezTo>
                    <a:pt x="347558" y="1451644"/>
                    <a:pt x="288038" y="1524512"/>
                    <a:pt x="218501" y="1496203"/>
                  </a:cubicBezTo>
                  <a:close/>
                  <a:moveTo>
                    <a:pt x="219524" y="1941095"/>
                  </a:moveTo>
                  <a:cubicBezTo>
                    <a:pt x="181686" y="1925782"/>
                    <a:pt x="161642" y="1875188"/>
                    <a:pt x="177798" y="1833646"/>
                  </a:cubicBezTo>
                  <a:cubicBezTo>
                    <a:pt x="205005" y="1762631"/>
                    <a:pt x="299907" y="1770293"/>
                    <a:pt x="324239" y="1838291"/>
                  </a:cubicBezTo>
                  <a:cubicBezTo>
                    <a:pt x="348785" y="1896999"/>
                    <a:pt x="288447" y="1969177"/>
                    <a:pt x="219524" y="1941095"/>
                  </a:cubicBezTo>
                  <a:close/>
                  <a:moveTo>
                    <a:pt x="175138" y="2289218"/>
                  </a:moveTo>
                  <a:cubicBezTo>
                    <a:pt x="194568" y="2209614"/>
                    <a:pt x="298475" y="2209151"/>
                    <a:pt x="325057" y="2283183"/>
                  </a:cubicBezTo>
                  <a:cubicBezTo>
                    <a:pt x="378642" y="2411526"/>
                    <a:pt x="139551" y="2435665"/>
                    <a:pt x="175138" y="2289218"/>
                  </a:cubicBezTo>
                  <a:close/>
                  <a:moveTo>
                    <a:pt x="176161" y="2733883"/>
                  </a:moveTo>
                  <a:cubicBezTo>
                    <a:pt x="195592" y="2654517"/>
                    <a:pt x="299293" y="2653580"/>
                    <a:pt x="326081" y="2727849"/>
                  </a:cubicBezTo>
                  <a:cubicBezTo>
                    <a:pt x="379870" y="2856882"/>
                    <a:pt x="140779" y="2880331"/>
                    <a:pt x="176161" y="2733883"/>
                  </a:cubicBezTo>
                  <a:close/>
                  <a:moveTo>
                    <a:pt x="222185" y="3275556"/>
                  </a:moveTo>
                  <a:cubicBezTo>
                    <a:pt x="184347" y="3260243"/>
                    <a:pt x="164302" y="3209649"/>
                    <a:pt x="180459" y="3168107"/>
                  </a:cubicBezTo>
                  <a:cubicBezTo>
                    <a:pt x="207666" y="3097093"/>
                    <a:pt x="302568" y="3104754"/>
                    <a:pt x="326899" y="3172752"/>
                  </a:cubicBezTo>
                  <a:cubicBezTo>
                    <a:pt x="351241" y="3231234"/>
                    <a:pt x="291312" y="3303638"/>
                    <a:pt x="222185" y="3275556"/>
                  </a:cubicBezTo>
                  <a:close/>
                  <a:moveTo>
                    <a:pt x="177798" y="3623678"/>
                  </a:moveTo>
                  <a:cubicBezTo>
                    <a:pt x="197229" y="3543838"/>
                    <a:pt x="301135" y="3543838"/>
                    <a:pt x="327718" y="3617644"/>
                  </a:cubicBezTo>
                  <a:cubicBezTo>
                    <a:pt x="381303" y="3745987"/>
                    <a:pt x="142211" y="3770126"/>
                    <a:pt x="177798" y="3623678"/>
                  </a:cubicBezTo>
                  <a:close/>
                  <a:moveTo>
                    <a:pt x="216045" y="4161407"/>
                  </a:moveTo>
                  <a:cubicBezTo>
                    <a:pt x="185779" y="4145156"/>
                    <a:pt x="170022" y="4104778"/>
                    <a:pt x="178821" y="4068344"/>
                  </a:cubicBezTo>
                  <a:cubicBezTo>
                    <a:pt x="198252" y="3988741"/>
                    <a:pt x="302158" y="3988504"/>
                    <a:pt x="328741" y="4062309"/>
                  </a:cubicBezTo>
                  <a:cubicBezTo>
                    <a:pt x="354516" y="4124046"/>
                    <a:pt x="286810" y="4199468"/>
                    <a:pt x="216045" y="4161407"/>
                  </a:cubicBezTo>
                  <a:close/>
                  <a:moveTo>
                    <a:pt x="224834" y="4610017"/>
                  </a:moveTo>
                  <a:cubicBezTo>
                    <a:pt x="186997" y="4594704"/>
                    <a:pt x="166952" y="4544110"/>
                    <a:pt x="183108" y="4502568"/>
                  </a:cubicBezTo>
                  <a:cubicBezTo>
                    <a:pt x="210315" y="4431553"/>
                    <a:pt x="305217" y="4439215"/>
                    <a:pt x="329549" y="4507213"/>
                  </a:cubicBezTo>
                  <a:cubicBezTo>
                    <a:pt x="353902" y="4565695"/>
                    <a:pt x="293973" y="4638099"/>
                    <a:pt x="224834" y="4610017"/>
                  </a:cubicBezTo>
                  <a:close/>
                  <a:moveTo>
                    <a:pt x="225653" y="5054920"/>
                  </a:moveTo>
                  <a:cubicBezTo>
                    <a:pt x="145680" y="5022430"/>
                    <a:pt x="172477" y="4882017"/>
                    <a:pt x="268198" y="4898267"/>
                  </a:cubicBezTo>
                  <a:cubicBezTo>
                    <a:pt x="384168" y="4918451"/>
                    <a:pt x="335085" y="5099479"/>
                    <a:pt x="225653" y="5054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7" name="Google Shape;777;p12"/>
            <p:cNvGrpSpPr/>
            <p:nvPr/>
          </p:nvGrpSpPr>
          <p:grpSpPr>
            <a:xfrm>
              <a:off x="16880120" y="-629756"/>
              <a:ext cx="3990798" cy="4912173"/>
              <a:chOff x="16880120" y="-629756"/>
              <a:chExt cx="3990798" cy="4912173"/>
            </a:xfrm>
          </p:grpSpPr>
          <p:sp>
            <p:nvSpPr>
              <p:cNvPr id="778" name="Google Shape;778;p12"/>
              <p:cNvSpPr/>
              <p:nvPr/>
            </p:nvSpPr>
            <p:spPr>
              <a:xfrm>
                <a:off x="16916433" y="-629756"/>
                <a:ext cx="3844732" cy="38955"/>
              </a:xfrm>
              <a:custGeom>
                <a:avLst/>
                <a:gdLst/>
                <a:ahLst/>
                <a:cxnLst/>
                <a:rect l="l" t="t" r="r" b="b"/>
                <a:pathLst>
                  <a:path w="3844732" h="38955" extrusionOk="0">
                    <a:moveTo>
                      <a:pt x="3842886" y="38955"/>
                    </a:moveTo>
                    <a:cubicBezTo>
                      <a:pt x="3841852" y="38966"/>
                      <a:pt x="6815" y="25970"/>
                      <a:pt x="5458" y="25959"/>
                    </a:cubicBezTo>
                    <a:cubicBezTo>
                      <a:pt x="5458" y="-13557"/>
                      <a:pt x="-271278" y="140"/>
                      <a:pt x="3116392" y="14353"/>
                    </a:cubicBezTo>
                    <a:cubicBezTo>
                      <a:pt x="3922591" y="17457"/>
                      <a:pt x="3841938" y="5517"/>
                      <a:pt x="3842886" y="389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2"/>
              <p:cNvSpPr/>
              <p:nvPr/>
            </p:nvSpPr>
            <p:spPr>
              <a:xfrm>
                <a:off x="16916688" y="-188474"/>
                <a:ext cx="3855780" cy="40711"/>
              </a:xfrm>
              <a:custGeom>
                <a:avLst/>
                <a:gdLst/>
                <a:ahLst/>
                <a:cxnLst/>
                <a:rect l="l" t="t" r="r" b="b"/>
                <a:pathLst>
                  <a:path w="3855780" h="40711" extrusionOk="0">
                    <a:moveTo>
                      <a:pt x="3853684" y="40712"/>
                    </a:moveTo>
                    <a:cubicBezTo>
                      <a:pt x="3852456" y="40733"/>
                      <a:pt x="5172" y="27726"/>
                      <a:pt x="4385" y="27716"/>
                    </a:cubicBezTo>
                    <a:cubicBezTo>
                      <a:pt x="5301" y="-13676"/>
                      <a:pt x="-256549" y="-927"/>
                      <a:pt x="3126565" y="16110"/>
                    </a:cubicBezTo>
                    <a:cubicBezTo>
                      <a:pt x="3932311" y="19202"/>
                      <a:pt x="3853684" y="6864"/>
                      <a:pt x="3853684" y="407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2"/>
              <p:cNvSpPr/>
              <p:nvPr/>
            </p:nvSpPr>
            <p:spPr>
              <a:xfrm>
                <a:off x="16917798" y="254434"/>
                <a:ext cx="3881401" cy="32230"/>
              </a:xfrm>
              <a:custGeom>
                <a:avLst/>
                <a:gdLst/>
                <a:ahLst/>
                <a:cxnLst/>
                <a:rect l="l" t="t" r="r" b="b"/>
                <a:pathLst>
                  <a:path w="3881401" h="32230" extrusionOk="0">
                    <a:moveTo>
                      <a:pt x="515223" y="29710"/>
                    </a:moveTo>
                    <a:cubicBezTo>
                      <a:pt x="-71659" y="29710"/>
                      <a:pt x="3080" y="37479"/>
                      <a:pt x="3080" y="0"/>
                    </a:cubicBezTo>
                    <a:cubicBezTo>
                      <a:pt x="4728263" y="26897"/>
                      <a:pt x="5412320" y="37566"/>
                      <a:pt x="515223" y="297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2"/>
              <p:cNvSpPr/>
              <p:nvPr/>
            </p:nvSpPr>
            <p:spPr>
              <a:xfrm>
                <a:off x="16892252" y="698830"/>
                <a:ext cx="3896768" cy="39494"/>
              </a:xfrm>
              <a:custGeom>
                <a:avLst/>
                <a:gdLst/>
                <a:ahLst/>
                <a:cxnLst/>
                <a:rect l="l" t="t" r="r" b="b"/>
                <a:pathLst>
                  <a:path w="3896768" h="39494" extrusionOk="0">
                    <a:moveTo>
                      <a:pt x="3894684" y="39495"/>
                    </a:moveTo>
                    <a:cubicBezTo>
                      <a:pt x="3893844" y="39506"/>
                      <a:pt x="5243" y="26272"/>
                      <a:pt x="4069" y="26262"/>
                    </a:cubicBezTo>
                    <a:cubicBezTo>
                      <a:pt x="5975" y="-13879"/>
                      <a:pt x="-258718" y="270"/>
                      <a:pt x="3172068" y="14656"/>
                    </a:cubicBezTo>
                    <a:cubicBezTo>
                      <a:pt x="3972837" y="17748"/>
                      <a:pt x="3894684" y="5798"/>
                      <a:pt x="3894684" y="394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2"/>
              <p:cNvSpPr/>
              <p:nvPr/>
            </p:nvSpPr>
            <p:spPr>
              <a:xfrm>
                <a:off x="16910189" y="1141930"/>
                <a:ext cx="3888819" cy="39206"/>
              </a:xfrm>
              <a:custGeom>
                <a:avLst/>
                <a:gdLst/>
                <a:ahLst/>
                <a:cxnLst/>
                <a:rect l="l" t="t" r="r" b="b"/>
                <a:pathLst>
                  <a:path w="3888819" h="39206" extrusionOk="0">
                    <a:moveTo>
                      <a:pt x="3886968" y="39207"/>
                    </a:moveTo>
                    <a:cubicBezTo>
                      <a:pt x="3886020" y="39218"/>
                      <a:pt x="4033" y="25985"/>
                      <a:pt x="2902" y="25974"/>
                    </a:cubicBezTo>
                    <a:cubicBezTo>
                      <a:pt x="8858" y="-13725"/>
                      <a:pt x="-260058" y="230"/>
                      <a:pt x="3164761" y="14605"/>
                    </a:cubicBezTo>
                    <a:cubicBezTo>
                      <a:pt x="3966576" y="17698"/>
                      <a:pt x="3885999" y="6027"/>
                      <a:pt x="3886968" y="39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2"/>
              <p:cNvSpPr/>
              <p:nvPr/>
            </p:nvSpPr>
            <p:spPr>
              <a:xfrm>
                <a:off x="16896198" y="1584712"/>
                <a:ext cx="3921113" cy="39463"/>
              </a:xfrm>
              <a:custGeom>
                <a:avLst/>
                <a:gdLst/>
                <a:ahLst/>
                <a:cxnLst/>
                <a:rect l="l" t="t" r="r" b="b"/>
                <a:pathLst>
                  <a:path w="3921113" h="39463" extrusionOk="0">
                    <a:moveTo>
                      <a:pt x="3919980" y="39463"/>
                    </a:moveTo>
                    <a:cubicBezTo>
                      <a:pt x="3919194" y="39474"/>
                      <a:pt x="96176" y="26629"/>
                      <a:pt x="5238" y="26004"/>
                    </a:cubicBezTo>
                    <a:cubicBezTo>
                      <a:pt x="4355" y="-13943"/>
                      <a:pt x="-265466" y="367"/>
                      <a:pt x="3189188" y="14861"/>
                    </a:cubicBezTo>
                    <a:cubicBezTo>
                      <a:pt x="3999846" y="17965"/>
                      <a:pt x="3916942" y="6025"/>
                      <a:pt x="3919980" y="39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2"/>
              <p:cNvSpPr/>
              <p:nvPr/>
            </p:nvSpPr>
            <p:spPr>
              <a:xfrm>
                <a:off x="16908105" y="2026362"/>
                <a:ext cx="3929224" cy="35926"/>
              </a:xfrm>
              <a:custGeom>
                <a:avLst/>
                <a:gdLst/>
                <a:ahLst/>
                <a:cxnLst/>
                <a:rect l="l" t="t" r="r" b="b"/>
                <a:pathLst>
                  <a:path w="3929224" h="35926" extrusionOk="0">
                    <a:moveTo>
                      <a:pt x="1435497" y="31337"/>
                    </a:moveTo>
                    <a:cubicBezTo>
                      <a:pt x="-131189" y="25313"/>
                      <a:pt x="3490" y="43115"/>
                      <a:pt x="2542" y="0"/>
                    </a:cubicBezTo>
                    <a:cubicBezTo>
                      <a:pt x="4190982" y="11649"/>
                      <a:pt x="5573766" y="48794"/>
                      <a:pt x="1435497" y="31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2"/>
              <p:cNvSpPr/>
              <p:nvPr/>
            </p:nvSpPr>
            <p:spPr>
              <a:xfrm>
                <a:off x="16907405" y="2469915"/>
                <a:ext cx="3920672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3920672" h="40338" extrusionOk="0">
                    <a:moveTo>
                      <a:pt x="3918596" y="40338"/>
                    </a:moveTo>
                    <a:cubicBezTo>
                      <a:pt x="3917810" y="40349"/>
                      <a:pt x="88600" y="27450"/>
                      <a:pt x="4663" y="26879"/>
                    </a:cubicBezTo>
                    <a:cubicBezTo>
                      <a:pt x="4663" y="-15029"/>
                      <a:pt x="-260020" y="995"/>
                      <a:pt x="3199050" y="15510"/>
                    </a:cubicBezTo>
                    <a:cubicBezTo>
                      <a:pt x="3996427" y="19368"/>
                      <a:pt x="3918596" y="5229"/>
                      <a:pt x="3918596" y="403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2"/>
              <p:cNvSpPr/>
              <p:nvPr/>
            </p:nvSpPr>
            <p:spPr>
              <a:xfrm>
                <a:off x="16895773" y="2912345"/>
                <a:ext cx="3950136" cy="40946"/>
              </a:xfrm>
              <a:custGeom>
                <a:avLst/>
                <a:gdLst/>
                <a:ahLst/>
                <a:cxnLst/>
                <a:rect l="l" t="t" r="r" b="b"/>
                <a:pathLst>
                  <a:path w="3950136" h="40946" extrusionOk="0">
                    <a:moveTo>
                      <a:pt x="3949250" y="40946"/>
                    </a:moveTo>
                    <a:cubicBezTo>
                      <a:pt x="3948463" y="40957"/>
                      <a:pt x="73897" y="27939"/>
                      <a:pt x="4026" y="27487"/>
                    </a:cubicBezTo>
                    <a:cubicBezTo>
                      <a:pt x="6040" y="-15887"/>
                      <a:pt x="-260980" y="1506"/>
                      <a:pt x="3221312" y="16118"/>
                    </a:cubicBezTo>
                    <a:cubicBezTo>
                      <a:pt x="4028566" y="19222"/>
                      <a:pt x="3945534" y="7249"/>
                      <a:pt x="3949250" y="409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2"/>
              <p:cNvSpPr/>
              <p:nvPr/>
            </p:nvSpPr>
            <p:spPr>
              <a:xfrm>
                <a:off x="16896555" y="3355025"/>
                <a:ext cx="3974364" cy="36624"/>
              </a:xfrm>
              <a:custGeom>
                <a:avLst/>
                <a:gdLst/>
                <a:ahLst/>
                <a:cxnLst/>
                <a:rect l="l" t="t" r="r" b="b"/>
                <a:pathLst>
                  <a:path w="3974364" h="36624" extrusionOk="0">
                    <a:moveTo>
                      <a:pt x="1478745" y="31563"/>
                    </a:moveTo>
                    <a:cubicBezTo>
                      <a:pt x="-155431" y="25292"/>
                      <a:pt x="4269" y="44570"/>
                      <a:pt x="4269" y="0"/>
                    </a:cubicBezTo>
                    <a:cubicBezTo>
                      <a:pt x="4167397" y="16046"/>
                      <a:pt x="5675985" y="49279"/>
                      <a:pt x="1478745" y="315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2"/>
              <p:cNvSpPr/>
              <p:nvPr/>
            </p:nvSpPr>
            <p:spPr>
              <a:xfrm>
                <a:off x="16880120" y="3799080"/>
                <a:ext cx="3990333" cy="40062"/>
              </a:xfrm>
              <a:custGeom>
                <a:avLst/>
                <a:gdLst/>
                <a:ahLst/>
                <a:cxnLst/>
                <a:rect l="l" t="t" r="r" b="b"/>
                <a:pathLst>
                  <a:path w="3990333" h="40062" extrusionOk="0">
                    <a:moveTo>
                      <a:pt x="3988835" y="40062"/>
                    </a:moveTo>
                    <a:cubicBezTo>
                      <a:pt x="3988017" y="40073"/>
                      <a:pt x="169211" y="27530"/>
                      <a:pt x="4955" y="26139"/>
                    </a:cubicBezTo>
                    <a:cubicBezTo>
                      <a:pt x="4955" y="-14444"/>
                      <a:pt x="-269055" y="665"/>
                      <a:pt x="3258044" y="15460"/>
                    </a:cubicBezTo>
                    <a:cubicBezTo>
                      <a:pt x="4068464" y="18564"/>
                      <a:pt x="3986929" y="6613"/>
                      <a:pt x="3988835" y="400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2"/>
              <p:cNvSpPr/>
              <p:nvPr/>
            </p:nvSpPr>
            <p:spPr>
              <a:xfrm>
                <a:off x="16893473" y="4241008"/>
                <a:ext cx="3972413" cy="41409"/>
              </a:xfrm>
              <a:custGeom>
                <a:avLst/>
                <a:gdLst/>
                <a:ahLst/>
                <a:cxnLst/>
                <a:rect l="l" t="t" r="r" b="b"/>
                <a:pathLst>
                  <a:path w="3972413" h="41409" extrusionOk="0">
                    <a:moveTo>
                      <a:pt x="3970980" y="41410"/>
                    </a:moveTo>
                    <a:cubicBezTo>
                      <a:pt x="3970205" y="41421"/>
                      <a:pt x="109231" y="28123"/>
                      <a:pt x="5099" y="27250"/>
                    </a:cubicBezTo>
                    <a:cubicBezTo>
                      <a:pt x="4129" y="-13440"/>
                      <a:pt x="-265562" y="-1156"/>
                      <a:pt x="3255117" y="16571"/>
                    </a:cubicBezTo>
                    <a:cubicBezTo>
                      <a:pt x="4049338" y="19674"/>
                      <a:pt x="3968945" y="6819"/>
                      <a:pt x="3970980" y="414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0" name="Google Shape;790;p12"/>
            <p:cNvSpPr/>
            <p:nvPr/>
          </p:nvSpPr>
          <p:spPr>
            <a:xfrm>
              <a:off x="17405811" y="-863266"/>
              <a:ext cx="107173" cy="5336227"/>
            </a:xfrm>
            <a:custGeom>
              <a:avLst/>
              <a:gdLst/>
              <a:ahLst/>
              <a:cxnLst/>
              <a:rect l="l" t="t" r="r" b="b"/>
              <a:pathLst>
                <a:path w="107173" h="5336227" extrusionOk="0">
                  <a:moveTo>
                    <a:pt x="107173" y="5336228"/>
                  </a:moveTo>
                  <a:cubicBezTo>
                    <a:pt x="48019" y="5336228"/>
                    <a:pt x="-45116" y="2253665"/>
                    <a:pt x="25153" y="1"/>
                  </a:cubicBezTo>
                  <a:cubicBezTo>
                    <a:pt x="85039" y="-1820"/>
                    <a:pt x="-59237" y="2079211"/>
                    <a:pt x="107173" y="5336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76;p12">
            <a:extLst>
              <a:ext uri="{FF2B5EF4-FFF2-40B4-BE49-F238E27FC236}">
                <a16:creationId xmlns:a16="http://schemas.microsoft.com/office/drawing/2014/main" id="{5295DA9A-5395-57BE-4F9C-0C83918856BF}"/>
              </a:ext>
            </a:extLst>
          </p:cNvPr>
          <p:cNvSpPr/>
          <p:nvPr/>
        </p:nvSpPr>
        <p:spPr>
          <a:xfrm rot="20989088">
            <a:off x="2375393" y="253809"/>
            <a:ext cx="4179718" cy="4505987"/>
          </a:xfrm>
          <a:custGeom>
            <a:avLst/>
            <a:gdLst/>
            <a:ahLst/>
            <a:cxnLst/>
            <a:rect l="l" t="t" r="r" b="b"/>
            <a:pathLst>
              <a:path w="4002494" h="5388068" extrusionOk="0">
                <a:moveTo>
                  <a:pt x="3980049" y="5193005"/>
                </a:moveTo>
                <a:cubicBezTo>
                  <a:pt x="3972369" y="5062388"/>
                  <a:pt x="3993093" y="4908838"/>
                  <a:pt x="3984551" y="4749729"/>
                </a:cubicBezTo>
                <a:cubicBezTo>
                  <a:pt x="3963581" y="4381283"/>
                  <a:pt x="3975547" y="4648951"/>
                  <a:pt x="3975547" y="4285796"/>
                </a:cubicBezTo>
                <a:cubicBezTo>
                  <a:pt x="3976355" y="3876712"/>
                  <a:pt x="3921542" y="3617665"/>
                  <a:pt x="3940983" y="2956443"/>
                </a:cubicBezTo>
                <a:cubicBezTo>
                  <a:pt x="3948243" y="2801493"/>
                  <a:pt x="3951108" y="2883381"/>
                  <a:pt x="3930148" y="2513867"/>
                </a:cubicBezTo>
                <a:cubicBezTo>
                  <a:pt x="3893807" y="1990309"/>
                  <a:pt x="3890285" y="6738"/>
                  <a:pt x="3851402" y="5779"/>
                </a:cubicBezTo>
                <a:cubicBezTo>
                  <a:pt x="3522514" y="-3273"/>
                  <a:pt x="3143930" y="12740"/>
                  <a:pt x="3145976" y="12740"/>
                </a:cubicBezTo>
                <a:cubicBezTo>
                  <a:pt x="2774974" y="12740"/>
                  <a:pt x="3118715" y="-23694"/>
                  <a:pt x="2666350" y="26663"/>
                </a:cubicBezTo>
                <a:cubicBezTo>
                  <a:pt x="2465290" y="48937"/>
                  <a:pt x="1969508" y="21329"/>
                  <a:pt x="1946189" y="19928"/>
                </a:cubicBezTo>
                <a:cubicBezTo>
                  <a:pt x="1927577" y="21318"/>
                  <a:pt x="1509722" y="54045"/>
                  <a:pt x="1466358" y="50328"/>
                </a:cubicBezTo>
                <a:cubicBezTo>
                  <a:pt x="1038637" y="13861"/>
                  <a:pt x="216304" y="70026"/>
                  <a:pt x="267379" y="66125"/>
                </a:cubicBezTo>
                <a:cubicBezTo>
                  <a:pt x="254088" y="66125"/>
                  <a:pt x="36872" y="61944"/>
                  <a:pt x="38919" y="62181"/>
                </a:cubicBezTo>
                <a:cubicBezTo>
                  <a:pt x="37540" y="62181"/>
                  <a:pt x="36463" y="706787"/>
                  <a:pt x="36463" y="1180581"/>
                </a:cubicBezTo>
                <a:cubicBezTo>
                  <a:pt x="36420" y="1181378"/>
                  <a:pt x="11033" y="1565687"/>
                  <a:pt x="8847" y="1739194"/>
                </a:cubicBezTo>
                <a:cubicBezTo>
                  <a:pt x="8847" y="1761015"/>
                  <a:pt x="35849" y="2016937"/>
                  <a:pt x="32370" y="2050882"/>
                </a:cubicBezTo>
                <a:cubicBezTo>
                  <a:pt x="-13212" y="2502994"/>
                  <a:pt x="57262" y="2948921"/>
                  <a:pt x="15395" y="3850429"/>
                </a:cubicBezTo>
                <a:cubicBezTo>
                  <a:pt x="-1160" y="4173271"/>
                  <a:pt x="21082" y="4125231"/>
                  <a:pt x="15600" y="4293005"/>
                </a:cubicBezTo>
                <a:cubicBezTo>
                  <a:pt x="-11963" y="5054650"/>
                  <a:pt x="3332" y="4660223"/>
                  <a:pt x="13553" y="5151700"/>
                </a:cubicBezTo>
                <a:cubicBezTo>
                  <a:pt x="18034" y="5361209"/>
                  <a:pt x="9482" y="5370315"/>
                  <a:pt x="22956" y="5370552"/>
                </a:cubicBezTo>
                <a:cubicBezTo>
                  <a:pt x="886057" y="5383731"/>
                  <a:pt x="1626682" y="5391835"/>
                  <a:pt x="2748758" y="5371942"/>
                </a:cubicBezTo>
                <a:cubicBezTo>
                  <a:pt x="3194025" y="5363354"/>
                  <a:pt x="3200369" y="5391436"/>
                  <a:pt x="3248019" y="5387729"/>
                </a:cubicBezTo>
                <a:cubicBezTo>
                  <a:pt x="4154311" y="5318557"/>
                  <a:pt x="4000708" y="5500049"/>
                  <a:pt x="3980049" y="5193005"/>
                </a:cubicBezTo>
                <a:close/>
                <a:moveTo>
                  <a:pt x="216864" y="606634"/>
                </a:moveTo>
                <a:cubicBezTo>
                  <a:pt x="179026" y="591321"/>
                  <a:pt x="158982" y="540264"/>
                  <a:pt x="175342" y="498711"/>
                </a:cubicBezTo>
                <a:cubicBezTo>
                  <a:pt x="202754" y="428386"/>
                  <a:pt x="297042" y="435822"/>
                  <a:pt x="321578" y="503819"/>
                </a:cubicBezTo>
                <a:cubicBezTo>
                  <a:pt x="345716" y="561848"/>
                  <a:pt x="286605" y="635180"/>
                  <a:pt x="216864" y="606634"/>
                </a:cubicBezTo>
                <a:close/>
                <a:moveTo>
                  <a:pt x="209701" y="1047593"/>
                </a:moveTo>
                <a:cubicBezTo>
                  <a:pt x="179435" y="1031342"/>
                  <a:pt x="163678" y="990964"/>
                  <a:pt x="172477" y="954530"/>
                </a:cubicBezTo>
                <a:cubicBezTo>
                  <a:pt x="191908" y="874927"/>
                  <a:pt x="295814" y="874690"/>
                  <a:pt x="322397" y="948496"/>
                </a:cubicBezTo>
                <a:cubicBezTo>
                  <a:pt x="348172" y="1010221"/>
                  <a:pt x="280272" y="1085654"/>
                  <a:pt x="209701" y="1047593"/>
                </a:cubicBezTo>
                <a:close/>
                <a:moveTo>
                  <a:pt x="218501" y="1496203"/>
                </a:moveTo>
                <a:cubicBezTo>
                  <a:pt x="180663" y="1480890"/>
                  <a:pt x="160619" y="1430296"/>
                  <a:pt x="176775" y="1388517"/>
                </a:cubicBezTo>
                <a:cubicBezTo>
                  <a:pt x="203982" y="1317729"/>
                  <a:pt x="298884" y="1325390"/>
                  <a:pt x="323215" y="1393388"/>
                </a:cubicBezTo>
                <a:cubicBezTo>
                  <a:pt x="347558" y="1451644"/>
                  <a:pt x="288038" y="1524512"/>
                  <a:pt x="218501" y="1496203"/>
                </a:cubicBezTo>
                <a:close/>
                <a:moveTo>
                  <a:pt x="219524" y="1941095"/>
                </a:moveTo>
                <a:cubicBezTo>
                  <a:pt x="181686" y="1925782"/>
                  <a:pt x="161642" y="1875188"/>
                  <a:pt x="177798" y="1833646"/>
                </a:cubicBezTo>
                <a:cubicBezTo>
                  <a:pt x="205005" y="1762631"/>
                  <a:pt x="299907" y="1770293"/>
                  <a:pt x="324239" y="1838291"/>
                </a:cubicBezTo>
                <a:cubicBezTo>
                  <a:pt x="348785" y="1896999"/>
                  <a:pt x="288447" y="1969177"/>
                  <a:pt x="219524" y="1941095"/>
                </a:cubicBezTo>
                <a:close/>
                <a:moveTo>
                  <a:pt x="175138" y="2289218"/>
                </a:moveTo>
                <a:cubicBezTo>
                  <a:pt x="194568" y="2209614"/>
                  <a:pt x="298475" y="2209151"/>
                  <a:pt x="325057" y="2283183"/>
                </a:cubicBezTo>
                <a:cubicBezTo>
                  <a:pt x="378642" y="2411526"/>
                  <a:pt x="139551" y="2435665"/>
                  <a:pt x="175138" y="2289218"/>
                </a:cubicBezTo>
                <a:close/>
                <a:moveTo>
                  <a:pt x="176161" y="2733883"/>
                </a:moveTo>
                <a:cubicBezTo>
                  <a:pt x="195592" y="2654517"/>
                  <a:pt x="299293" y="2653580"/>
                  <a:pt x="326081" y="2727849"/>
                </a:cubicBezTo>
                <a:cubicBezTo>
                  <a:pt x="379870" y="2856882"/>
                  <a:pt x="140779" y="2880331"/>
                  <a:pt x="176161" y="2733883"/>
                </a:cubicBezTo>
                <a:close/>
                <a:moveTo>
                  <a:pt x="222185" y="3275556"/>
                </a:moveTo>
                <a:cubicBezTo>
                  <a:pt x="184347" y="3260243"/>
                  <a:pt x="164302" y="3209649"/>
                  <a:pt x="180459" y="3168107"/>
                </a:cubicBezTo>
                <a:cubicBezTo>
                  <a:pt x="207666" y="3097093"/>
                  <a:pt x="302568" y="3104754"/>
                  <a:pt x="326899" y="3172752"/>
                </a:cubicBezTo>
                <a:cubicBezTo>
                  <a:pt x="351241" y="3231234"/>
                  <a:pt x="291312" y="3303638"/>
                  <a:pt x="222185" y="3275556"/>
                </a:cubicBezTo>
                <a:close/>
                <a:moveTo>
                  <a:pt x="177798" y="3623678"/>
                </a:moveTo>
                <a:cubicBezTo>
                  <a:pt x="197229" y="3543838"/>
                  <a:pt x="301135" y="3543838"/>
                  <a:pt x="327718" y="3617644"/>
                </a:cubicBezTo>
                <a:cubicBezTo>
                  <a:pt x="381303" y="3745987"/>
                  <a:pt x="142211" y="3770126"/>
                  <a:pt x="177798" y="3623678"/>
                </a:cubicBezTo>
                <a:close/>
                <a:moveTo>
                  <a:pt x="216045" y="4161407"/>
                </a:moveTo>
                <a:cubicBezTo>
                  <a:pt x="185779" y="4145156"/>
                  <a:pt x="170022" y="4104778"/>
                  <a:pt x="178821" y="4068344"/>
                </a:cubicBezTo>
                <a:cubicBezTo>
                  <a:pt x="198252" y="3988741"/>
                  <a:pt x="302158" y="3988504"/>
                  <a:pt x="328741" y="4062309"/>
                </a:cubicBezTo>
                <a:cubicBezTo>
                  <a:pt x="354516" y="4124046"/>
                  <a:pt x="286810" y="4199468"/>
                  <a:pt x="216045" y="4161407"/>
                </a:cubicBezTo>
                <a:close/>
                <a:moveTo>
                  <a:pt x="224834" y="4610017"/>
                </a:moveTo>
                <a:cubicBezTo>
                  <a:pt x="186997" y="4594704"/>
                  <a:pt x="166952" y="4544110"/>
                  <a:pt x="183108" y="4502568"/>
                </a:cubicBezTo>
                <a:cubicBezTo>
                  <a:pt x="210315" y="4431553"/>
                  <a:pt x="305217" y="4439215"/>
                  <a:pt x="329549" y="4507213"/>
                </a:cubicBezTo>
                <a:cubicBezTo>
                  <a:pt x="353902" y="4565695"/>
                  <a:pt x="293973" y="4638099"/>
                  <a:pt x="224834" y="4610017"/>
                </a:cubicBezTo>
                <a:close/>
                <a:moveTo>
                  <a:pt x="225653" y="5054920"/>
                </a:moveTo>
                <a:cubicBezTo>
                  <a:pt x="145680" y="5022430"/>
                  <a:pt x="172477" y="4882017"/>
                  <a:pt x="268198" y="4898267"/>
                </a:cubicBezTo>
                <a:cubicBezTo>
                  <a:pt x="384168" y="4918451"/>
                  <a:pt x="335085" y="5099479"/>
                  <a:pt x="225653" y="50549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F7F12FB-1D8B-3315-60B3-F72A2CCD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17" y="694824"/>
            <a:ext cx="1900523" cy="4114800"/>
          </a:xfrm>
          <a:prstGeom prst="rect">
            <a:avLst/>
          </a:prstGeom>
        </p:spPr>
      </p:pic>
      <p:pic>
        <p:nvPicPr>
          <p:cNvPr id="7" name="Imagem 3" descr="Uma imagem contendo Retângulo&#10;&#10;Descrição gerada automaticamente">
            <a:extLst>
              <a:ext uri="{FF2B5EF4-FFF2-40B4-BE49-F238E27FC236}">
                <a16:creationId xmlns:a16="http://schemas.microsoft.com/office/drawing/2014/main" id="{93A45A7B-307D-80CA-4A9B-CD5D0DCD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718" y="441328"/>
            <a:ext cx="2886103" cy="4529851"/>
          </a:xfrm>
          <a:prstGeom prst="rect">
            <a:avLst/>
          </a:prstGeom>
        </p:spPr>
      </p:pic>
      <p:sp>
        <p:nvSpPr>
          <p:cNvPr id="9" name="Google Shape;1865;p22">
            <a:extLst>
              <a:ext uri="{FF2B5EF4-FFF2-40B4-BE49-F238E27FC236}">
                <a16:creationId xmlns:a16="http://schemas.microsoft.com/office/drawing/2014/main" id="{FE8A81CA-6576-267C-311F-8F7EBA670E75}"/>
              </a:ext>
            </a:extLst>
          </p:cNvPr>
          <p:cNvSpPr txBox="1"/>
          <p:nvPr/>
        </p:nvSpPr>
        <p:spPr>
          <a:xfrm>
            <a:off x="2877664" y="-39267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Home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932E8B9E-FD16-E438-2890-30E6E777108B}"/>
              </a:ext>
            </a:extLst>
          </p:cNvPr>
          <p:cNvCxnSpPr/>
          <p:nvPr/>
        </p:nvCxnSpPr>
        <p:spPr>
          <a:xfrm>
            <a:off x="4781549" y="1748590"/>
            <a:ext cx="1275347" cy="2468478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CFEA125E-C075-0B75-B754-912CFF2D2928}"/>
              </a:ext>
            </a:extLst>
          </p:cNvPr>
          <p:cNvCxnSpPr>
            <a:cxnSpLocks/>
          </p:cNvCxnSpPr>
          <p:nvPr/>
        </p:nvCxnSpPr>
        <p:spPr>
          <a:xfrm>
            <a:off x="5192628" y="1748590"/>
            <a:ext cx="864269" cy="543426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5846BA30-E06F-D5DB-0E29-469A47ACDBC4}"/>
              </a:ext>
            </a:extLst>
          </p:cNvPr>
          <p:cNvCxnSpPr>
            <a:cxnSpLocks/>
          </p:cNvCxnSpPr>
          <p:nvPr/>
        </p:nvCxnSpPr>
        <p:spPr>
          <a:xfrm flipV="1">
            <a:off x="2555709" y="1179095"/>
            <a:ext cx="2177715" cy="449178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9FC5B8A9-2137-890A-8578-67DB7C9536AC}"/>
              </a:ext>
            </a:extLst>
          </p:cNvPr>
          <p:cNvCxnSpPr>
            <a:cxnSpLocks/>
          </p:cNvCxnSpPr>
          <p:nvPr/>
        </p:nvCxnSpPr>
        <p:spPr>
          <a:xfrm flipV="1">
            <a:off x="2074444" y="3565357"/>
            <a:ext cx="1355557" cy="489284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6CADEF86-4293-0B2A-3855-6D9342DED3FC}"/>
              </a:ext>
            </a:extLst>
          </p:cNvPr>
          <p:cNvCxnSpPr>
            <a:cxnSpLocks/>
          </p:cNvCxnSpPr>
          <p:nvPr/>
        </p:nvCxnSpPr>
        <p:spPr>
          <a:xfrm flipV="1">
            <a:off x="5302917" y="757990"/>
            <a:ext cx="663743" cy="529389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E63FFEA0-0EE4-A46D-7EBE-6BB23F8548F2}"/>
              </a:ext>
            </a:extLst>
          </p:cNvPr>
          <p:cNvCxnSpPr>
            <a:cxnSpLocks/>
          </p:cNvCxnSpPr>
          <p:nvPr/>
        </p:nvCxnSpPr>
        <p:spPr>
          <a:xfrm flipV="1">
            <a:off x="2385260" y="1850857"/>
            <a:ext cx="1265321" cy="1000626"/>
          </a:xfrm>
          <a:prstGeom prst="curvedConnector3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865;p22">
            <a:extLst>
              <a:ext uri="{FF2B5EF4-FFF2-40B4-BE49-F238E27FC236}">
                <a16:creationId xmlns:a16="http://schemas.microsoft.com/office/drawing/2014/main" id="{00DF8B63-0739-ACA7-587B-8EFBDBA63B13}"/>
              </a:ext>
            </a:extLst>
          </p:cNvPr>
          <p:cNvSpPr txBox="1"/>
          <p:nvPr/>
        </p:nvSpPr>
        <p:spPr>
          <a:xfrm>
            <a:off x="5675763" y="408890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24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Adicionar</a:t>
            </a:r>
            <a:r>
              <a:rPr lang="en" sz="24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Notas</a:t>
            </a:r>
          </a:p>
        </p:txBody>
      </p:sp>
      <p:sp>
        <p:nvSpPr>
          <p:cNvPr id="29" name="Google Shape;1865;p22">
            <a:extLst>
              <a:ext uri="{FF2B5EF4-FFF2-40B4-BE49-F238E27FC236}">
                <a16:creationId xmlns:a16="http://schemas.microsoft.com/office/drawing/2014/main" id="{FBB71801-C638-DD20-2AD7-49DF97E17F1E}"/>
              </a:ext>
            </a:extLst>
          </p:cNvPr>
          <p:cNvSpPr txBox="1"/>
          <p:nvPr/>
        </p:nvSpPr>
        <p:spPr>
          <a:xfrm>
            <a:off x="5745189" y="2106364"/>
            <a:ext cx="29375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2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Delete</a:t>
            </a:r>
            <a:r>
              <a:rPr lang="en" sz="2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 </a:t>
            </a:r>
            <a:r>
              <a:rPr lang="en" sz="2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Permanente</a:t>
            </a:r>
          </a:p>
        </p:txBody>
      </p:sp>
      <p:sp>
        <p:nvSpPr>
          <p:cNvPr id="30" name="Google Shape;1865;p22">
            <a:extLst>
              <a:ext uri="{FF2B5EF4-FFF2-40B4-BE49-F238E27FC236}">
                <a16:creationId xmlns:a16="http://schemas.microsoft.com/office/drawing/2014/main" id="{25E4E159-2D9D-541F-1E1E-F43BDC397A18}"/>
              </a:ext>
            </a:extLst>
          </p:cNvPr>
          <p:cNvSpPr txBox="1"/>
          <p:nvPr/>
        </p:nvSpPr>
        <p:spPr>
          <a:xfrm>
            <a:off x="5775269" y="3921127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Pesquisa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  <p:sp>
        <p:nvSpPr>
          <p:cNvPr id="31" name="Google Shape;1865;p22">
            <a:extLst>
              <a:ext uri="{FF2B5EF4-FFF2-40B4-BE49-F238E27FC236}">
                <a16:creationId xmlns:a16="http://schemas.microsoft.com/office/drawing/2014/main" id="{A5CAC0D7-6488-ECD9-7985-B96CC71C8D27}"/>
              </a:ext>
            </a:extLst>
          </p:cNvPr>
          <p:cNvSpPr txBox="1"/>
          <p:nvPr/>
        </p:nvSpPr>
        <p:spPr>
          <a:xfrm>
            <a:off x="-250548" y="3810837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Notas</a:t>
            </a:r>
          </a:p>
        </p:txBody>
      </p:sp>
      <p:sp>
        <p:nvSpPr>
          <p:cNvPr id="32" name="Google Shape;1865;p22">
            <a:extLst>
              <a:ext uri="{FF2B5EF4-FFF2-40B4-BE49-F238E27FC236}">
                <a16:creationId xmlns:a16="http://schemas.microsoft.com/office/drawing/2014/main" id="{4984B3CD-5951-3883-2B5C-DBDA3747CAA4}"/>
              </a:ext>
            </a:extLst>
          </p:cNvPr>
          <p:cNvSpPr txBox="1"/>
          <p:nvPr/>
        </p:nvSpPr>
        <p:spPr>
          <a:xfrm>
            <a:off x="250769" y="1244101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Lixeira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  <p:sp>
        <p:nvSpPr>
          <p:cNvPr id="34" name="Google Shape;1865;p22">
            <a:extLst>
              <a:ext uri="{FF2B5EF4-FFF2-40B4-BE49-F238E27FC236}">
                <a16:creationId xmlns:a16="http://schemas.microsoft.com/office/drawing/2014/main" id="{7843C3ED-338B-9CCA-A0B1-002B4DC6F93F}"/>
              </a:ext>
            </a:extLst>
          </p:cNvPr>
          <p:cNvSpPr txBox="1"/>
          <p:nvPr/>
        </p:nvSpPr>
        <p:spPr>
          <a:xfrm>
            <a:off x="60268" y="2647784"/>
            <a:ext cx="24161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2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Barra de Pesquisa </a:t>
            </a:r>
          </a:p>
        </p:txBody>
      </p:sp>
      <p:grpSp>
        <p:nvGrpSpPr>
          <p:cNvPr id="14" name="Google Shape;941;p16">
            <a:extLst>
              <a:ext uri="{FF2B5EF4-FFF2-40B4-BE49-F238E27FC236}">
                <a16:creationId xmlns:a16="http://schemas.microsoft.com/office/drawing/2014/main" id="{E780BDDB-8FF5-EC89-C64C-B1141EB56E63}"/>
              </a:ext>
            </a:extLst>
          </p:cNvPr>
          <p:cNvGrpSpPr/>
          <p:nvPr/>
        </p:nvGrpSpPr>
        <p:grpSpPr>
          <a:xfrm rot="20100000">
            <a:off x="203584" y="192276"/>
            <a:ext cx="1368405" cy="896844"/>
            <a:chOff x="-277481" y="8830230"/>
            <a:chExt cx="4591529" cy="2915147"/>
          </a:xfrm>
        </p:grpSpPr>
        <p:sp>
          <p:nvSpPr>
            <p:cNvPr id="5" name="Google Shape;942;p16">
              <a:extLst>
                <a:ext uri="{FF2B5EF4-FFF2-40B4-BE49-F238E27FC236}">
                  <a16:creationId xmlns:a16="http://schemas.microsoft.com/office/drawing/2014/main" id="{DED0CB02-B474-20CC-753E-970D6AC073A5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43;p16">
              <a:extLst>
                <a:ext uri="{FF2B5EF4-FFF2-40B4-BE49-F238E27FC236}">
                  <a16:creationId xmlns:a16="http://schemas.microsoft.com/office/drawing/2014/main" id="{A0E38AC1-FBCC-936D-2EEF-AAB143CBBAFD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44;p16">
              <a:extLst>
                <a:ext uri="{FF2B5EF4-FFF2-40B4-BE49-F238E27FC236}">
                  <a16:creationId xmlns:a16="http://schemas.microsoft.com/office/drawing/2014/main" id="{4DFEB321-A9C7-A062-1BE1-4B66B07A0CD3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45;p16">
              <a:extLst>
                <a:ext uri="{FF2B5EF4-FFF2-40B4-BE49-F238E27FC236}">
                  <a16:creationId xmlns:a16="http://schemas.microsoft.com/office/drawing/2014/main" id="{C683080D-CDE9-8D7C-5CFC-11BA0DD922FA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46;p16">
              <a:extLst>
                <a:ext uri="{FF2B5EF4-FFF2-40B4-BE49-F238E27FC236}">
                  <a16:creationId xmlns:a16="http://schemas.microsoft.com/office/drawing/2014/main" id="{C68470E2-3896-01CC-2C0F-A5D29A34FFCF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47;p16">
              <a:extLst>
                <a:ext uri="{FF2B5EF4-FFF2-40B4-BE49-F238E27FC236}">
                  <a16:creationId xmlns:a16="http://schemas.microsoft.com/office/drawing/2014/main" id="{7F19BA85-4D66-85A2-819E-19D679A79ACD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941;p16">
            <a:extLst>
              <a:ext uri="{FF2B5EF4-FFF2-40B4-BE49-F238E27FC236}">
                <a16:creationId xmlns:a16="http://schemas.microsoft.com/office/drawing/2014/main" id="{1D5D0E7C-3552-4B7C-0894-6DC05EFFD517}"/>
              </a:ext>
            </a:extLst>
          </p:cNvPr>
          <p:cNvGrpSpPr/>
          <p:nvPr/>
        </p:nvGrpSpPr>
        <p:grpSpPr>
          <a:xfrm rot="1320000">
            <a:off x="7611518" y="2801766"/>
            <a:ext cx="1368405" cy="896844"/>
            <a:chOff x="-277481" y="8830230"/>
            <a:chExt cx="4591529" cy="2915147"/>
          </a:xfrm>
        </p:grpSpPr>
        <p:sp>
          <p:nvSpPr>
            <p:cNvPr id="16" name="Google Shape;942;p16">
              <a:extLst>
                <a:ext uri="{FF2B5EF4-FFF2-40B4-BE49-F238E27FC236}">
                  <a16:creationId xmlns:a16="http://schemas.microsoft.com/office/drawing/2014/main" id="{882B232F-CE17-E5B1-AE21-379B25D9476B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43;p16">
              <a:extLst>
                <a:ext uri="{FF2B5EF4-FFF2-40B4-BE49-F238E27FC236}">
                  <a16:creationId xmlns:a16="http://schemas.microsoft.com/office/drawing/2014/main" id="{158FD182-D81B-B585-4F54-6EE7064D2EBE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4;p16">
              <a:extLst>
                <a:ext uri="{FF2B5EF4-FFF2-40B4-BE49-F238E27FC236}">
                  <a16:creationId xmlns:a16="http://schemas.microsoft.com/office/drawing/2014/main" id="{2EB8AE30-3621-A170-A4CF-B05C62C56507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5;p16">
              <a:extLst>
                <a:ext uri="{FF2B5EF4-FFF2-40B4-BE49-F238E27FC236}">
                  <a16:creationId xmlns:a16="http://schemas.microsoft.com/office/drawing/2014/main" id="{B5DADD24-A541-61DD-56AB-A59121ABABE5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6;p16">
              <a:extLst>
                <a:ext uri="{FF2B5EF4-FFF2-40B4-BE49-F238E27FC236}">
                  <a16:creationId xmlns:a16="http://schemas.microsoft.com/office/drawing/2014/main" id="{83105D70-BD36-7021-DD3E-8D294F708483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16">
              <a:extLst>
                <a:ext uri="{FF2B5EF4-FFF2-40B4-BE49-F238E27FC236}">
                  <a16:creationId xmlns:a16="http://schemas.microsoft.com/office/drawing/2014/main" id="{3C811F92-ADAC-9E5A-9FA5-9F0A8696103B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76;p12">
            <a:extLst>
              <a:ext uri="{FF2B5EF4-FFF2-40B4-BE49-F238E27FC236}">
                <a16:creationId xmlns:a16="http://schemas.microsoft.com/office/drawing/2014/main" id="{5295DA9A-5395-57BE-4F9C-0C83918856BF}"/>
              </a:ext>
            </a:extLst>
          </p:cNvPr>
          <p:cNvSpPr/>
          <p:nvPr/>
        </p:nvSpPr>
        <p:spPr>
          <a:xfrm rot="20989088">
            <a:off x="2438933" y="248556"/>
            <a:ext cx="4111138" cy="4505987"/>
          </a:xfrm>
          <a:custGeom>
            <a:avLst/>
            <a:gdLst/>
            <a:ahLst/>
            <a:cxnLst/>
            <a:rect l="l" t="t" r="r" b="b"/>
            <a:pathLst>
              <a:path w="4002494" h="5388068" extrusionOk="0">
                <a:moveTo>
                  <a:pt x="3980049" y="5193005"/>
                </a:moveTo>
                <a:cubicBezTo>
                  <a:pt x="3972369" y="5062388"/>
                  <a:pt x="3993093" y="4908838"/>
                  <a:pt x="3984551" y="4749729"/>
                </a:cubicBezTo>
                <a:cubicBezTo>
                  <a:pt x="3963581" y="4381283"/>
                  <a:pt x="3975547" y="4648951"/>
                  <a:pt x="3975547" y="4285796"/>
                </a:cubicBezTo>
                <a:cubicBezTo>
                  <a:pt x="3976355" y="3876712"/>
                  <a:pt x="3921542" y="3617665"/>
                  <a:pt x="3940983" y="2956443"/>
                </a:cubicBezTo>
                <a:cubicBezTo>
                  <a:pt x="3948243" y="2801493"/>
                  <a:pt x="3951108" y="2883381"/>
                  <a:pt x="3930148" y="2513867"/>
                </a:cubicBezTo>
                <a:cubicBezTo>
                  <a:pt x="3893807" y="1990309"/>
                  <a:pt x="3890285" y="6738"/>
                  <a:pt x="3851402" y="5779"/>
                </a:cubicBezTo>
                <a:cubicBezTo>
                  <a:pt x="3522514" y="-3273"/>
                  <a:pt x="3143930" y="12740"/>
                  <a:pt x="3145976" y="12740"/>
                </a:cubicBezTo>
                <a:cubicBezTo>
                  <a:pt x="2774974" y="12740"/>
                  <a:pt x="3118715" y="-23694"/>
                  <a:pt x="2666350" y="26663"/>
                </a:cubicBezTo>
                <a:cubicBezTo>
                  <a:pt x="2465290" y="48937"/>
                  <a:pt x="1969508" y="21329"/>
                  <a:pt x="1946189" y="19928"/>
                </a:cubicBezTo>
                <a:cubicBezTo>
                  <a:pt x="1927577" y="21318"/>
                  <a:pt x="1509722" y="54045"/>
                  <a:pt x="1466358" y="50328"/>
                </a:cubicBezTo>
                <a:cubicBezTo>
                  <a:pt x="1038637" y="13861"/>
                  <a:pt x="216304" y="70026"/>
                  <a:pt x="267379" y="66125"/>
                </a:cubicBezTo>
                <a:cubicBezTo>
                  <a:pt x="254088" y="66125"/>
                  <a:pt x="36872" y="61944"/>
                  <a:pt x="38919" y="62181"/>
                </a:cubicBezTo>
                <a:cubicBezTo>
                  <a:pt x="37540" y="62181"/>
                  <a:pt x="36463" y="706787"/>
                  <a:pt x="36463" y="1180581"/>
                </a:cubicBezTo>
                <a:cubicBezTo>
                  <a:pt x="36420" y="1181378"/>
                  <a:pt x="11033" y="1565687"/>
                  <a:pt x="8847" y="1739194"/>
                </a:cubicBezTo>
                <a:cubicBezTo>
                  <a:pt x="8847" y="1761015"/>
                  <a:pt x="35849" y="2016937"/>
                  <a:pt x="32370" y="2050882"/>
                </a:cubicBezTo>
                <a:cubicBezTo>
                  <a:pt x="-13212" y="2502994"/>
                  <a:pt x="57262" y="2948921"/>
                  <a:pt x="15395" y="3850429"/>
                </a:cubicBezTo>
                <a:cubicBezTo>
                  <a:pt x="-1160" y="4173271"/>
                  <a:pt x="21082" y="4125231"/>
                  <a:pt x="15600" y="4293005"/>
                </a:cubicBezTo>
                <a:cubicBezTo>
                  <a:pt x="-11963" y="5054650"/>
                  <a:pt x="3332" y="4660223"/>
                  <a:pt x="13553" y="5151700"/>
                </a:cubicBezTo>
                <a:cubicBezTo>
                  <a:pt x="18034" y="5361209"/>
                  <a:pt x="9482" y="5370315"/>
                  <a:pt x="22956" y="5370552"/>
                </a:cubicBezTo>
                <a:cubicBezTo>
                  <a:pt x="886057" y="5383731"/>
                  <a:pt x="1626682" y="5391835"/>
                  <a:pt x="2748758" y="5371942"/>
                </a:cubicBezTo>
                <a:cubicBezTo>
                  <a:pt x="3194025" y="5363354"/>
                  <a:pt x="3200369" y="5391436"/>
                  <a:pt x="3248019" y="5387729"/>
                </a:cubicBezTo>
                <a:cubicBezTo>
                  <a:pt x="4154311" y="5318557"/>
                  <a:pt x="4000708" y="5500049"/>
                  <a:pt x="3980049" y="5193005"/>
                </a:cubicBezTo>
                <a:close/>
                <a:moveTo>
                  <a:pt x="216864" y="606634"/>
                </a:moveTo>
                <a:cubicBezTo>
                  <a:pt x="179026" y="591321"/>
                  <a:pt x="158982" y="540264"/>
                  <a:pt x="175342" y="498711"/>
                </a:cubicBezTo>
                <a:cubicBezTo>
                  <a:pt x="202754" y="428386"/>
                  <a:pt x="297042" y="435822"/>
                  <a:pt x="321578" y="503819"/>
                </a:cubicBezTo>
                <a:cubicBezTo>
                  <a:pt x="345716" y="561848"/>
                  <a:pt x="286605" y="635180"/>
                  <a:pt x="216864" y="606634"/>
                </a:cubicBezTo>
                <a:close/>
                <a:moveTo>
                  <a:pt x="209701" y="1047593"/>
                </a:moveTo>
                <a:cubicBezTo>
                  <a:pt x="179435" y="1031342"/>
                  <a:pt x="163678" y="990964"/>
                  <a:pt x="172477" y="954530"/>
                </a:cubicBezTo>
                <a:cubicBezTo>
                  <a:pt x="191908" y="874927"/>
                  <a:pt x="295814" y="874690"/>
                  <a:pt x="322397" y="948496"/>
                </a:cubicBezTo>
                <a:cubicBezTo>
                  <a:pt x="348172" y="1010221"/>
                  <a:pt x="280272" y="1085654"/>
                  <a:pt x="209701" y="1047593"/>
                </a:cubicBezTo>
                <a:close/>
                <a:moveTo>
                  <a:pt x="218501" y="1496203"/>
                </a:moveTo>
                <a:cubicBezTo>
                  <a:pt x="180663" y="1480890"/>
                  <a:pt x="160619" y="1430296"/>
                  <a:pt x="176775" y="1388517"/>
                </a:cubicBezTo>
                <a:cubicBezTo>
                  <a:pt x="203982" y="1317729"/>
                  <a:pt x="298884" y="1325390"/>
                  <a:pt x="323215" y="1393388"/>
                </a:cubicBezTo>
                <a:cubicBezTo>
                  <a:pt x="347558" y="1451644"/>
                  <a:pt x="288038" y="1524512"/>
                  <a:pt x="218501" y="1496203"/>
                </a:cubicBezTo>
                <a:close/>
                <a:moveTo>
                  <a:pt x="219524" y="1941095"/>
                </a:moveTo>
                <a:cubicBezTo>
                  <a:pt x="181686" y="1925782"/>
                  <a:pt x="161642" y="1875188"/>
                  <a:pt x="177798" y="1833646"/>
                </a:cubicBezTo>
                <a:cubicBezTo>
                  <a:pt x="205005" y="1762631"/>
                  <a:pt x="299907" y="1770293"/>
                  <a:pt x="324239" y="1838291"/>
                </a:cubicBezTo>
                <a:cubicBezTo>
                  <a:pt x="348785" y="1896999"/>
                  <a:pt x="288447" y="1969177"/>
                  <a:pt x="219524" y="1941095"/>
                </a:cubicBezTo>
                <a:close/>
                <a:moveTo>
                  <a:pt x="175138" y="2289218"/>
                </a:moveTo>
                <a:cubicBezTo>
                  <a:pt x="194568" y="2209614"/>
                  <a:pt x="298475" y="2209151"/>
                  <a:pt x="325057" y="2283183"/>
                </a:cubicBezTo>
                <a:cubicBezTo>
                  <a:pt x="378642" y="2411526"/>
                  <a:pt x="139551" y="2435665"/>
                  <a:pt x="175138" y="2289218"/>
                </a:cubicBezTo>
                <a:close/>
                <a:moveTo>
                  <a:pt x="176161" y="2733883"/>
                </a:moveTo>
                <a:cubicBezTo>
                  <a:pt x="195592" y="2654517"/>
                  <a:pt x="299293" y="2653580"/>
                  <a:pt x="326081" y="2727849"/>
                </a:cubicBezTo>
                <a:cubicBezTo>
                  <a:pt x="379870" y="2856882"/>
                  <a:pt x="140779" y="2880331"/>
                  <a:pt x="176161" y="2733883"/>
                </a:cubicBezTo>
                <a:close/>
                <a:moveTo>
                  <a:pt x="222185" y="3275556"/>
                </a:moveTo>
                <a:cubicBezTo>
                  <a:pt x="184347" y="3260243"/>
                  <a:pt x="164302" y="3209649"/>
                  <a:pt x="180459" y="3168107"/>
                </a:cubicBezTo>
                <a:cubicBezTo>
                  <a:pt x="207666" y="3097093"/>
                  <a:pt x="302568" y="3104754"/>
                  <a:pt x="326899" y="3172752"/>
                </a:cubicBezTo>
                <a:cubicBezTo>
                  <a:pt x="351241" y="3231234"/>
                  <a:pt x="291312" y="3303638"/>
                  <a:pt x="222185" y="3275556"/>
                </a:cubicBezTo>
                <a:close/>
                <a:moveTo>
                  <a:pt x="177798" y="3623678"/>
                </a:moveTo>
                <a:cubicBezTo>
                  <a:pt x="197229" y="3543838"/>
                  <a:pt x="301135" y="3543838"/>
                  <a:pt x="327718" y="3617644"/>
                </a:cubicBezTo>
                <a:cubicBezTo>
                  <a:pt x="381303" y="3745987"/>
                  <a:pt x="142211" y="3770126"/>
                  <a:pt x="177798" y="3623678"/>
                </a:cubicBezTo>
                <a:close/>
                <a:moveTo>
                  <a:pt x="216045" y="4161407"/>
                </a:moveTo>
                <a:cubicBezTo>
                  <a:pt x="185779" y="4145156"/>
                  <a:pt x="170022" y="4104778"/>
                  <a:pt x="178821" y="4068344"/>
                </a:cubicBezTo>
                <a:cubicBezTo>
                  <a:pt x="198252" y="3988741"/>
                  <a:pt x="302158" y="3988504"/>
                  <a:pt x="328741" y="4062309"/>
                </a:cubicBezTo>
                <a:cubicBezTo>
                  <a:pt x="354516" y="4124046"/>
                  <a:pt x="286810" y="4199468"/>
                  <a:pt x="216045" y="4161407"/>
                </a:cubicBezTo>
                <a:close/>
                <a:moveTo>
                  <a:pt x="224834" y="4610017"/>
                </a:moveTo>
                <a:cubicBezTo>
                  <a:pt x="186997" y="4594704"/>
                  <a:pt x="166952" y="4544110"/>
                  <a:pt x="183108" y="4502568"/>
                </a:cubicBezTo>
                <a:cubicBezTo>
                  <a:pt x="210315" y="4431553"/>
                  <a:pt x="305217" y="4439215"/>
                  <a:pt x="329549" y="4507213"/>
                </a:cubicBezTo>
                <a:cubicBezTo>
                  <a:pt x="353902" y="4565695"/>
                  <a:pt x="293973" y="4638099"/>
                  <a:pt x="224834" y="4610017"/>
                </a:cubicBezTo>
                <a:close/>
                <a:moveTo>
                  <a:pt x="225653" y="5054920"/>
                </a:moveTo>
                <a:cubicBezTo>
                  <a:pt x="145680" y="5022430"/>
                  <a:pt x="172477" y="4882017"/>
                  <a:pt x="268198" y="4898267"/>
                </a:cubicBezTo>
                <a:cubicBezTo>
                  <a:pt x="384168" y="4918451"/>
                  <a:pt x="335085" y="5099479"/>
                  <a:pt x="225653" y="50549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65;p22">
            <a:extLst>
              <a:ext uri="{FF2B5EF4-FFF2-40B4-BE49-F238E27FC236}">
                <a16:creationId xmlns:a16="http://schemas.microsoft.com/office/drawing/2014/main" id="{FE8A81CA-6576-267C-311F-8F7EBA670E75}"/>
              </a:ext>
            </a:extLst>
          </p:cNvPr>
          <p:cNvSpPr txBox="1"/>
          <p:nvPr/>
        </p:nvSpPr>
        <p:spPr>
          <a:xfrm>
            <a:off x="1885059" y="839"/>
            <a:ext cx="53739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Adicionar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 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notas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A0FE85A-14D0-B82C-56E9-42F99B03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861" y="665312"/>
            <a:ext cx="1900523" cy="4114800"/>
          </a:xfrm>
          <a:prstGeom prst="rect">
            <a:avLst/>
          </a:prstGeom>
        </p:spPr>
      </p:pic>
      <p:sp>
        <p:nvSpPr>
          <p:cNvPr id="30" name="Google Shape;1865;p22">
            <a:extLst>
              <a:ext uri="{FF2B5EF4-FFF2-40B4-BE49-F238E27FC236}">
                <a16:creationId xmlns:a16="http://schemas.microsoft.com/office/drawing/2014/main" id="{25E4E159-2D9D-541F-1E1E-F43BDC397A18}"/>
              </a:ext>
            </a:extLst>
          </p:cNvPr>
          <p:cNvSpPr txBox="1"/>
          <p:nvPr/>
        </p:nvSpPr>
        <p:spPr>
          <a:xfrm>
            <a:off x="5881891" y="1772509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Adicionar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  <p:grpSp>
        <p:nvGrpSpPr>
          <p:cNvPr id="14" name="Google Shape;941;p16">
            <a:extLst>
              <a:ext uri="{FF2B5EF4-FFF2-40B4-BE49-F238E27FC236}">
                <a16:creationId xmlns:a16="http://schemas.microsoft.com/office/drawing/2014/main" id="{E780BDDB-8FF5-EC89-C64C-B1141EB56E63}"/>
              </a:ext>
            </a:extLst>
          </p:cNvPr>
          <p:cNvGrpSpPr/>
          <p:nvPr/>
        </p:nvGrpSpPr>
        <p:grpSpPr>
          <a:xfrm rot="20100000">
            <a:off x="203584" y="192276"/>
            <a:ext cx="1368405" cy="896844"/>
            <a:chOff x="-277481" y="8830230"/>
            <a:chExt cx="4591529" cy="2915147"/>
          </a:xfrm>
        </p:grpSpPr>
        <p:sp>
          <p:nvSpPr>
            <p:cNvPr id="5" name="Google Shape;942;p16">
              <a:extLst>
                <a:ext uri="{FF2B5EF4-FFF2-40B4-BE49-F238E27FC236}">
                  <a16:creationId xmlns:a16="http://schemas.microsoft.com/office/drawing/2014/main" id="{DED0CB02-B474-20CC-753E-970D6AC073A5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43;p16">
              <a:extLst>
                <a:ext uri="{FF2B5EF4-FFF2-40B4-BE49-F238E27FC236}">
                  <a16:creationId xmlns:a16="http://schemas.microsoft.com/office/drawing/2014/main" id="{A0E38AC1-FBCC-936D-2EEF-AAB143CBBAFD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44;p16">
              <a:extLst>
                <a:ext uri="{FF2B5EF4-FFF2-40B4-BE49-F238E27FC236}">
                  <a16:creationId xmlns:a16="http://schemas.microsoft.com/office/drawing/2014/main" id="{4DFEB321-A9C7-A062-1BE1-4B66B07A0CD3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45;p16">
              <a:extLst>
                <a:ext uri="{FF2B5EF4-FFF2-40B4-BE49-F238E27FC236}">
                  <a16:creationId xmlns:a16="http://schemas.microsoft.com/office/drawing/2014/main" id="{C683080D-CDE9-8D7C-5CFC-11BA0DD922FA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46;p16">
              <a:extLst>
                <a:ext uri="{FF2B5EF4-FFF2-40B4-BE49-F238E27FC236}">
                  <a16:creationId xmlns:a16="http://schemas.microsoft.com/office/drawing/2014/main" id="{C68470E2-3896-01CC-2C0F-A5D29A34FFCF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47;p16">
              <a:extLst>
                <a:ext uri="{FF2B5EF4-FFF2-40B4-BE49-F238E27FC236}">
                  <a16:creationId xmlns:a16="http://schemas.microsoft.com/office/drawing/2014/main" id="{7F19BA85-4D66-85A2-819E-19D679A79ACD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941;p16">
            <a:extLst>
              <a:ext uri="{FF2B5EF4-FFF2-40B4-BE49-F238E27FC236}">
                <a16:creationId xmlns:a16="http://schemas.microsoft.com/office/drawing/2014/main" id="{1D5D0E7C-3552-4B7C-0894-6DC05EFFD517}"/>
              </a:ext>
            </a:extLst>
          </p:cNvPr>
          <p:cNvGrpSpPr/>
          <p:nvPr/>
        </p:nvGrpSpPr>
        <p:grpSpPr>
          <a:xfrm rot="1320000">
            <a:off x="7611518" y="2801766"/>
            <a:ext cx="1368405" cy="896844"/>
            <a:chOff x="-277481" y="8830230"/>
            <a:chExt cx="4591529" cy="2915147"/>
          </a:xfrm>
        </p:grpSpPr>
        <p:sp>
          <p:nvSpPr>
            <p:cNvPr id="16" name="Google Shape;942;p16">
              <a:extLst>
                <a:ext uri="{FF2B5EF4-FFF2-40B4-BE49-F238E27FC236}">
                  <a16:creationId xmlns:a16="http://schemas.microsoft.com/office/drawing/2014/main" id="{882B232F-CE17-E5B1-AE21-379B25D9476B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43;p16">
              <a:extLst>
                <a:ext uri="{FF2B5EF4-FFF2-40B4-BE49-F238E27FC236}">
                  <a16:creationId xmlns:a16="http://schemas.microsoft.com/office/drawing/2014/main" id="{158FD182-D81B-B585-4F54-6EE7064D2EBE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4;p16">
              <a:extLst>
                <a:ext uri="{FF2B5EF4-FFF2-40B4-BE49-F238E27FC236}">
                  <a16:creationId xmlns:a16="http://schemas.microsoft.com/office/drawing/2014/main" id="{2EB8AE30-3621-A170-A4CF-B05C62C56507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5;p16">
              <a:extLst>
                <a:ext uri="{FF2B5EF4-FFF2-40B4-BE49-F238E27FC236}">
                  <a16:creationId xmlns:a16="http://schemas.microsoft.com/office/drawing/2014/main" id="{B5DADD24-A541-61DD-56AB-A59121ABABE5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6;p16">
              <a:extLst>
                <a:ext uri="{FF2B5EF4-FFF2-40B4-BE49-F238E27FC236}">
                  <a16:creationId xmlns:a16="http://schemas.microsoft.com/office/drawing/2014/main" id="{83105D70-BD36-7021-DD3E-8D294F708483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16">
              <a:extLst>
                <a:ext uri="{FF2B5EF4-FFF2-40B4-BE49-F238E27FC236}">
                  <a16:creationId xmlns:a16="http://schemas.microsoft.com/office/drawing/2014/main" id="{3C811F92-ADAC-9E5A-9FA5-9F0A8696103B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Imagem 3" descr="Uma imagem contendo Retângulo&#10;&#10;Descrição gerada automaticamente">
            <a:extLst>
              <a:ext uri="{FF2B5EF4-FFF2-40B4-BE49-F238E27FC236}">
                <a16:creationId xmlns:a16="http://schemas.microsoft.com/office/drawing/2014/main" id="{93A45A7B-307D-80CA-4A9B-CD5D0DCD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586" y="409249"/>
            <a:ext cx="2886103" cy="4529851"/>
          </a:xfrm>
          <a:prstGeom prst="rect">
            <a:avLst/>
          </a:prstGeom>
        </p:spPr>
      </p:pic>
      <p:sp>
        <p:nvSpPr>
          <p:cNvPr id="3" name="Google Shape;1865;p22">
            <a:extLst>
              <a:ext uri="{FF2B5EF4-FFF2-40B4-BE49-F238E27FC236}">
                <a16:creationId xmlns:a16="http://schemas.microsoft.com/office/drawing/2014/main" id="{469FCB99-E3FC-D718-B3EF-A4504D341326}"/>
              </a:ext>
            </a:extLst>
          </p:cNvPr>
          <p:cNvSpPr txBox="1"/>
          <p:nvPr/>
        </p:nvSpPr>
        <p:spPr>
          <a:xfrm>
            <a:off x="-294319" y="1491772"/>
            <a:ext cx="2937532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Caixa de 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nostas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 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BB56233F-D81A-F167-6138-40941D2E0A2E}"/>
              </a:ext>
            </a:extLst>
          </p:cNvPr>
          <p:cNvCxnSpPr/>
          <p:nvPr/>
        </p:nvCxnSpPr>
        <p:spPr>
          <a:xfrm flipV="1">
            <a:off x="5267827" y="2387267"/>
            <a:ext cx="2017295" cy="569494"/>
          </a:xfrm>
          <a:prstGeom prst="curvedConnector3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75D95C7F-935D-4907-C77C-F3854F44BFD1}"/>
              </a:ext>
            </a:extLst>
          </p:cNvPr>
          <p:cNvCxnSpPr>
            <a:cxnSpLocks/>
          </p:cNvCxnSpPr>
          <p:nvPr/>
        </p:nvCxnSpPr>
        <p:spPr>
          <a:xfrm flipV="1">
            <a:off x="1758616" y="1585161"/>
            <a:ext cx="2017295" cy="569494"/>
          </a:xfrm>
          <a:prstGeom prst="curvedConnector3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76;p12">
            <a:extLst>
              <a:ext uri="{FF2B5EF4-FFF2-40B4-BE49-F238E27FC236}">
                <a16:creationId xmlns:a16="http://schemas.microsoft.com/office/drawing/2014/main" id="{5295DA9A-5395-57BE-4F9C-0C83918856BF}"/>
              </a:ext>
            </a:extLst>
          </p:cNvPr>
          <p:cNvSpPr/>
          <p:nvPr/>
        </p:nvSpPr>
        <p:spPr>
          <a:xfrm rot="20989088">
            <a:off x="2438933" y="248556"/>
            <a:ext cx="4111138" cy="4505987"/>
          </a:xfrm>
          <a:custGeom>
            <a:avLst/>
            <a:gdLst/>
            <a:ahLst/>
            <a:cxnLst/>
            <a:rect l="l" t="t" r="r" b="b"/>
            <a:pathLst>
              <a:path w="4002494" h="5388068" extrusionOk="0">
                <a:moveTo>
                  <a:pt x="3980049" y="5193005"/>
                </a:moveTo>
                <a:cubicBezTo>
                  <a:pt x="3972369" y="5062388"/>
                  <a:pt x="3993093" y="4908838"/>
                  <a:pt x="3984551" y="4749729"/>
                </a:cubicBezTo>
                <a:cubicBezTo>
                  <a:pt x="3963581" y="4381283"/>
                  <a:pt x="3975547" y="4648951"/>
                  <a:pt x="3975547" y="4285796"/>
                </a:cubicBezTo>
                <a:cubicBezTo>
                  <a:pt x="3976355" y="3876712"/>
                  <a:pt x="3921542" y="3617665"/>
                  <a:pt x="3940983" y="2956443"/>
                </a:cubicBezTo>
                <a:cubicBezTo>
                  <a:pt x="3948243" y="2801493"/>
                  <a:pt x="3951108" y="2883381"/>
                  <a:pt x="3930148" y="2513867"/>
                </a:cubicBezTo>
                <a:cubicBezTo>
                  <a:pt x="3893807" y="1990309"/>
                  <a:pt x="3890285" y="6738"/>
                  <a:pt x="3851402" y="5779"/>
                </a:cubicBezTo>
                <a:cubicBezTo>
                  <a:pt x="3522514" y="-3273"/>
                  <a:pt x="3143930" y="12740"/>
                  <a:pt x="3145976" y="12740"/>
                </a:cubicBezTo>
                <a:cubicBezTo>
                  <a:pt x="2774974" y="12740"/>
                  <a:pt x="3118715" y="-23694"/>
                  <a:pt x="2666350" y="26663"/>
                </a:cubicBezTo>
                <a:cubicBezTo>
                  <a:pt x="2465290" y="48937"/>
                  <a:pt x="1969508" y="21329"/>
                  <a:pt x="1946189" y="19928"/>
                </a:cubicBezTo>
                <a:cubicBezTo>
                  <a:pt x="1927577" y="21318"/>
                  <a:pt x="1509722" y="54045"/>
                  <a:pt x="1466358" y="50328"/>
                </a:cubicBezTo>
                <a:cubicBezTo>
                  <a:pt x="1038637" y="13861"/>
                  <a:pt x="216304" y="70026"/>
                  <a:pt x="267379" y="66125"/>
                </a:cubicBezTo>
                <a:cubicBezTo>
                  <a:pt x="254088" y="66125"/>
                  <a:pt x="36872" y="61944"/>
                  <a:pt x="38919" y="62181"/>
                </a:cubicBezTo>
                <a:cubicBezTo>
                  <a:pt x="37540" y="62181"/>
                  <a:pt x="36463" y="706787"/>
                  <a:pt x="36463" y="1180581"/>
                </a:cubicBezTo>
                <a:cubicBezTo>
                  <a:pt x="36420" y="1181378"/>
                  <a:pt x="11033" y="1565687"/>
                  <a:pt x="8847" y="1739194"/>
                </a:cubicBezTo>
                <a:cubicBezTo>
                  <a:pt x="8847" y="1761015"/>
                  <a:pt x="35849" y="2016937"/>
                  <a:pt x="32370" y="2050882"/>
                </a:cubicBezTo>
                <a:cubicBezTo>
                  <a:pt x="-13212" y="2502994"/>
                  <a:pt x="57262" y="2948921"/>
                  <a:pt x="15395" y="3850429"/>
                </a:cubicBezTo>
                <a:cubicBezTo>
                  <a:pt x="-1160" y="4173271"/>
                  <a:pt x="21082" y="4125231"/>
                  <a:pt x="15600" y="4293005"/>
                </a:cubicBezTo>
                <a:cubicBezTo>
                  <a:pt x="-11963" y="5054650"/>
                  <a:pt x="3332" y="4660223"/>
                  <a:pt x="13553" y="5151700"/>
                </a:cubicBezTo>
                <a:cubicBezTo>
                  <a:pt x="18034" y="5361209"/>
                  <a:pt x="9482" y="5370315"/>
                  <a:pt x="22956" y="5370552"/>
                </a:cubicBezTo>
                <a:cubicBezTo>
                  <a:pt x="886057" y="5383731"/>
                  <a:pt x="1626682" y="5391835"/>
                  <a:pt x="2748758" y="5371942"/>
                </a:cubicBezTo>
                <a:cubicBezTo>
                  <a:pt x="3194025" y="5363354"/>
                  <a:pt x="3200369" y="5391436"/>
                  <a:pt x="3248019" y="5387729"/>
                </a:cubicBezTo>
                <a:cubicBezTo>
                  <a:pt x="4154311" y="5318557"/>
                  <a:pt x="4000708" y="5500049"/>
                  <a:pt x="3980049" y="5193005"/>
                </a:cubicBezTo>
                <a:close/>
                <a:moveTo>
                  <a:pt x="216864" y="606634"/>
                </a:moveTo>
                <a:cubicBezTo>
                  <a:pt x="179026" y="591321"/>
                  <a:pt x="158982" y="540264"/>
                  <a:pt x="175342" y="498711"/>
                </a:cubicBezTo>
                <a:cubicBezTo>
                  <a:pt x="202754" y="428386"/>
                  <a:pt x="297042" y="435822"/>
                  <a:pt x="321578" y="503819"/>
                </a:cubicBezTo>
                <a:cubicBezTo>
                  <a:pt x="345716" y="561848"/>
                  <a:pt x="286605" y="635180"/>
                  <a:pt x="216864" y="606634"/>
                </a:cubicBezTo>
                <a:close/>
                <a:moveTo>
                  <a:pt x="209701" y="1047593"/>
                </a:moveTo>
                <a:cubicBezTo>
                  <a:pt x="179435" y="1031342"/>
                  <a:pt x="163678" y="990964"/>
                  <a:pt x="172477" y="954530"/>
                </a:cubicBezTo>
                <a:cubicBezTo>
                  <a:pt x="191908" y="874927"/>
                  <a:pt x="295814" y="874690"/>
                  <a:pt x="322397" y="948496"/>
                </a:cubicBezTo>
                <a:cubicBezTo>
                  <a:pt x="348172" y="1010221"/>
                  <a:pt x="280272" y="1085654"/>
                  <a:pt x="209701" y="1047593"/>
                </a:cubicBezTo>
                <a:close/>
                <a:moveTo>
                  <a:pt x="218501" y="1496203"/>
                </a:moveTo>
                <a:cubicBezTo>
                  <a:pt x="180663" y="1480890"/>
                  <a:pt x="160619" y="1430296"/>
                  <a:pt x="176775" y="1388517"/>
                </a:cubicBezTo>
                <a:cubicBezTo>
                  <a:pt x="203982" y="1317729"/>
                  <a:pt x="298884" y="1325390"/>
                  <a:pt x="323215" y="1393388"/>
                </a:cubicBezTo>
                <a:cubicBezTo>
                  <a:pt x="347558" y="1451644"/>
                  <a:pt x="288038" y="1524512"/>
                  <a:pt x="218501" y="1496203"/>
                </a:cubicBezTo>
                <a:close/>
                <a:moveTo>
                  <a:pt x="219524" y="1941095"/>
                </a:moveTo>
                <a:cubicBezTo>
                  <a:pt x="181686" y="1925782"/>
                  <a:pt x="161642" y="1875188"/>
                  <a:pt x="177798" y="1833646"/>
                </a:cubicBezTo>
                <a:cubicBezTo>
                  <a:pt x="205005" y="1762631"/>
                  <a:pt x="299907" y="1770293"/>
                  <a:pt x="324239" y="1838291"/>
                </a:cubicBezTo>
                <a:cubicBezTo>
                  <a:pt x="348785" y="1896999"/>
                  <a:pt x="288447" y="1969177"/>
                  <a:pt x="219524" y="1941095"/>
                </a:cubicBezTo>
                <a:close/>
                <a:moveTo>
                  <a:pt x="175138" y="2289218"/>
                </a:moveTo>
                <a:cubicBezTo>
                  <a:pt x="194568" y="2209614"/>
                  <a:pt x="298475" y="2209151"/>
                  <a:pt x="325057" y="2283183"/>
                </a:cubicBezTo>
                <a:cubicBezTo>
                  <a:pt x="378642" y="2411526"/>
                  <a:pt x="139551" y="2435665"/>
                  <a:pt x="175138" y="2289218"/>
                </a:cubicBezTo>
                <a:close/>
                <a:moveTo>
                  <a:pt x="176161" y="2733883"/>
                </a:moveTo>
                <a:cubicBezTo>
                  <a:pt x="195592" y="2654517"/>
                  <a:pt x="299293" y="2653580"/>
                  <a:pt x="326081" y="2727849"/>
                </a:cubicBezTo>
                <a:cubicBezTo>
                  <a:pt x="379870" y="2856882"/>
                  <a:pt x="140779" y="2880331"/>
                  <a:pt x="176161" y="2733883"/>
                </a:cubicBezTo>
                <a:close/>
                <a:moveTo>
                  <a:pt x="222185" y="3275556"/>
                </a:moveTo>
                <a:cubicBezTo>
                  <a:pt x="184347" y="3260243"/>
                  <a:pt x="164302" y="3209649"/>
                  <a:pt x="180459" y="3168107"/>
                </a:cubicBezTo>
                <a:cubicBezTo>
                  <a:pt x="207666" y="3097093"/>
                  <a:pt x="302568" y="3104754"/>
                  <a:pt x="326899" y="3172752"/>
                </a:cubicBezTo>
                <a:cubicBezTo>
                  <a:pt x="351241" y="3231234"/>
                  <a:pt x="291312" y="3303638"/>
                  <a:pt x="222185" y="3275556"/>
                </a:cubicBezTo>
                <a:close/>
                <a:moveTo>
                  <a:pt x="177798" y="3623678"/>
                </a:moveTo>
                <a:cubicBezTo>
                  <a:pt x="197229" y="3543838"/>
                  <a:pt x="301135" y="3543838"/>
                  <a:pt x="327718" y="3617644"/>
                </a:cubicBezTo>
                <a:cubicBezTo>
                  <a:pt x="381303" y="3745987"/>
                  <a:pt x="142211" y="3770126"/>
                  <a:pt x="177798" y="3623678"/>
                </a:cubicBezTo>
                <a:close/>
                <a:moveTo>
                  <a:pt x="216045" y="4161407"/>
                </a:moveTo>
                <a:cubicBezTo>
                  <a:pt x="185779" y="4145156"/>
                  <a:pt x="170022" y="4104778"/>
                  <a:pt x="178821" y="4068344"/>
                </a:cubicBezTo>
                <a:cubicBezTo>
                  <a:pt x="198252" y="3988741"/>
                  <a:pt x="302158" y="3988504"/>
                  <a:pt x="328741" y="4062309"/>
                </a:cubicBezTo>
                <a:cubicBezTo>
                  <a:pt x="354516" y="4124046"/>
                  <a:pt x="286810" y="4199468"/>
                  <a:pt x="216045" y="4161407"/>
                </a:cubicBezTo>
                <a:close/>
                <a:moveTo>
                  <a:pt x="224834" y="4610017"/>
                </a:moveTo>
                <a:cubicBezTo>
                  <a:pt x="186997" y="4594704"/>
                  <a:pt x="166952" y="4544110"/>
                  <a:pt x="183108" y="4502568"/>
                </a:cubicBezTo>
                <a:cubicBezTo>
                  <a:pt x="210315" y="4431553"/>
                  <a:pt x="305217" y="4439215"/>
                  <a:pt x="329549" y="4507213"/>
                </a:cubicBezTo>
                <a:cubicBezTo>
                  <a:pt x="353902" y="4565695"/>
                  <a:pt x="293973" y="4638099"/>
                  <a:pt x="224834" y="4610017"/>
                </a:cubicBezTo>
                <a:close/>
                <a:moveTo>
                  <a:pt x="225653" y="5054920"/>
                </a:moveTo>
                <a:cubicBezTo>
                  <a:pt x="145680" y="5022430"/>
                  <a:pt x="172477" y="4882017"/>
                  <a:pt x="268198" y="4898267"/>
                </a:cubicBezTo>
                <a:cubicBezTo>
                  <a:pt x="384168" y="4918451"/>
                  <a:pt x="335085" y="5099479"/>
                  <a:pt x="225653" y="505492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65;p22">
            <a:extLst>
              <a:ext uri="{FF2B5EF4-FFF2-40B4-BE49-F238E27FC236}">
                <a16:creationId xmlns:a16="http://schemas.microsoft.com/office/drawing/2014/main" id="{FE8A81CA-6576-267C-311F-8F7EBA670E75}"/>
              </a:ext>
            </a:extLst>
          </p:cNvPr>
          <p:cNvSpPr txBox="1"/>
          <p:nvPr/>
        </p:nvSpPr>
        <p:spPr>
          <a:xfrm>
            <a:off x="1885059" y="839"/>
            <a:ext cx="53739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Deletar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 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notas</a:t>
            </a:r>
          </a:p>
        </p:txBody>
      </p:sp>
      <p:sp>
        <p:nvSpPr>
          <p:cNvPr id="30" name="Google Shape;1865;p22">
            <a:extLst>
              <a:ext uri="{FF2B5EF4-FFF2-40B4-BE49-F238E27FC236}">
                <a16:creationId xmlns:a16="http://schemas.microsoft.com/office/drawing/2014/main" id="{25E4E159-2D9D-541F-1E1E-F43BDC397A18}"/>
              </a:ext>
            </a:extLst>
          </p:cNvPr>
          <p:cNvSpPr txBox="1"/>
          <p:nvPr/>
        </p:nvSpPr>
        <p:spPr>
          <a:xfrm>
            <a:off x="6022259" y="1802588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Empyt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  <p:grpSp>
        <p:nvGrpSpPr>
          <p:cNvPr id="14" name="Google Shape;941;p16">
            <a:extLst>
              <a:ext uri="{FF2B5EF4-FFF2-40B4-BE49-F238E27FC236}">
                <a16:creationId xmlns:a16="http://schemas.microsoft.com/office/drawing/2014/main" id="{E780BDDB-8FF5-EC89-C64C-B1141EB56E63}"/>
              </a:ext>
            </a:extLst>
          </p:cNvPr>
          <p:cNvGrpSpPr/>
          <p:nvPr/>
        </p:nvGrpSpPr>
        <p:grpSpPr>
          <a:xfrm rot="20100000">
            <a:off x="203584" y="192276"/>
            <a:ext cx="1368405" cy="896844"/>
            <a:chOff x="-277481" y="8830230"/>
            <a:chExt cx="4591529" cy="2915147"/>
          </a:xfrm>
        </p:grpSpPr>
        <p:sp>
          <p:nvSpPr>
            <p:cNvPr id="5" name="Google Shape;942;p16">
              <a:extLst>
                <a:ext uri="{FF2B5EF4-FFF2-40B4-BE49-F238E27FC236}">
                  <a16:creationId xmlns:a16="http://schemas.microsoft.com/office/drawing/2014/main" id="{DED0CB02-B474-20CC-753E-970D6AC073A5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943;p16">
              <a:extLst>
                <a:ext uri="{FF2B5EF4-FFF2-40B4-BE49-F238E27FC236}">
                  <a16:creationId xmlns:a16="http://schemas.microsoft.com/office/drawing/2014/main" id="{A0E38AC1-FBCC-936D-2EEF-AAB143CBBAFD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44;p16">
              <a:extLst>
                <a:ext uri="{FF2B5EF4-FFF2-40B4-BE49-F238E27FC236}">
                  <a16:creationId xmlns:a16="http://schemas.microsoft.com/office/drawing/2014/main" id="{4DFEB321-A9C7-A062-1BE1-4B66B07A0CD3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45;p16">
              <a:extLst>
                <a:ext uri="{FF2B5EF4-FFF2-40B4-BE49-F238E27FC236}">
                  <a16:creationId xmlns:a16="http://schemas.microsoft.com/office/drawing/2014/main" id="{C683080D-CDE9-8D7C-5CFC-11BA0DD922FA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46;p16">
              <a:extLst>
                <a:ext uri="{FF2B5EF4-FFF2-40B4-BE49-F238E27FC236}">
                  <a16:creationId xmlns:a16="http://schemas.microsoft.com/office/drawing/2014/main" id="{C68470E2-3896-01CC-2C0F-A5D29A34FFCF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47;p16">
              <a:extLst>
                <a:ext uri="{FF2B5EF4-FFF2-40B4-BE49-F238E27FC236}">
                  <a16:creationId xmlns:a16="http://schemas.microsoft.com/office/drawing/2014/main" id="{7F19BA85-4D66-85A2-819E-19D679A79ACD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941;p16">
            <a:extLst>
              <a:ext uri="{FF2B5EF4-FFF2-40B4-BE49-F238E27FC236}">
                <a16:creationId xmlns:a16="http://schemas.microsoft.com/office/drawing/2014/main" id="{1D5D0E7C-3552-4B7C-0894-6DC05EFFD517}"/>
              </a:ext>
            </a:extLst>
          </p:cNvPr>
          <p:cNvGrpSpPr/>
          <p:nvPr/>
        </p:nvGrpSpPr>
        <p:grpSpPr>
          <a:xfrm rot="1320000">
            <a:off x="7611518" y="2801766"/>
            <a:ext cx="1368405" cy="896844"/>
            <a:chOff x="-277481" y="8830230"/>
            <a:chExt cx="4591529" cy="2915147"/>
          </a:xfrm>
        </p:grpSpPr>
        <p:sp>
          <p:nvSpPr>
            <p:cNvPr id="16" name="Google Shape;942;p16">
              <a:extLst>
                <a:ext uri="{FF2B5EF4-FFF2-40B4-BE49-F238E27FC236}">
                  <a16:creationId xmlns:a16="http://schemas.microsoft.com/office/drawing/2014/main" id="{882B232F-CE17-E5B1-AE21-379B25D9476B}"/>
                </a:ext>
              </a:extLst>
            </p:cNvPr>
            <p:cNvSpPr/>
            <p:nvPr/>
          </p:nvSpPr>
          <p:spPr>
            <a:xfrm>
              <a:off x="-277481" y="8830230"/>
              <a:ext cx="4584723" cy="2900410"/>
            </a:xfrm>
            <a:custGeom>
              <a:avLst/>
              <a:gdLst/>
              <a:ahLst/>
              <a:cxnLst/>
              <a:rect l="l" t="t" r="r" b="b"/>
              <a:pathLst>
                <a:path w="4584723" h="2900410" extrusionOk="0">
                  <a:moveTo>
                    <a:pt x="4578582" y="360757"/>
                  </a:moveTo>
                  <a:cubicBezTo>
                    <a:pt x="4583311" y="446518"/>
                    <a:pt x="4586185" y="532536"/>
                    <a:pt x="4583954" y="618352"/>
                  </a:cubicBezTo>
                  <a:cubicBezTo>
                    <a:pt x="4556092" y="1193660"/>
                    <a:pt x="4533668" y="1768334"/>
                    <a:pt x="4525357" y="2344157"/>
                  </a:cubicBezTo>
                  <a:cubicBezTo>
                    <a:pt x="4520820" y="2472445"/>
                    <a:pt x="4512262" y="2600668"/>
                    <a:pt x="4503124" y="2728698"/>
                  </a:cubicBezTo>
                  <a:cubicBezTo>
                    <a:pt x="4500443" y="2762208"/>
                    <a:pt x="4499102" y="2795911"/>
                    <a:pt x="4493538" y="2829036"/>
                  </a:cubicBezTo>
                  <a:cubicBezTo>
                    <a:pt x="4487532" y="2855450"/>
                    <a:pt x="4456860" y="2858520"/>
                    <a:pt x="4434178" y="2860119"/>
                  </a:cubicBezTo>
                  <a:cubicBezTo>
                    <a:pt x="4421148" y="2884099"/>
                    <a:pt x="4393479" y="2879880"/>
                    <a:pt x="4370916" y="2876553"/>
                  </a:cubicBezTo>
                  <a:cubicBezTo>
                    <a:pt x="4316414" y="2871884"/>
                    <a:pt x="4261840" y="2878851"/>
                    <a:pt x="4207403" y="2881157"/>
                  </a:cubicBezTo>
                  <a:cubicBezTo>
                    <a:pt x="3954308" y="2895229"/>
                    <a:pt x="3700828" y="2904880"/>
                    <a:pt x="3447348" y="2898299"/>
                  </a:cubicBezTo>
                  <a:cubicBezTo>
                    <a:pt x="2917136" y="2886727"/>
                    <a:pt x="2388192" y="2848033"/>
                    <a:pt x="1859064" y="2816058"/>
                  </a:cubicBezTo>
                  <a:cubicBezTo>
                    <a:pt x="1331276" y="2802051"/>
                    <a:pt x="804003" y="2775259"/>
                    <a:pt x="276023" y="2782998"/>
                  </a:cubicBezTo>
                  <a:cubicBezTo>
                    <a:pt x="203505" y="2784276"/>
                    <a:pt x="132446" y="2790093"/>
                    <a:pt x="61204" y="2797005"/>
                  </a:cubicBezTo>
                  <a:cubicBezTo>
                    <a:pt x="25169" y="2795084"/>
                    <a:pt x="20569" y="2751151"/>
                    <a:pt x="18714" y="2722439"/>
                  </a:cubicBezTo>
                  <a:cubicBezTo>
                    <a:pt x="8107" y="2362585"/>
                    <a:pt x="20376" y="2002088"/>
                    <a:pt x="17823" y="1642041"/>
                  </a:cubicBezTo>
                  <a:cubicBezTo>
                    <a:pt x="15904" y="1371266"/>
                    <a:pt x="22644" y="1100427"/>
                    <a:pt x="19779" y="829569"/>
                  </a:cubicBezTo>
                  <a:cubicBezTo>
                    <a:pt x="18209" y="681282"/>
                    <a:pt x="10908" y="533152"/>
                    <a:pt x="9099" y="384883"/>
                  </a:cubicBezTo>
                  <a:cubicBezTo>
                    <a:pt x="7988" y="293534"/>
                    <a:pt x="-34631" y="43071"/>
                    <a:pt x="74657" y="8256"/>
                  </a:cubicBezTo>
                  <a:cubicBezTo>
                    <a:pt x="104777" y="-1340"/>
                    <a:pt x="137093" y="-411"/>
                    <a:pt x="168682" y="618"/>
                  </a:cubicBezTo>
                  <a:cubicBezTo>
                    <a:pt x="571387" y="618"/>
                    <a:pt x="973908" y="36858"/>
                    <a:pt x="1376512" y="41380"/>
                  </a:cubicBezTo>
                  <a:cubicBezTo>
                    <a:pt x="1939379" y="53337"/>
                    <a:pt x="2502438" y="55580"/>
                    <a:pt x="3065112" y="72776"/>
                  </a:cubicBezTo>
                  <a:cubicBezTo>
                    <a:pt x="3528113" y="96057"/>
                    <a:pt x="3990848" y="122977"/>
                    <a:pt x="4454418" y="128602"/>
                  </a:cubicBezTo>
                  <a:cubicBezTo>
                    <a:pt x="4477614" y="129494"/>
                    <a:pt x="4500618" y="131608"/>
                    <a:pt x="4523171" y="137297"/>
                  </a:cubicBezTo>
                  <a:cubicBezTo>
                    <a:pt x="4584578" y="165688"/>
                    <a:pt x="4574670" y="265198"/>
                    <a:pt x="4576075" y="332090"/>
                  </a:cubicBezTo>
                  <a:cubicBezTo>
                    <a:pt x="4577177" y="341695"/>
                    <a:pt x="4577948" y="351290"/>
                    <a:pt x="4578582" y="360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43;p16">
              <a:extLst>
                <a:ext uri="{FF2B5EF4-FFF2-40B4-BE49-F238E27FC236}">
                  <a16:creationId xmlns:a16="http://schemas.microsoft.com/office/drawing/2014/main" id="{158FD182-D81B-B585-4F54-6EE7064D2EBE}"/>
                </a:ext>
              </a:extLst>
            </p:cNvPr>
            <p:cNvSpPr/>
            <p:nvPr/>
          </p:nvSpPr>
          <p:spPr>
            <a:xfrm>
              <a:off x="-152343" y="8977761"/>
              <a:ext cx="4305316" cy="1230079"/>
            </a:xfrm>
            <a:custGeom>
              <a:avLst/>
              <a:gdLst/>
              <a:ahLst/>
              <a:cxnLst/>
              <a:rect l="l" t="t" r="r" b="b"/>
              <a:pathLst>
                <a:path w="4305316" h="1230079" extrusionOk="0">
                  <a:moveTo>
                    <a:pt x="2272916" y="1229379"/>
                  </a:moveTo>
                  <a:cubicBezTo>
                    <a:pt x="1961445" y="1227853"/>
                    <a:pt x="606144" y="370033"/>
                    <a:pt x="255627" y="179927"/>
                  </a:cubicBezTo>
                  <a:cubicBezTo>
                    <a:pt x="16307" y="44296"/>
                    <a:pt x="-11922" y="54654"/>
                    <a:pt x="3423" y="16530"/>
                  </a:cubicBezTo>
                  <a:cubicBezTo>
                    <a:pt x="20201" y="-24884"/>
                    <a:pt x="45996" y="-20096"/>
                    <a:pt x="774598" y="418341"/>
                  </a:cubicBezTo>
                  <a:cubicBezTo>
                    <a:pt x="2276874" y="1307998"/>
                    <a:pt x="2259637" y="1201300"/>
                    <a:pt x="2487736" y="1111064"/>
                  </a:cubicBezTo>
                  <a:cubicBezTo>
                    <a:pt x="3779241" y="586085"/>
                    <a:pt x="4031932" y="280504"/>
                    <a:pt x="4261958" y="200708"/>
                  </a:cubicBezTo>
                  <a:cubicBezTo>
                    <a:pt x="4318058" y="184771"/>
                    <a:pt x="4314091" y="243446"/>
                    <a:pt x="4281931" y="242113"/>
                  </a:cubicBezTo>
                  <a:cubicBezTo>
                    <a:pt x="4064219" y="346063"/>
                    <a:pt x="3554201" y="756632"/>
                    <a:pt x="2733419" y="1076331"/>
                  </a:cubicBezTo>
                  <a:cubicBezTo>
                    <a:pt x="2448965" y="1185575"/>
                    <a:pt x="2360486" y="1236777"/>
                    <a:pt x="2272916" y="1229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4;p16">
              <a:extLst>
                <a:ext uri="{FF2B5EF4-FFF2-40B4-BE49-F238E27FC236}">
                  <a16:creationId xmlns:a16="http://schemas.microsoft.com/office/drawing/2014/main" id="{2EB8AE30-3621-A170-A4CF-B05C62C56507}"/>
                </a:ext>
              </a:extLst>
            </p:cNvPr>
            <p:cNvSpPr/>
            <p:nvPr/>
          </p:nvSpPr>
          <p:spPr>
            <a:xfrm>
              <a:off x="2242348" y="10368833"/>
              <a:ext cx="1541156" cy="1226852"/>
            </a:xfrm>
            <a:custGeom>
              <a:avLst/>
              <a:gdLst/>
              <a:ahLst/>
              <a:cxnLst/>
              <a:rect l="l" t="t" r="r" b="b"/>
              <a:pathLst>
                <a:path w="1541156" h="1226852" extrusionOk="0">
                  <a:moveTo>
                    <a:pt x="1499135" y="1223063"/>
                  </a:moveTo>
                  <a:cubicBezTo>
                    <a:pt x="570544" y="481490"/>
                    <a:pt x="31636" y="114890"/>
                    <a:pt x="1139" y="31059"/>
                  </a:cubicBezTo>
                  <a:cubicBezTo>
                    <a:pt x="-6942" y="4608"/>
                    <a:pt x="30121" y="-12589"/>
                    <a:pt x="44804" y="11547"/>
                  </a:cubicBezTo>
                  <a:cubicBezTo>
                    <a:pt x="183671" y="162940"/>
                    <a:pt x="825347" y="592112"/>
                    <a:pt x="1532415" y="1177007"/>
                  </a:cubicBezTo>
                  <a:cubicBezTo>
                    <a:pt x="1555657" y="1199038"/>
                    <a:pt x="1528402" y="1239386"/>
                    <a:pt x="1499135" y="12230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45;p16">
              <a:extLst>
                <a:ext uri="{FF2B5EF4-FFF2-40B4-BE49-F238E27FC236}">
                  <a16:creationId xmlns:a16="http://schemas.microsoft.com/office/drawing/2014/main" id="{B5DADD24-A541-61DD-56AB-A59121ABABE5}"/>
                </a:ext>
              </a:extLst>
            </p:cNvPr>
            <p:cNvSpPr/>
            <p:nvPr/>
          </p:nvSpPr>
          <p:spPr>
            <a:xfrm>
              <a:off x="87698" y="10337512"/>
              <a:ext cx="1782213" cy="1100707"/>
            </a:xfrm>
            <a:custGeom>
              <a:avLst/>
              <a:gdLst/>
              <a:ahLst/>
              <a:cxnLst/>
              <a:rect l="l" t="t" r="r" b="b"/>
              <a:pathLst>
                <a:path w="1782213" h="1100707" extrusionOk="0">
                  <a:moveTo>
                    <a:pt x="5998" y="1087650"/>
                  </a:moveTo>
                  <a:cubicBezTo>
                    <a:pt x="-18218" y="1046622"/>
                    <a:pt x="5071" y="1060638"/>
                    <a:pt x="580876" y="714874"/>
                  </a:cubicBezTo>
                  <a:cubicBezTo>
                    <a:pt x="973369" y="478124"/>
                    <a:pt x="1752102" y="-32296"/>
                    <a:pt x="1752102" y="1610"/>
                  </a:cubicBezTo>
                  <a:cubicBezTo>
                    <a:pt x="1775602" y="-5706"/>
                    <a:pt x="1793904" y="28079"/>
                    <a:pt x="1773187" y="43318"/>
                  </a:cubicBezTo>
                  <a:cubicBezTo>
                    <a:pt x="-3763" y="1141611"/>
                    <a:pt x="30756" y="1128367"/>
                    <a:pt x="5998" y="10876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6;p16">
              <a:extLst>
                <a:ext uri="{FF2B5EF4-FFF2-40B4-BE49-F238E27FC236}">
                  <a16:creationId xmlns:a16="http://schemas.microsoft.com/office/drawing/2014/main" id="{83105D70-BD36-7021-DD3E-8D294F708483}"/>
                </a:ext>
              </a:extLst>
            </p:cNvPr>
            <p:cNvSpPr/>
            <p:nvPr/>
          </p:nvSpPr>
          <p:spPr>
            <a:xfrm>
              <a:off x="-217629" y="11599149"/>
              <a:ext cx="3849505" cy="124971"/>
            </a:xfrm>
            <a:custGeom>
              <a:avLst/>
              <a:gdLst/>
              <a:ahLst/>
              <a:cxnLst/>
              <a:rect l="l" t="t" r="r" b="b"/>
              <a:pathLst>
                <a:path w="3849505" h="124971" extrusionOk="0">
                  <a:moveTo>
                    <a:pt x="3814196" y="124527"/>
                  </a:moveTo>
                  <a:cubicBezTo>
                    <a:pt x="1947032" y="38637"/>
                    <a:pt x="2561323" y="154425"/>
                    <a:pt x="741589" y="65052"/>
                  </a:cubicBezTo>
                  <a:cubicBezTo>
                    <a:pt x="531132" y="58104"/>
                    <a:pt x="-25279" y="93452"/>
                    <a:pt x="893" y="14539"/>
                  </a:cubicBezTo>
                  <a:cubicBezTo>
                    <a:pt x="8542" y="-11021"/>
                    <a:pt x="12123" y="4769"/>
                    <a:pt x="234436" y="5385"/>
                  </a:cubicBezTo>
                  <a:cubicBezTo>
                    <a:pt x="1164919" y="62561"/>
                    <a:pt x="3079661" y="16460"/>
                    <a:pt x="3825950" y="67102"/>
                  </a:cubicBezTo>
                  <a:cubicBezTo>
                    <a:pt x="3862269" y="75392"/>
                    <a:pt x="3855226" y="130446"/>
                    <a:pt x="3814196" y="1245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16">
              <a:extLst>
                <a:ext uri="{FF2B5EF4-FFF2-40B4-BE49-F238E27FC236}">
                  <a16:creationId xmlns:a16="http://schemas.microsoft.com/office/drawing/2014/main" id="{3C811F92-ADAC-9E5A-9FA5-9F0A8696103B}"/>
                </a:ext>
              </a:extLst>
            </p:cNvPr>
            <p:cNvSpPr/>
            <p:nvPr/>
          </p:nvSpPr>
          <p:spPr>
            <a:xfrm>
              <a:off x="3956357" y="9107176"/>
              <a:ext cx="357691" cy="2638201"/>
            </a:xfrm>
            <a:custGeom>
              <a:avLst/>
              <a:gdLst/>
              <a:ahLst/>
              <a:cxnLst/>
              <a:rect l="l" t="t" r="r" b="b"/>
              <a:pathLst>
                <a:path w="357691" h="2638201" extrusionOk="0">
                  <a:moveTo>
                    <a:pt x="353089" y="17305"/>
                  </a:moveTo>
                  <a:cubicBezTo>
                    <a:pt x="352125" y="8556"/>
                    <a:pt x="347176" y="1387"/>
                    <a:pt x="337947" y="137"/>
                  </a:cubicBezTo>
                  <a:cubicBezTo>
                    <a:pt x="330279" y="-902"/>
                    <a:pt x="319994" y="4043"/>
                    <a:pt x="318791" y="12655"/>
                  </a:cubicBezTo>
                  <a:cubicBezTo>
                    <a:pt x="306182" y="103278"/>
                    <a:pt x="308230" y="196686"/>
                    <a:pt x="305971" y="288062"/>
                  </a:cubicBezTo>
                  <a:cubicBezTo>
                    <a:pt x="303675" y="380293"/>
                    <a:pt x="301490" y="472515"/>
                    <a:pt x="299561" y="564756"/>
                  </a:cubicBezTo>
                  <a:cubicBezTo>
                    <a:pt x="295741" y="747233"/>
                    <a:pt x="291333" y="929692"/>
                    <a:pt x="286356" y="1112142"/>
                  </a:cubicBezTo>
                  <a:cubicBezTo>
                    <a:pt x="276402" y="1477042"/>
                    <a:pt x="264142" y="1841868"/>
                    <a:pt x="249569" y="2206611"/>
                  </a:cubicBezTo>
                  <a:cubicBezTo>
                    <a:pt x="245446" y="2309688"/>
                    <a:pt x="241148" y="2412764"/>
                    <a:pt x="236657" y="2515823"/>
                  </a:cubicBezTo>
                  <a:cubicBezTo>
                    <a:pt x="236171" y="2527146"/>
                    <a:pt x="235840" y="2538488"/>
                    <a:pt x="235151" y="2549802"/>
                  </a:cubicBezTo>
                  <a:cubicBezTo>
                    <a:pt x="234766" y="2556134"/>
                    <a:pt x="234903" y="2568000"/>
                    <a:pt x="229568" y="2572660"/>
                  </a:cubicBezTo>
                  <a:cubicBezTo>
                    <a:pt x="226106" y="2575683"/>
                    <a:pt x="219118" y="2576180"/>
                    <a:pt x="214949" y="2576648"/>
                  </a:cubicBezTo>
                  <a:cubicBezTo>
                    <a:pt x="202386" y="2578073"/>
                    <a:pt x="189484" y="2577935"/>
                    <a:pt x="176857" y="2578524"/>
                  </a:cubicBezTo>
                  <a:cubicBezTo>
                    <a:pt x="126130" y="2580858"/>
                    <a:pt x="75458" y="2583293"/>
                    <a:pt x="24795" y="2586694"/>
                  </a:cubicBezTo>
                  <a:cubicBezTo>
                    <a:pt x="-7915" y="2588882"/>
                    <a:pt x="-8613" y="2639037"/>
                    <a:pt x="24795" y="2638191"/>
                  </a:cubicBezTo>
                  <a:cubicBezTo>
                    <a:pt x="71619" y="2637006"/>
                    <a:pt x="118370" y="2635029"/>
                    <a:pt x="165158" y="2632860"/>
                  </a:cubicBezTo>
                  <a:cubicBezTo>
                    <a:pt x="204048" y="2631059"/>
                    <a:pt x="255905" y="2636233"/>
                    <a:pt x="278045" y="2596299"/>
                  </a:cubicBezTo>
                  <a:cubicBezTo>
                    <a:pt x="286604" y="2580858"/>
                    <a:pt x="288174" y="2562853"/>
                    <a:pt x="289056" y="2545565"/>
                  </a:cubicBezTo>
                  <a:cubicBezTo>
                    <a:pt x="290268" y="2521797"/>
                    <a:pt x="291113" y="2497992"/>
                    <a:pt x="292132" y="2474215"/>
                  </a:cubicBezTo>
                  <a:cubicBezTo>
                    <a:pt x="294162" y="2426643"/>
                    <a:pt x="296145" y="2379080"/>
                    <a:pt x="298101" y="2331507"/>
                  </a:cubicBezTo>
                  <a:cubicBezTo>
                    <a:pt x="305741" y="2145188"/>
                    <a:pt x="312776" y="1958832"/>
                    <a:pt x="319213" y="1772467"/>
                  </a:cubicBezTo>
                  <a:cubicBezTo>
                    <a:pt x="332143" y="1397742"/>
                    <a:pt x="342648" y="1022935"/>
                    <a:pt x="350711" y="648081"/>
                  </a:cubicBezTo>
                  <a:cubicBezTo>
                    <a:pt x="352970" y="542964"/>
                    <a:pt x="355036" y="437847"/>
                    <a:pt x="356175" y="332712"/>
                  </a:cubicBezTo>
                  <a:cubicBezTo>
                    <a:pt x="356735" y="281141"/>
                    <a:pt x="357350" y="229571"/>
                    <a:pt x="357470" y="177991"/>
                  </a:cubicBezTo>
                  <a:cubicBezTo>
                    <a:pt x="357598" y="124509"/>
                    <a:pt x="358939" y="70484"/>
                    <a:pt x="353089" y="17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1865;p22">
            <a:extLst>
              <a:ext uri="{FF2B5EF4-FFF2-40B4-BE49-F238E27FC236}">
                <a16:creationId xmlns:a16="http://schemas.microsoft.com/office/drawing/2014/main" id="{469FCB99-E3FC-D718-B3EF-A4504D341326}"/>
              </a:ext>
            </a:extLst>
          </p:cNvPr>
          <p:cNvSpPr txBox="1"/>
          <p:nvPr/>
        </p:nvSpPr>
        <p:spPr>
          <a:xfrm>
            <a:off x="-93793" y="2865378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8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Nota </a:t>
            </a:r>
            <a:r>
              <a:rPr lang="en" sz="1800" b="1" dirty="0" err="1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excluida</a:t>
            </a:r>
            <a:r>
              <a:rPr lang="en" sz="18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 </a:t>
            </a:r>
            <a:r>
              <a:rPr lang="en" sz="4000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BB56233F-D81A-F167-6138-40941D2E0A2E}"/>
              </a:ext>
            </a:extLst>
          </p:cNvPr>
          <p:cNvCxnSpPr/>
          <p:nvPr/>
        </p:nvCxnSpPr>
        <p:spPr>
          <a:xfrm>
            <a:off x="5358064" y="1332498"/>
            <a:ext cx="1315453" cy="543427"/>
          </a:xfrm>
          <a:prstGeom prst="curvedConnector3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75D95C7F-935D-4907-C77C-F3854F44BFD1}"/>
              </a:ext>
            </a:extLst>
          </p:cNvPr>
          <p:cNvCxnSpPr>
            <a:cxnSpLocks/>
          </p:cNvCxnSpPr>
          <p:nvPr/>
        </p:nvCxnSpPr>
        <p:spPr>
          <a:xfrm flipV="1">
            <a:off x="2330116" y="2046372"/>
            <a:ext cx="1175086" cy="1281361"/>
          </a:xfrm>
          <a:prstGeom prst="curvedConnector3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C1365D1-9882-4D01-DD21-E971660C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27" y="754982"/>
            <a:ext cx="1900523" cy="4114800"/>
          </a:xfrm>
          <a:prstGeom prst="rect">
            <a:avLst/>
          </a:prstGeom>
        </p:spPr>
      </p:pic>
      <p:pic>
        <p:nvPicPr>
          <p:cNvPr id="7" name="Imagem 3" descr="Uma imagem contendo Retângulo&#10;&#10;Descrição gerada automaticamente">
            <a:extLst>
              <a:ext uri="{FF2B5EF4-FFF2-40B4-BE49-F238E27FC236}">
                <a16:creationId xmlns:a16="http://schemas.microsoft.com/office/drawing/2014/main" id="{93A45A7B-307D-80CA-4A9B-CD5D0DCD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02" y="499486"/>
            <a:ext cx="2886103" cy="4529851"/>
          </a:xfrm>
          <a:prstGeom prst="rect">
            <a:avLst/>
          </a:prstGeom>
        </p:spPr>
      </p:pic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F3BDD592-5FF9-080A-F084-76B5D23F4656}"/>
              </a:ext>
            </a:extLst>
          </p:cNvPr>
          <p:cNvCxnSpPr>
            <a:cxnSpLocks/>
          </p:cNvCxnSpPr>
          <p:nvPr/>
        </p:nvCxnSpPr>
        <p:spPr>
          <a:xfrm flipV="1">
            <a:off x="2229853" y="1304425"/>
            <a:ext cx="1395665" cy="1000624"/>
          </a:xfrm>
          <a:prstGeom prst="curvedConnector3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865;p22">
            <a:extLst>
              <a:ext uri="{FF2B5EF4-FFF2-40B4-BE49-F238E27FC236}">
                <a16:creationId xmlns:a16="http://schemas.microsoft.com/office/drawing/2014/main" id="{4536AB7D-9775-309B-D50C-7F90D102F2DE}"/>
              </a:ext>
            </a:extLst>
          </p:cNvPr>
          <p:cNvSpPr txBox="1"/>
          <p:nvPr/>
        </p:nvSpPr>
        <p:spPr>
          <a:xfrm>
            <a:off x="-93793" y="1872772"/>
            <a:ext cx="29375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8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Undo all</a:t>
            </a:r>
            <a:r>
              <a:rPr lang="en" sz="4000" b="1" dirty="0">
                <a:solidFill>
                  <a:schemeClr val="dk1"/>
                </a:solidFill>
                <a:latin typeface="Mali Light"/>
                <a:ea typeface="Mali Light"/>
                <a:cs typeface="Mali Ligh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418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5"/>
          <p:cNvSpPr txBox="1"/>
          <p:nvPr/>
        </p:nvSpPr>
        <p:spPr>
          <a:xfrm>
            <a:off x="202021" y="4266090"/>
            <a:ext cx="4321500" cy="112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13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Name:</a:t>
            </a:r>
            <a:r>
              <a:rPr lang="en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João </a:t>
            </a:r>
            <a:r>
              <a:rPr lang="en" sz="13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vitor</a:t>
            </a:r>
            <a:r>
              <a:rPr lang="en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lima Gonçalves </a:t>
            </a:r>
            <a:endParaRPr sz="700" dirty="0">
              <a:solidFill>
                <a:schemeClr val="dk1"/>
              </a:solidFill>
            </a:endParaRPr>
          </a:p>
          <a:p>
            <a:pPr>
              <a:lnSpc>
                <a:spcPct val="140000"/>
              </a:lnSpc>
            </a:pPr>
            <a:r>
              <a:rPr lang="en" sz="13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Materia:</a:t>
            </a:r>
            <a:r>
              <a:rPr lang="en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 </a:t>
            </a:r>
            <a:r>
              <a:rPr lang="en" sz="13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programação</a:t>
            </a:r>
            <a:r>
              <a:rPr lang="en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 app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ea typeface="Nunito"/>
                <a:sym typeface="Nunito"/>
              </a:rPr>
              <a:t>github</a:t>
            </a:r>
            <a:r>
              <a:rPr lang="en" sz="13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 sz="13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 dirty="0">
                <a:ea typeface="Nunito"/>
                <a:sym typeface="Nunito"/>
              </a:rPr>
              <a:t>https://github.com/Lima-goncalves/APP-to-do-notes</a:t>
            </a:r>
            <a:endParaRPr sz="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chemeClr val="dk1"/>
              </a:solidFill>
              <a:latin typeface="Nunito"/>
            </a:endParaRPr>
          </a:p>
        </p:txBody>
      </p:sp>
      <p:grpSp>
        <p:nvGrpSpPr>
          <p:cNvPr id="905" name="Google Shape;905;p15"/>
          <p:cNvGrpSpPr/>
          <p:nvPr/>
        </p:nvGrpSpPr>
        <p:grpSpPr>
          <a:xfrm>
            <a:off x="5405408" y="946892"/>
            <a:ext cx="1119543" cy="365394"/>
            <a:chOff x="10951184" y="4119626"/>
            <a:chExt cx="2239085" cy="730787"/>
          </a:xfrm>
        </p:grpSpPr>
        <p:sp>
          <p:nvSpPr>
            <p:cNvPr id="906" name="Google Shape;906;p15"/>
            <p:cNvSpPr/>
            <p:nvPr/>
          </p:nvSpPr>
          <p:spPr>
            <a:xfrm>
              <a:off x="10951184" y="4119626"/>
              <a:ext cx="2239085" cy="730787"/>
            </a:xfrm>
            <a:custGeom>
              <a:avLst/>
              <a:gdLst/>
              <a:ahLst/>
              <a:cxnLst/>
              <a:rect l="l" t="t" r="r" b="b"/>
              <a:pathLst>
                <a:path w="2239085" h="730787" extrusionOk="0">
                  <a:moveTo>
                    <a:pt x="2238073" y="703116"/>
                  </a:moveTo>
                  <a:cubicBezTo>
                    <a:pt x="2217323" y="661300"/>
                    <a:pt x="2182271" y="622877"/>
                    <a:pt x="2145271" y="504668"/>
                  </a:cubicBezTo>
                  <a:cubicBezTo>
                    <a:pt x="2092097" y="328759"/>
                    <a:pt x="2088615" y="388861"/>
                    <a:pt x="2148450" y="269082"/>
                  </a:cubicBezTo>
                  <a:cubicBezTo>
                    <a:pt x="2242716" y="78646"/>
                    <a:pt x="2231693" y="79655"/>
                    <a:pt x="2188792" y="72362"/>
                  </a:cubicBezTo>
                  <a:cubicBezTo>
                    <a:pt x="2061323" y="50936"/>
                    <a:pt x="1899674" y="49905"/>
                    <a:pt x="1774850" y="39771"/>
                  </a:cubicBezTo>
                  <a:cubicBezTo>
                    <a:pt x="799156" y="-45938"/>
                    <a:pt x="553890" y="34048"/>
                    <a:pt x="15165" y="30886"/>
                  </a:cubicBezTo>
                  <a:cubicBezTo>
                    <a:pt x="-16427" y="31456"/>
                    <a:pt x="3658" y="69476"/>
                    <a:pt x="53956" y="249239"/>
                  </a:cubicBezTo>
                  <a:cubicBezTo>
                    <a:pt x="107877" y="444231"/>
                    <a:pt x="85834" y="321258"/>
                    <a:pt x="18561" y="663688"/>
                  </a:cubicBezTo>
                  <a:cubicBezTo>
                    <a:pt x="15193" y="684599"/>
                    <a:pt x="-2383" y="722456"/>
                    <a:pt x="30548" y="726279"/>
                  </a:cubicBezTo>
                  <a:cubicBezTo>
                    <a:pt x="517283" y="688394"/>
                    <a:pt x="1006622" y="739258"/>
                    <a:pt x="1494320" y="729522"/>
                  </a:cubicBezTo>
                  <a:cubicBezTo>
                    <a:pt x="1735417" y="725360"/>
                    <a:pt x="1976786" y="717380"/>
                    <a:pt x="2217861" y="725971"/>
                  </a:cubicBezTo>
                  <a:cubicBezTo>
                    <a:pt x="2230657" y="728468"/>
                    <a:pt x="2242707" y="715579"/>
                    <a:pt x="2238073" y="703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10951184" y="4119626"/>
              <a:ext cx="2239085" cy="730787"/>
            </a:xfrm>
            <a:custGeom>
              <a:avLst/>
              <a:gdLst/>
              <a:ahLst/>
              <a:cxnLst/>
              <a:rect l="l" t="t" r="r" b="b"/>
              <a:pathLst>
                <a:path w="2239085" h="730787" extrusionOk="0">
                  <a:moveTo>
                    <a:pt x="2238073" y="703116"/>
                  </a:moveTo>
                  <a:cubicBezTo>
                    <a:pt x="2217323" y="661300"/>
                    <a:pt x="2182271" y="622877"/>
                    <a:pt x="2145271" y="504668"/>
                  </a:cubicBezTo>
                  <a:cubicBezTo>
                    <a:pt x="2092097" y="328759"/>
                    <a:pt x="2088615" y="388861"/>
                    <a:pt x="2148450" y="269082"/>
                  </a:cubicBezTo>
                  <a:cubicBezTo>
                    <a:pt x="2242716" y="78646"/>
                    <a:pt x="2231693" y="79655"/>
                    <a:pt x="2188792" y="72362"/>
                  </a:cubicBezTo>
                  <a:cubicBezTo>
                    <a:pt x="2061323" y="50936"/>
                    <a:pt x="1899674" y="49905"/>
                    <a:pt x="1774850" y="39771"/>
                  </a:cubicBezTo>
                  <a:cubicBezTo>
                    <a:pt x="799156" y="-45938"/>
                    <a:pt x="553890" y="34048"/>
                    <a:pt x="15165" y="30886"/>
                  </a:cubicBezTo>
                  <a:cubicBezTo>
                    <a:pt x="-16427" y="31456"/>
                    <a:pt x="3658" y="69476"/>
                    <a:pt x="53956" y="249239"/>
                  </a:cubicBezTo>
                  <a:cubicBezTo>
                    <a:pt x="107877" y="444231"/>
                    <a:pt x="85834" y="321258"/>
                    <a:pt x="18561" y="663688"/>
                  </a:cubicBezTo>
                  <a:cubicBezTo>
                    <a:pt x="15193" y="684599"/>
                    <a:pt x="-2383" y="722456"/>
                    <a:pt x="30548" y="726279"/>
                  </a:cubicBezTo>
                  <a:cubicBezTo>
                    <a:pt x="517283" y="688394"/>
                    <a:pt x="1006622" y="739258"/>
                    <a:pt x="1494320" y="729522"/>
                  </a:cubicBezTo>
                  <a:cubicBezTo>
                    <a:pt x="1735417" y="725360"/>
                    <a:pt x="1976786" y="717380"/>
                    <a:pt x="2217861" y="725971"/>
                  </a:cubicBezTo>
                  <a:cubicBezTo>
                    <a:pt x="2230657" y="728468"/>
                    <a:pt x="2242707" y="715579"/>
                    <a:pt x="2238073" y="7031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Mídia Online 1" title="RPReplay Final1669924100 1">
            <a:hlinkClick r:id="" action="ppaction://media"/>
            <a:extLst>
              <a:ext uri="{FF2B5EF4-FFF2-40B4-BE49-F238E27FC236}">
                <a16:creationId xmlns:a16="http://schemas.microsoft.com/office/drawing/2014/main" id="{950AB0E8-6ADF-F5D9-6EEB-B6EF79888D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30418" y="97515"/>
            <a:ext cx="5692233" cy="4729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Carnival base template">
  <a:themeElements>
    <a:clrScheme name="Custom 347">
      <a:dk1>
        <a:srgbClr val="191918"/>
      </a:dk1>
      <a:lt1>
        <a:srgbClr val="FFFFFF"/>
      </a:lt1>
      <a:dk2>
        <a:srgbClr val="FDF5B6"/>
      </a:dk2>
      <a:lt2>
        <a:srgbClr val="FDFBF0"/>
      </a:lt2>
      <a:accent1>
        <a:srgbClr val="C7CFFB"/>
      </a:accent1>
      <a:accent2>
        <a:srgbClr val="5470D6"/>
      </a:accent2>
      <a:accent3>
        <a:srgbClr val="E64FA5"/>
      </a:accent3>
      <a:accent4>
        <a:srgbClr val="F2E281"/>
      </a:accent4>
      <a:accent5>
        <a:srgbClr val="5E5E5E"/>
      </a:accent5>
      <a:accent6>
        <a:srgbClr val="FFFFFF"/>
      </a:accent6>
      <a:hlink>
        <a:srgbClr val="E64FA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SlidesCarnival base template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407</cp:revision>
  <dcterms:modified xsi:type="dcterms:W3CDTF">2022-12-02T21:57:16Z</dcterms:modified>
</cp:coreProperties>
</file>