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60" r:id="rId4"/>
    <p:sldId id="261" r:id="rId5"/>
    <p:sldId id="262" r:id="rId6"/>
    <p:sldId id="264" r:id="rId7"/>
    <p:sldId id="267" r:id="rId8"/>
    <p:sldId id="272" r:id="rId9"/>
    <p:sldId id="269" r:id="rId10"/>
    <p:sldId id="270" r:id="rId11"/>
    <p:sldId id="273" r:id="rId12"/>
    <p:sldId id="277" r:id="rId13"/>
    <p:sldId id="281" r:id="rId14"/>
    <p:sldId id="304" r:id="rId15"/>
  </p:sldIdLst>
  <p:sldSz cx="9144000" cy="5143500" type="screen16x9"/>
  <p:notesSz cx="6858000" cy="9144000"/>
  <p:embeddedFontLst>
    <p:embeddedFont>
      <p:font typeface="Abel" panose="020B0604020202020204" charset="0"/>
      <p:regular r:id="rId17"/>
    </p:embeddedFont>
    <p:embeddedFont>
      <p:font typeface="Barlow Semi Condensed" panose="020B0604020202020204" charset="0"/>
      <p:regular r:id="rId18"/>
      <p:bold r:id="rId19"/>
      <p:italic r:id="rId20"/>
      <p:boldItalic r:id="rId21"/>
    </p:embeddedFont>
    <p:embeddedFont>
      <p:font typeface="Barlow Semi Condensed Medium" panose="020B0604020202020204" charset="0"/>
      <p:regular r:id="rId22"/>
      <p:bold r:id="rId23"/>
      <p:italic r:id="rId24"/>
      <p:boldItalic r:id="rId25"/>
    </p:embeddedFont>
    <p:embeddedFont>
      <p:font typeface="Fjall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4869F-241A-49F3-BDC9-8700BD42D496}">
  <a:tblStyle styleId="{EBE4869F-241A-49F3-BDC9-8700BD42D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3D335-AD9E-4C22-AD19-1E3FCC489092}" type="doc">
      <dgm:prSet loTypeId="urn:microsoft.com/office/officeart/2005/8/layout/architecture" loCatId="officeonline" qsTypeId="urn:microsoft.com/office/officeart/2005/8/quickstyle/simple1" qsCatId="simple" csTypeId="urn:microsoft.com/office/officeart/2005/8/colors/colorful2" csCatId="colorful" phldr="1"/>
      <dgm:spPr/>
      <dgm:t>
        <a:bodyPr/>
        <a:lstStyle/>
        <a:p>
          <a:endParaRPr lang="en-US"/>
        </a:p>
      </dgm:t>
    </dgm:pt>
    <dgm:pt modelId="{51657282-2ACB-4A17-8757-528218E6A6DB}">
      <dgm:prSet phldrT="[Text]"/>
      <dgm:spPr/>
      <dgm:t>
        <a:bodyPr/>
        <a:lstStyle/>
        <a:p>
          <a:r>
            <a:rPr lang="en-US"/>
            <a:t>Capgemini</a:t>
          </a:r>
          <a:endParaRPr lang="en-US" dirty="0"/>
        </a:p>
      </dgm:t>
    </dgm:pt>
    <dgm:pt modelId="{6A707E60-8BEA-4F65-A874-A070E12A862E}" type="parTrans" cxnId="{1F2AB840-7483-47F3-A1AE-D0A01ED953BF}">
      <dgm:prSet/>
      <dgm:spPr/>
      <dgm:t>
        <a:bodyPr/>
        <a:lstStyle/>
        <a:p>
          <a:endParaRPr lang="en-US"/>
        </a:p>
      </dgm:t>
    </dgm:pt>
    <dgm:pt modelId="{F576AFB4-2E55-472A-8AAC-35D7C3766E4F}" type="sibTrans" cxnId="{1F2AB840-7483-47F3-A1AE-D0A01ED953BF}">
      <dgm:prSet/>
      <dgm:spPr/>
      <dgm:t>
        <a:bodyPr/>
        <a:lstStyle/>
        <a:p>
          <a:endParaRPr lang="en-US"/>
        </a:p>
      </dgm:t>
    </dgm:pt>
    <dgm:pt modelId="{11C7CA26-88E1-4BC1-BCF1-F77DC9329F1B}">
      <dgm:prSet phldrT="[Text]"/>
      <dgm:spPr/>
      <dgm:t>
        <a:bodyPr/>
        <a:lstStyle/>
        <a:p>
          <a:r>
            <a:rPr lang="en-US"/>
            <a:t>Deloitte</a:t>
          </a:r>
          <a:endParaRPr lang="en-US" dirty="0"/>
        </a:p>
      </dgm:t>
    </dgm:pt>
    <dgm:pt modelId="{61F4B186-B1A9-44CD-BB36-D76220C8F171}" type="parTrans" cxnId="{26D156EB-069F-409B-AB68-B0D2F71DBE14}">
      <dgm:prSet/>
      <dgm:spPr/>
      <dgm:t>
        <a:bodyPr/>
        <a:lstStyle/>
        <a:p>
          <a:endParaRPr lang="en-US"/>
        </a:p>
      </dgm:t>
    </dgm:pt>
    <dgm:pt modelId="{D2AD6B71-1841-419F-9D83-4850F13235DD}" type="sibTrans" cxnId="{26D156EB-069F-409B-AB68-B0D2F71DBE14}">
      <dgm:prSet/>
      <dgm:spPr/>
      <dgm:t>
        <a:bodyPr/>
        <a:lstStyle/>
        <a:p>
          <a:endParaRPr lang="en-US"/>
        </a:p>
      </dgm:t>
    </dgm:pt>
    <dgm:pt modelId="{EE4491A5-2120-4A3A-8198-88D3E3BC257D}">
      <dgm:prSet phldrT="[Text]"/>
      <dgm:spPr/>
      <dgm:t>
        <a:bodyPr/>
        <a:lstStyle/>
        <a:p>
          <a:r>
            <a:rPr lang="en-US"/>
            <a:t>AOT</a:t>
          </a:r>
          <a:endParaRPr lang="en-US" dirty="0"/>
        </a:p>
      </dgm:t>
    </dgm:pt>
    <dgm:pt modelId="{8CA276E3-FC47-466D-B7A7-799A539836B6}" type="parTrans" cxnId="{626F37CB-52D3-4B0F-8849-87CF87BAEA4C}">
      <dgm:prSet/>
      <dgm:spPr/>
      <dgm:t>
        <a:bodyPr/>
        <a:lstStyle/>
        <a:p>
          <a:endParaRPr lang="en-US"/>
        </a:p>
      </dgm:t>
    </dgm:pt>
    <dgm:pt modelId="{40D4B394-5232-4E05-AC40-74328430A31F}" type="sibTrans" cxnId="{626F37CB-52D3-4B0F-8849-87CF87BAEA4C}">
      <dgm:prSet/>
      <dgm:spPr/>
      <dgm:t>
        <a:bodyPr/>
        <a:lstStyle/>
        <a:p>
          <a:endParaRPr lang="en-US"/>
        </a:p>
      </dgm:t>
    </dgm:pt>
    <dgm:pt modelId="{FC2D2D75-CB76-4081-A2D8-C6518929C963}">
      <dgm:prSet phldrT="[Text]"/>
      <dgm:spPr/>
      <dgm:t>
        <a:bodyPr/>
        <a:lstStyle/>
        <a:p>
          <a:r>
            <a:rPr lang="en-US"/>
            <a:t>Infosys</a:t>
          </a:r>
          <a:endParaRPr lang="en-US" dirty="0"/>
        </a:p>
      </dgm:t>
    </dgm:pt>
    <dgm:pt modelId="{D98CFE67-BBB0-4096-A481-CEB399740BF5}" type="parTrans" cxnId="{9B2C9E13-9663-4684-BEF0-C8914B3977A9}">
      <dgm:prSet/>
      <dgm:spPr/>
      <dgm:t>
        <a:bodyPr/>
        <a:lstStyle/>
        <a:p>
          <a:endParaRPr lang="en-US"/>
        </a:p>
      </dgm:t>
    </dgm:pt>
    <dgm:pt modelId="{A60F5448-60CF-4623-9813-46270CD60B20}" type="sibTrans" cxnId="{9B2C9E13-9663-4684-BEF0-C8914B3977A9}">
      <dgm:prSet/>
      <dgm:spPr/>
      <dgm:t>
        <a:bodyPr/>
        <a:lstStyle/>
        <a:p>
          <a:endParaRPr lang="en-US"/>
        </a:p>
      </dgm:t>
    </dgm:pt>
    <dgm:pt modelId="{270AA9A3-E70F-4339-B730-9DFB6B0F2255}">
      <dgm:prSet phldrT="[Text]"/>
      <dgm:spPr/>
      <dgm:t>
        <a:bodyPr/>
        <a:lstStyle/>
        <a:p>
          <a:r>
            <a:rPr lang="en-US"/>
            <a:t>TATA consulting</a:t>
          </a:r>
          <a:endParaRPr lang="en-US" dirty="0"/>
        </a:p>
      </dgm:t>
    </dgm:pt>
    <dgm:pt modelId="{33023842-32D5-44D5-AC31-79C5A39151A2}" type="parTrans" cxnId="{31EC8782-8D44-4B6A-8E9D-81FFC27EAF82}">
      <dgm:prSet/>
      <dgm:spPr/>
      <dgm:t>
        <a:bodyPr/>
        <a:lstStyle/>
        <a:p>
          <a:endParaRPr lang="en-US"/>
        </a:p>
      </dgm:t>
    </dgm:pt>
    <dgm:pt modelId="{E83AEF72-EF13-4E9E-B354-604093FE7DC4}" type="sibTrans" cxnId="{31EC8782-8D44-4B6A-8E9D-81FFC27EAF82}">
      <dgm:prSet/>
      <dgm:spPr/>
      <dgm:t>
        <a:bodyPr/>
        <a:lstStyle/>
        <a:p>
          <a:endParaRPr lang="en-US"/>
        </a:p>
      </dgm:t>
    </dgm:pt>
    <dgm:pt modelId="{A3D8075F-4ABD-440F-B461-E7ABA8968F89}">
      <dgm:prSet phldrT="[Text]"/>
      <dgm:spPr/>
      <dgm:t>
        <a:bodyPr/>
        <a:lstStyle/>
        <a:p>
          <a:r>
            <a:rPr lang="en-US" dirty="0"/>
            <a:t>Slalom </a:t>
          </a:r>
        </a:p>
      </dgm:t>
    </dgm:pt>
    <dgm:pt modelId="{48AF9681-2DC8-4C5E-8A3D-11C5EDFB3AF1}" type="parTrans" cxnId="{F936A597-493F-44EF-8791-DB91397D7A81}">
      <dgm:prSet/>
      <dgm:spPr/>
      <dgm:t>
        <a:bodyPr/>
        <a:lstStyle/>
        <a:p>
          <a:endParaRPr lang="en-US"/>
        </a:p>
      </dgm:t>
    </dgm:pt>
    <dgm:pt modelId="{98CB5004-F59D-48C9-A663-9295DCE8EDB3}" type="sibTrans" cxnId="{F936A597-493F-44EF-8791-DB91397D7A81}">
      <dgm:prSet/>
      <dgm:spPr/>
      <dgm:t>
        <a:bodyPr/>
        <a:lstStyle/>
        <a:p>
          <a:endParaRPr lang="en-US"/>
        </a:p>
      </dgm:t>
    </dgm:pt>
    <dgm:pt modelId="{502A12A9-3D2D-4B2D-A41D-D7CFC9CBE0DA}" type="pres">
      <dgm:prSet presAssocID="{46D3D335-AD9E-4C22-AD19-1E3FCC489092}" presName="Name0" presStyleCnt="0">
        <dgm:presLayoutVars>
          <dgm:chPref val="1"/>
          <dgm:dir/>
          <dgm:animOne val="branch"/>
          <dgm:animLvl val="lvl"/>
          <dgm:resizeHandles/>
        </dgm:presLayoutVars>
      </dgm:prSet>
      <dgm:spPr/>
    </dgm:pt>
    <dgm:pt modelId="{FF3C54E3-1FEF-43DB-B1F0-B4F3C0A75EDB}" type="pres">
      <dgm:prSet presAssocID="{51657282-2ACB-4A17-8757-528218E6A6DB}" presName="vertOne" presStyleCnt="0"/>
      <dgm:spPr/>
    </dgm:pt>
    <dgm:pt modelId="{D3EF7228-CA44-4FC0-9549-B53F51D8CBE0}" type="pres">
      <dgm:prSet presAssocID="{51657282-2ACB-4A17-8757-528218E6A6DB}" presName="txOne" presStyleLbl="node0" presStyleIdx="0" presStyleCnt="6">
        <dgm:presLayoutVars>
          <dgm:chPref val="3"/>
        </dgm:presLayoutVars>
      </dgm:prSet>
      <dgm:spPr/>
    </dgm:pt>
    <dgm:pt modelId="{CA9070BF-7E1F-4608-AF5B-7E3A9F7DC8EE}" type="pres">
      <dgm:prSet presAssocID="{51657282-2ACB-4A17-8757-528218E6A6DB}" presName="horzOne" presStyleCnt="0"/>
      <dgm:spPr/>
    </dgm:pt>
    <dgm:pt modelId="{1EC617F6-A36D-4456-A287-63B1909C6D4F}" type="pres">
      <dgm:prSet presAssocID="{F576AFB4-2E55-472A-8AAC-35D7C3766E4F}" presName="sibSpaceOne" presStyleCnt="0"/>
      <dgm:spPr/>
    </dgm:pt>
    <dgm:pt modelId="{08EEFE07-5AAE-4E27-B0B7-7502F595BD8F}" type="pres">
      <dgm:prSet presAssocID="{11C7CA26-88E1-4BC1-BCF1-F77DC9329F1B}" presName="vertOne" presStyleCnt="0"/>
      <dgm:spPr/>
    </dgm:pt>
    <dgm:pt modelId="{D9B7E563-BE11-4994-9CC3-377ECB1FAEAF}" type="pres">
      <dgm:prSet presAssocID="{11C7CA26-88E1-4BC1-BCF1-F77DC9329F1B}" presName="txOne" presStyleLbl="node0" presStyleIdx="1" presStyleCnt="6">
        <dgm:presLayoutVars>
          <dgm:chPref val="3"/>
        </dgm:presLayoutVars>
      </dgm:prSet>
      <dgm:spPr/>
    </dgm:pt>
    <dgm:pt modelId="{6CE535BE-C4A1-4825-BDB9-0DA5F168E785}" type="pres">
      <dgm:prSet presAssocID="{11C7CA26-88E1-4BC1-BCF1-F77DC9329F1B}" presName="horzOne" presStyleCnt="0"/>
      <dgm:spPr/>
    </dgm:pt>
    <dgm:pt modelId="{8BB14CF6-ECD8-4C11-9914-E3C01F4362D6}" type="pres">
      <dgm:prSet presAssocID="{D2AD6B71-1841-419F-9D83-4850F13235DD}" presName="sibSpaceOne" presStyleCnt="0"/>
      <dgm:spPr/>
    </dgm:pt>
    <dgm:pt modelId="{98F77FF8-C099-4606-B1FC-3775FB1FE7E5}" type="pres">
      <dgm:prSet presAssocID="{EE4491A5-2120-4A3A-8198-88D3E3BC257D}" presName="vertOne" presStyleCnt="0"/>
      <dgm:spPr/>
    </dgm:pt>
    <dgm:pt modelId="{FD5C55FD-8EE8-4B60-BE5C-5BC15ACEE6CC}" type="pres">
      <dgm:prSet presAssocID="{EE4491A5-2120-4A3A-8198-88D3E3BC257D}" presName="txOne" presStyleLbl="node0" presStyleIdx="2" presStyleCnt="6">
        <dgm:presLayoutVars>
          <dgm:chPref val="3"/>
        </dgm:presLayoutVars>
      </dgm:prSet>
      <dgm:spPr/>
    </dgm:pt>
    <dgm:pt modelId="{20A2253B-957A-4780-9ECB-9FC9DD4BE6B2}" type="pres">
      <dgm:prSet presAssocID="{EE4491A5-2120-4A3A-8198-88D3E3BC257D}" presName="horzOne" presStyleCnt="0"/>
      <dgm:spPr/>
    </dgm:pt>
    <dgm:pt modelId="{1F1FBF70-7763-49B8-AEBC-EE5CAA2AD2CD}" type="pres">
      <dgm:prSet presAssocID="{40D4B394-5232-4E05-AC40-74328430A31F}" presName="sibSpaceOne" presStyleCnt="0"/>
      <dgm:spPr/>
    </dgm:pt>
    <dgm:pt modelId="{2D9C9B55-886B-4F1D-BEA8-A173F0B76328}" type="pres">
      <dgm:prSet presAssocID="{FC2D2D75-CB76-4081-A2D8-C6518929C963}" presName="vertOne" presStyleCnt="0"/>
      <dgm:spPr/>
    </dgm:pt>
    <dgm:pt modelId="{64335A1C-F4D8-42D3-BEBC-C0C3BDBEC519}" type="pres">
      <dgm:prSet presAssocID="{FC2D2D75-CB76-4081-A2D8-C6518929C963}" presName="txOne" presStyleLbl="node0" presStyleIdx="3" presStyleCnt="6">
        <dgm:presLayoutVars>
          <dgm:chPref val="3"/>
        </dgm:presLayoutVars>
      </dgm:prSet>
      <dgm:spPr/>
    </dgm:pt>
    <dgm:pt modelId="{282C7C94-E71F-45B3-B081-5119E0C6F8DB}" type="pres">
      <dgm:prSet presAssocID="{FC2D2D75-CB76-4081-A2D8-C6518929C963}" presName="horzOne" presStyleCnt="0"/>
      <dgm:spPr/>
    </dgm:pt>
    <dgm:pt modelId="{50EFEE59-F748-493D-BE54-DC857AA90EB2}" type="pres">
      <dgm:prSet presAssocID="{A60F5448-60CF-4623-9813-46270CD60B20}" presName="sibSpaceOne" presStyleCnt="0"/>
      <dgm:spPr/>
    </dgm:pt>
    <dgm:pt modelId="{59E70092-6031-4E67-B467-663F312574B4}" type="pres">
      <dgm:prSet presAssocID="{270AA9A3-E70F-4339-B730-9DFB6B0F2255}" presName="vertOne" presStyleCnt="0"/>
      <dgm:spPr/>
    </dgm:pt>
    <dgm:pt modelId="{DC9FE113-2520-4B47-9B07-40E7E0903B8F}" type="pres">
      <dgm:prSet presAssocID="{270AA9A3-E70F-4339-B730-9DFB6B0F2255}" presName="txOne" presStyleLbl="node0" presStyleIdx="4" presStyleCnt="6">
        <dgm:presLayoutVars>
          <dgm:chPref val="3"/>
        </dgm:presLayoutVars>
      </dgm:prSet>
      <dgm:spPr/>
    </dgm:pt>
    <dgm:pt modelId="{7DC3A130-C870-4685-B469-291BEAF95E10}" type="pres">
      <dgm:prSet presAssocID="{270AA9A3-E70F-4339-B730-9DFB6B0F2255}" presName="horzOne" presStyleCnt="0"/>
      <dgm:spPr/>
    </dgm:pt>
    <dgm:pt modelId="{778BFED6-6DF2-479B-B3F7-001FAD460F32}" type="pres">
      <dgm:prSet presAssocID="{E83AEF72-EF13-4E9E-B354-604093FE7DC4}" presName="sibSpaceOne" presStyleCnt="0"/>
      <dgm:spPr/>
    </dgm:pt>
    <dgm:pt modelId="{4693C453-43EA-4612-BF97-03C55E9F4D23}" type="pres">
      <dgm:prSet presAssocID="{A3D8075F-4ABD-440F-B461-E7ABA8968F89}" presName="vertOne" presStyleCnt="0"/>
      <dgm:spPr/>
    </dgm:pt>
    <dgm:pt modelId="{E60B9D52-DC64-4955-A941-7543A5DA507F}" type="pres">
      <dgm:prSet presAssocID="{A3D8075F-4ABD-440F-B461-E7ABA8968F89}" presName="txOne" presStyleLbl="node0" presStyleIdx="5" presStyleCnt="6">
        <dgm:presLayoutVars>
          <dgm:chPref val="3"/>
        </dgm:presLayoutVars>
      </dgm:prSet>
      <dgm:spPr/>
    </dgm:pt>
    <dgm:pt modelId="{86CFB5A7-0579-4797-8405-9BAF08F28485}" type="pres">
      <dgm:prSet presAssocID="{A3D8075F-4ABD-440F-B461-E7ABA8968F89}" presName="horzOne" presStyleCnt="0"/>
      <dgm:spPr/>
    </dgm:pt>
  </dgm:ptLst>
  <dgm:cxnLst>
    <dgm:cxn modelId="{322DA501-496D-407A-B0D6-5770888750B8}" type="presOf" srcId="{51657282-2ACB-4A17-8757-528218E6A6DB}" destId="{D3EF7228-CA44-4FC0-9549-B53F51D8CBE0}" srcOrd="0" destOrd="0" presId="urn:microsoft.com/office/officeart/2005/8/layout/architecture"/>
    <dgm:cxn modelId="{9B2C9E13-9663-4684-BEF0-C8914B3977A9}" srcId="{46D3D335-AD9E-4C22-AD19-1E3FCC489092}" destId="{FC2D2D75-CB76-4081-A2D8-C6518929C963}" srcOrd="3" destOrd="0" parTransId="{D98CFE67-BBB0-4096-A481-CEB399740BF5}" sibTransId="{A60F5448-60CF-4623-9813-46270CD60B20}"/>
    <dgm:cxn modelId="{1F2AB840-7483-47F3-A1AE-D0A01ED953BF}" srcId="{46D3D335-AD9E-4C22-AD19-1E3FCC489092}" destId="{51657282-2ACB-4A17-8757-528218E6A6DB}" srcOrd="0" destOrd="0" parTransId="{6A707E60-8BEA-4F65-A874-A070E12A862E}" sibTransId="{F576AFB4-2E55-472A-8AAC-35D7C3766E4F}"/>
    <dgm:cxn modelId="{86F21241-B4F3-4214-9C79-C293826A9A05}" type="presOf" srcId="{270AA9A3-E70F-4339-B730-9DFB6B0F2255}" destId="{DC9FE113-2520-4B47-9B07-40E7E0903B8F}" srcOrd="0" destOrd="0" presId="urn:microsoft.com/office/officeart/2005/8/layout/architecture"/>
    <dgm:cxn modelId="{E95BA270-4E1E-4856-9ABB-F38A906B2B72}" type="presOf" srcId="{FC2D2D75-CB76-4081-A2D8-C6518929C963}" destId="{64335A1C-F4D8-42D3-BEBC-C0C3BDBEC519}" srcOrd="0" destOrd="0" presId="urn:microsoft.com/office/officeart/2005/8/layout/architecture"/>
    <dgm:cxn modelId="{31EC8782-8D44-4B6A-8E9D-81FFC27EAF82}" srcId="{46D3D335-AD9E-4C22-AD19-1E3FCC489092}" destId="{270AA9A3-E70F-4339-B730-9DFB6B0F2255}" srcOrd="4" destOrd="0" parTransId="{33023842-32D5-44D5-AC31-79C5A39151A2}" sibTransId="{E83AEF72-EF13-4E9E-B354-604093FE7DC4}"/>
    <dgm:cxn modelId="{0E42C18B-C831-47B0-948E-51BFA13DFA2C}" type="presOf" srcId="{11C7CA26-88E1-4BC1-BCF1-F77DC9329F1B}" destId="{D9B7E563-BE11-4994-9CC3-377ECB1FAEAF}" srcOrd="0" destOrd="0" presId="urn:microsoft.com/office/officeart/2005/8/layout/architecture"/>
    <dgm:cxn modelId="{F936A597-493F-44EF-8791-DB91397D7A81}" srcId="{46D3D335-AD9E-4C22-AD19-1E3FCC489092}" destId="{A3D8075F-4ABD-440F-B461-E7ABA8968F89}" srcOrd="5" destOrd="0" parTransId="{48AF9681-2DC8-4C5E-8A3D-11C5EDFB3AF1}" sibTransId="{98CB5004-F59D-48C9-A663-9295DCE8EDB3}"/>
    <dgm:cxn modelId="{8434589B-4ED2-4230-BF7F-B7BF0D94E05C}" type="presOf" srcId="{46D3D335-AD9E-4C22-AD19-1E3FCC489092}" destId="{502A12A9-3D2D-4B2D-A41D-D7CFC9CBE0DA}" srcOrd="0" destOrd="0" presId="urn:microsoft.com/office/officeart/2005/8/layout/architecture"/>
    <dgm:cxn modelId="{27866ABC-8209-4449-BC58-0280BEFF689E}" type="presOf" srcId="{A3D8075F-4ABD-440F-B461-E7ABA8968F89}" destId="{E60B9D52-DC64-4955-A941-7543A5DA507F}" srcOrd="0" destOrd="0" presId="urn:microsoft.com/office/officeart/2005/8/layout/architecture"/>
    <dgm:cxn modelId="{626F37CB-52D3-4B0F-8849-87CF87BAEA4C}" srcId="{46D3D335-AD9E-4C22-AD19-1E3FCC489092}" destId="{EE4491A5-2120-4A3A-8198-88D3E3BC257D}" srcOrd="2" destOrd="0" parTransId="{8CA276E3-FC47-466D-B7A7-799A539836B6}" sibTransId="{40D4B394-5232-4E05-AC40-74328430A31F}"/>
    <dgm:cxn modelId="{51B3D8D4-EB02-4B3E-8ABB-651D3D75BDE7}" type="presOf" srcId="{EE4491A5-2120-4A3A-8198-88D3E3BC257D}" destId="{FD5C55FD-8EE8-4B60-BE5C-5BC15ACEE6CC}" srcOrd="0" destOrd="0" presId="urn:microsoft.com/office/officeart/2005/8/layout/architecture"/>
    <dgm:cxn modelId="{26D156EB-069F-409B-AB68-B0D2F71DBE14}" srcId="{46D3D335-AD9E-4C22-AD19-1E3FCC489092}" destId="{11C7CA26-88E1-4BC1-BCF1-F77DC9329F1B}" srcOrd="1" destOrd="0" parTransId="{61F4B186-B1A9-44CD-BB36-D76220C8F171}" sibTransId="{D2AD6B71-1841-419F-9D83-4850F13235DD}"/>
    <dgm:cxn modelId="{F3C1303D-DB7C-454A-8CB0-4382DCA13F7E}" type="presParOf" srcId="{502A12A9-3D2D-4B2D-A41D-D7CFC9CBE0DA}" destId="{FF3C54E3-1FEF-43DB-B1F0-B4F3C0A75EDB}" srcOrd="0" destOrd="0" presId="urn:microsoft.com/office/officeart/2005/8/layout/architecture"/>
    <dgm:cxn modelId="{72EF25D6-0481-41EA-9827-7A25D96D2234}" type="presParOf" srcId="{FF3C54E3-1FEF-43DB-B1F0-B4F3C0A75EDB}" destId="{D3EF7228-CA44-4FC0-9549-B53F51D8CBE0}" srcOrd="0" destOrd="0" presId="urn:microsoft.com/office/officeart/2005/8/layout/architecture"/>
    <dgm:cxn modelId="{ECA7A53B-16CD-43D4-B055-DCB0D3B56FCA}" type="presParOf" srcId="{FF3C54E3-1FEF-43DB-B1F0-B4F3C0A75EDB}" destId="{CA9070BF-7E1F-4608-AF5B-7E3A9F7DC8EE}" srcOrd="1" destOrd="0" presId="urn:microsoft.com/office/officeart/2005/8/layout/architecture"/>
    <dgm:cxn modelId="{8F4BA771-A19D-49D4-BBD0-C06E7947A9E3}" type="presParOf" srcId="{502A12A9-3D2D-4B2D-A41D-D7CFC9CBE0DA}" destId="{1EC617F6-A36D-4456-A287-63B1909C6D4F}" srcOrd="1" destOrd="0" presId="urn:microsoft.com/office/officeart/2005/8/layout/architecture"/>
    <dgm:cxn modelId="{8BCF6DE3-5BB4-4E91-AE8D-A1B2A9B1ECBA}" type="presParOf" srcId="{502A12A9-3D2D-4B2D-A41D-D7CFC9CBE0DA}" destId="{08EEFE07-5AAE-4E27-B0B7-7502F595BD8F}" srcOrd="2" destOrd="0" presId="urn:microsoft.com/office/officeart/2005/8/layout/architecture"/>
    <dgm:cxn modelId="{2C09FF5F-9C6C-41C6-97AD-9878B07CFE2E}" type="presParOf" srcId="{08EEFE07-5AAE-4E27-B0B7-7502F595BD8F}" destId="{D9B7E563-BE11-4994-9CC3-377ECB1FAEAF}" srcOrd="0" destOrd="0" presId="urn:microsoft.com/office/officeart/2005/8/layout/architecture"/>
    <dgm:cxn modelId="{7543FD94-7FEB-41E8-8A3A-EF413D86F6B2}" type="presParOf" srcId="{08EEFE07-5AAE-4E27-B0B7-7502F595BD8F}" destId="{6CE535BE-C4A1-4825-BDB9-0DA5F168E785}" srcOrd="1" destOrd="0" presId="urn:microsoft.com/office/officeart/2005/8/layout/architecture"/>
    <dgm:cxn modelId="{DFDA9C7D-E52F-4B97-AC76-2929C49D35CE}" type="presParOf" srcId="{502A12A9-3D2D-4B2D-A41D-D7CFC9CBE0DA}" destId="{8BB14CF6-ECD8-4C11-9914-E3C01F4362D6}" srcOrd="3" destOrd="0" presId="urn:microsoft.com/office/officeart/2005/8/layout/architecture"/>
    <dgm:cxn modelId="{12B44462-58D3-4650-9514-AD2F1E88FE0B}" type="presParOf" srcId="{502A12A9-3D2D-4B2D-A41D-D7CFC9CBE0DA}" destId="{98F77FF8-C099-4606-B1FC-3775FB1FE7E5}" srcOrd="4" destOrd="0" presId="urn:microsoft.com/office/officeart/2005/8/layout/architecture"/>
    <dgm:cxn modelId="{EAD2D20D-DF76-4520-9484-FF0461BA8951}" type="presParOf" srcId="{98F77FF8-C099-4606-B1FC-3775FB1FE7E5}" destId="{FD5C55FD-8EE8-4B60-BE5C-5BC15ACEE6CC}" srcOrd="0" destOrd="0" presId="urn:microsoft.com/office/officeart/2005/8/layout/architecture"/>
    <dgm:cxn modelId="{3AFC18DF-9651-48D8-9AE4-54029956275B}" type="presParOf" srcId="{98F77FF8-C099-4606-B1FC-3775FB1FE7E5}" destId="{20A2253B-957A-4780-9ECB-9FC9DD4BE6B2}" srcOrd="1" destOrd="0" presId="urn:microsoft.com/office/officeart/2005/8/layout/architecture"/>
    <dgm:cxn modelId="{B58BA57A-EBF1-4A60-8E65-7E8581D1AC0B}" type="presParOf" srcId="{502A12A9-3D2D-4B2D-A41D-D7CFC9CBE0DA}" destId="{1F1FBF70-7763-49B8-AEBC-EE5CAA2AD2CD}" srcOrd="5" destOrd="0" presId="urn:microsoft.com/office/officeart/2005/8/layout/architecture"/>
    <dgm:cxn modelId="{FDE01F61-4734-47E9-8DCD-BD3CA6CC9249}" type="presParOf" srcId="{502A12A9-3D2D-4B2D-A41D-D7CFC9CBE0DA}" destId="{2D9C9B55-886B-4F1D-BEA8-A173F0B76328}" srcOrd="6" destOrd="0" presId="urn:microsoft.com/office/officeart/2005/8/layout/architecture"/>
    <dgm:cxn modelId="{F538D4A5-2A8F-4312-AAF9-DD27BB82F80C}" type="presParOf" srcId="{2D9C9B55-886B-4F1D-BEA8-A173F0B76328}" destId="{64335A1C-F4D8-42D3-BEBC-C0C3BDBEC519}" srcOrd="0" destOrd="0" presId="urn:microsoft.com/office/officeart/2005/8/layout/architecture"/>
    <dgm:cxn modelId="{E2250282-4CB0-488E-A313-53349BBBDCE8}" type="presParOf" srcId="{2D9C9B55-886B-4F1D-BEA8-A173F0B76328}" destId="{282C7C94-E71F-45B3-B081-5119E0C6F8DB}" srcOrd="1" destOrd="0" presId="urn:microsoft.com/office/officeart/2005/8/layout/architecture"/>
    <dgm:cxn modelId="{DE80C3D7-BAF9-453A-B5F1-41380347DF62}" type="presParOf" srcId="{502A12A9-3D2D-4B2D-A41D-D7CFC9CBE0DA}" destId="{50EFEE59-F748-493D-BE54-DC857AA90EB2}" srcOrd="7" destOrd="0" presId="urn:microsoft.com/office/officeart/2005/8/layout/architecture"/>
    <dgm:cxn modelId="{F9DE4CA9-E9BE-44C6-9B89-52F3ED69F14C}" type="presParOf" srcId="{502A12A9-3D2D-4B2D-A41D-D7CFC9CBE0DA}" destId="{59E70092-6031-4E67-B467-663F312574B4}" srcOrd="8" destOrd="0" presId="urn:microsoft.com/office/officeart/2005/8/layout/architecture"/>
    <dgm:cxn modelId="{AC50D2FE-1EAE-4963-AA86-DF5ABC1B18BE}" type="presParOf" srcId="{59E70092-6031-4E67-B467-663F312574B4}" destId="{DC9FE113-2520-4B47-9B07-40E7E0903B8F}" srcOrd="0" destOrd="0" presId="urn:microsoft.com/office/officeart/2005/8/layout/architecture"/>
    <dgm:cxn modelId="{11EA81DF-D1CE-4BF9-8A11-D97515716D41}" type="presParOf" srcId="{59E70092-6031-4E67-B467-663F312574B4}" destId="{7DC3A130-C870-4685-B469-291BEAF95E10}" srcOrd="1" destOrd="0" presId="urn:microsoft.com/office/officeart/2005/8/layout/architecture"/>
    <dgm:cxn modelId="{2AF79ADC-1ABE-45BC-9EDC-14BDC14302A1}" type="presParOf" srcId="{502A12A9-3D2D-4B2D-A41D-D7CFC9CBE0DA}" destId="{778BFED6-6DF2-479B-B3F7-001FAD460F32}" srcOrd="9" destOrd="0" presId="urn:microsoft.com/office/officeart/2005/8/layout/architecture"/>
    <dgm:cxn modelId="{D370C5E7-74F8-4A53-9863-2437EB70D96E}" type="presParOf" srcId="{502A12A9-3D2D-4B2D-A41D-D7CFC9CBE0DA}" destId="{4693C453-43EA-4612-BF97-03C55E9F4D23}" srcOrd="10" destOrd="0" presId="urn:microsoft.com/office/officeart/2005/8/layout/architecture"/>
    <dgm:cxn modelId="{3562AB69-E4B3-4606-93AB-990D1407517D}" type="presParOf" srcId="{4693C453-43EA-4612-BF97-03C55E9F4D23}" destId="{E60B9D52-DC64-4955-A941-7543A5DA507F}" srcOrd="0" destOrd="0" presId="urn:microsoft.com/office/officeart/2005/8/layout/architecture"/>
    <dgm:cxn modelId="{900D1649-52D3-4C33-A863-DBD2CD4D7050}" type="presParOf" srcId="{4693C453-43EA-4612-BF97-03C55E9F4D23}" destId="{86CFB5A7-0579-4797-8405-9BAF08F28485}"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F7228-CA44-4FC0-9549-B53F51D8CBE0}">
      <dsp:nvSpPr>
        <dsp:cNvPr id="0" name=""/>
        <dsp:cNvSpPr/>
      </dsp:nvSpPr>
      <dsp:spPr>
        <a:xfrm>
          <a:off x="2808"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Capgemini</a:t>
          </a:r>
          <a:endParaRPr lang="en-US" sz="800" kern="1200" dirty="0"/>
        </a:p>
      </dsp:txBody>
      <dsp:txXfrm>
        <a:off x="20127" y="17319"/>
        <a:ext cx="556668" cy="2722428"/>
      </dsp:txXfrm>
    </dsp:sp>
    <dsp:sp modelId="{D9B7E563-BE11-4994-9CC3-377ECB1FAEAF}">
      <dsp:nvSpPr>
        <dsp:cNvPr id="0" name=""/>
        <dsp:cNvSpPr/>
      </dsp:nvSpPr>
      <dsp:spPr>
        <a:xfrm>
          <a:off x="693454"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Deloitte</a:t>
          </a:r>
          <a:endParaRPr lang="en-US" sz="800" kern="1200" dirty="0"/>
        </a:p>
      </dsp:txBody>
      <dsp:txXfrm>
        <a:off x="710773" y="17319"/>
        <a:ext cx="556668" cy="2722428"/>
      </dsp:txXfrm>
    </dsp:sp>
    <dsp:sp modelId="{FD5C55FD-8EE8-4B60-BE5C-5BC15ACEE6CC}">
      <dsp:nvSpPr>
        <dsp:cNvPr id="0" name=""/>
        <dsp:cNvSpPr/>
      </dsp:nvSpPr>
      <dsp:spPr>
        <a:xfrm>
          <a:off x="1384100"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AOT</a:t>
          </a:r>
          <a:endParaRPr lang="en-US" sz="800" kern="1200" dirty="0"/>
        </a:p>
      </dsp:txBody>
      <dsp:txXfrm>
        <a:off x="1401419" y="17319"/>
        <a:ext cx="556668" cy="2722428"/>
      </dsp:txXfrm>
    </dsp:sp>
    <dsp:sp modelId="{64335A1C-F4D8-42D3-BEBC-C0C3BDBEC519}">
      <dsp:nvSpPr>
        <dsp:cNvPr id="0" name=""/>
        <dsp:cNvSpPr/>
      </dsp:nvSpPr>
      <dsp:spPr>
        <a:xfrm>
          <a:off x="2074746"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Infosys</a:t>
          </a:r>
          <a:endParaRPr lang="en-US" sz="800" kern="1200" dirty="0"/>
        </a:p>
      </dsp:txBody>
      <dsp:txXfrm>
        <a:off x="2092065" y="17319"/>
        <a:ext cx="556668" cy="2722428"/>
      </dsp:txXfrm>
    </dsp:sp>
    <dsp:sp modelId="{DC9FE113-2520-4B47-9B07-40E7E0903B8F}">
      <dsp:nvSpPr>
        <dsp:cNvPr id="0" name=""/>
        <dsp:cNvSpPr/>
      </dsp:nvSpPr>
      <dsp:spPr>
        <a:xfrm>
          <a:off x="2765392"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TATA consulting</a:t>
          </a:r>
          <a:endParaRPr lang="en-US" sz="800" kern="1200" dirty="0"/>
        </a:p>
      </dsp:txBody>
      <dsp:txXfrm>
        <a:off x="2782711" y="17319"/>
        <a:ext cx="556668" cy="2722428"/>
      </dsp:txXfrm>
    </dsp:sp>
    <dsp:sp modelId="{E60B9D52-DC64-4955-A941-7543A5DA507F}">
      <dsp:nvSpPr>
        <dsp:cNvPr id="0" name=""/>
        <dsp:cNvSpPr/>
      </dsp:nvSpPr>
      <dsp:spPr>
        <a:xfrm>
          <a:off x="3456038" y="0"/>
          <a:ext cx="591306" cy="27570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Slalom </a:t>
          </a:r>
        </a:p>
      </dsp:txBody>
      <dsp:txXfrm>
        <a:off x="3473357" y="17319"/>
        <a:ext cx="556668" cy="272242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0" r:id="rId7"/>
    <p:sldLayoutId id="2147483661" r:id="rId8"/>
    <p:sldLayoutId id="2147483662" r:id="rId9"/>
    <p:sldLayoutId id="2147483663" r:id="rId10"/>
    <p:sldLayoutId id="2147483670"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8BqcyjkIiJBqlCaDbLT11PKpCvkuHRg8Nuyg-PaR-rA/cop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8BqcyjkIiJBqlCaDbLT11PKpCvkuHRg8Nuyg-PaR-rA/copy"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33089" y="67264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47529" y="2092519"/>
            <a:ext cx="4363177" cy="12972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Lima</a:t>
            </a:r>
            <a:r>
              <a:rPr lang="en" sz="3600" dirty="0">
                <a:solidFill>
                  <a:schemeClr val="dk2"/>
                </a:solidFill>
              </a:rPr>
              <a:t> </a:t>
            </a:r>
            <a:br>
              <a:rPr lang="en" sz="3600" dirty="0">
                <a:solidFill>
                  <a:schemeClr val="dk2"/>
                </a:solidFill>
              </a:rPr>
            </a:br>
            <a:r>
              <a:rPr lang="en" sz="3600" dirty="0">
                <a:solidFill>
                  <a:schemeClr val="dk2"/>
                </a:solidFill>
              </a:rPr>
              <a:t>Consulting </a:t>
            </a:r>
            <a:r>
              <a:rPr lang="en-US" sz="3600" dirty="0">
                <a:solidFill>
                  <a:schemeClr val="dk2"/>
                </a:solidFill>
              </a:rPr>
              <a:t>Company</a:t>
            </a:r>
            <a:endParaRPr sz="3600" dirty="0">
              <a:solidFill>
                <a:schemeClr val="dk2"/>
              </a:solidFill>
            </a:endParaRPr>
          </a:p>
        </p:txBody>
      </p:sp>
      <p:sp>
        <p:nvSpPr>
          <p:cNvPr id="1885" name="Google Shape;1885;p35"/>
          <p:cNvSpPr txBox="1">
            <a:spLocks noGrp="1"/>
          </p:cNvSpPr>
          <p:nvPr>
            <p:ph type="subTitle" idx="1"/>
          </p:nvPr>
        </p:nvSpPr>
        <p:spPr>
          <a:xfrm>
            <a:off x="5577549" y="3601443"/>
            <a:ext cx="3380173" cy="1171200"/>
          </a:xfrm>
          <a:prstGeom prst="rect">
            <a:avLst/>
          </a:prstGeom>
        </p:spPr>
        <p:txBody>
          <a:bodyPr spcFirstLastPara="1" wrap="square" lIns="91425" tIns="91425" rIns="91425" bIns="91425" anchor="t" anchorCtr="0">
            <a:noAutofit/>
          </a:bodyPr>
          <a:lstStyle/>
          <a:p>
            <a:pPr lvl="0" algn="l">
              <a:buClr>
                <a:schemeClr val="dk1"/>
              </a:buClr>
              <a:buSzPts val="1100"/>
            </a:pPr>
            <a:r>
              <a:rPr lang="en-US" sz="1800" dirty="0"/>
              <a:t>IT consultants , Computer consultants , Software consultants , Business and technology advisors.</a:t>
            </a:r>
          </a:p>
          <a:p>
            <a:pPr marL="0" lvl="0" indent="0" algn="l" rtl="0">
              <a:spcBef>
                <a:spcPts val="0"/>
              </a:spcBef>
              <a:spcAft>
                <a:spcPts val="0"/>
              </a:spcAft>
              <a:buClr>
                <a:schemeClr val="dk1"/>
              </a:buClr>
              <a:buSzPts val="1100"/>
              <a:buFont typeface="Arial"/>
              <a:buNone/>
            </a:pPr>
            <a:endParaRPr sz="1800" dirty="0">
              <a:solidFill>
                <a:schemeClr val="accent1"/>
              </a:solidFill>
            </a:endParaRPr>
          </a:p>
          <a:p>
            <a:pPr marL="0" lvl="0" indent="0" algn="l" rtl="0">
              <a:spcBef>
                <a:spcPts val="0"/>
              </a:spcBef>
              <a:spcAft>
                <a:spcPts val="0"/>
              </a:spcAft>
              <a:buClr>
                <a:schemeClr val="dk1"/>
              </a:buClr>
              <a:buSzPts val="1100"/>
              <a:buFont typeface="Arial"/>
              <a:buNone/>
            </a:pPr>
            <a:endParaRPr sz="18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198" name="Title 2">
            <a:extLst>
              <a:ext uri="{FF2B5EF4-FFF2-40B4-BE49-F238E27FC236}">
                <a16:creationId xmlns:a16="http://schemas.microsoft.com/office/drawing/2014/main" id="{F6776A0D-39B2-4500-8910-6DEC1A8F7154}"/>
              </a:ext>
            </a:extLst>
          </p:cNvPr>
          <p:cNvSpPr txBox="1">
            <a:spLocks/>
          </p:cNvSpPr>
          <p:nvPr/>
        </p:nvSpPr>
        <p:spPr>
          <a:xfrm>
            <a:off x="152294" y="-28013"/>
            <a:ext cx="3531510" cy="6681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ctr"/>
            <a:r>
              <a:rPr lang="en-US" sz="2400" dirty="0"/>
              <a:t>Name: Lima Akter</a:t>
            </a:r>
          </a:p>
        </p:txBody>
      </p:sp>
      <p:sp>
        <p:nvSpPr>
          <p:cNvPr id="199" name="Subtitle 1">
            <a:extLst>
              <a:ext uri="{FF2B5EF4-FFF2-40B4-BE49-F238E27FC236}">
                <a16:creationId xmlns:a16="http://schemas.microsoft.com/office/drawing/2014/main" id="{9F6E5859-6960-4DDC-93AB-407DD7A50635}"/>
              </a:ext>
            </a:extLst>
          </p:cNvPr>
          <p:cNvSpPr txBox="1">
            <a:spLocks/>
          </p:cNvSpPr>
          <p:nvPr/>
        </p:nvSpPr>
        <p:spPr>
          <a:xfrm>
            <a:off x="827772" y="443370"/>
            <a:ext cx="2369380" cy="11273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r>
              <a:rPr lang="en-US" sz="1800" dirty="0">
                <a:solidFill>
                  <a:schemeClr val="tx1"/>
                </a:solidFill>
              </a:rPr>
              <a:t>Roll: 01-022-23</a:t>
            </a:r>
          </a:p>
          <a:p>
            <a:pPr algn="l"/>
            <a:r>
              <a:rPr lang="en-US" sz="1800" dirty="0">
                <a:solidFill>
                  <a:schemeClr val="tx1"/>
                </a:solidFill>
              </a:rPr>
              <a:t>Batch: 022</a:t>
            </a:r>
          </a:p>
        </p:txBody>
      </p:sp>
      <p:grpSp>
        <p:nvGrpSpPr>
          <p:cNvPr id="200" name="Google Shape;2162;p39">
            <a:extLst>
              <a:ext uri="{FF2B5EF4-FFF2-40B4-BE49-F238E27FC236}">
                <a16:creationId xmlns:a16="http://schemas.microsoft.com/office/drawing/2014/main" id="{886EFBCF-A166-41C5-8FFF-3C4F811B0230}"/>
              </a:ext>
            </a:extLst>
          </p:cNvPr>
          <p:cNvGrpSpPr/>
          <p:nvPr/>
        </p:nvGrpSpPr>
        <p:grpSpPr>
          <a:xfrm>
            <a:off x="3998469" y="672640"/>
            <a:ext cx="1587084" cy="1616517"/>
            <a:chOff x="3614228" y="234880"/>
            <a:chExt cx="1915500" cy="1915500"/>
          </a:xfrm>
        </p:grpSpPr>
        <p:sp>
          <p:nvSpPr>
            <p:cNvPr id="201" name="Google Shape;2163;p39">
              <a:extLst>
                <a:ext uri="{FF2B5EF4-FFF2-40B4-BE49-F238E27FC236}">
                  <a16:creationId xmlns:a16="http://schemas.microsoft.com/office/drawing/2014/main" id="{F15332E4-78F0-45EA-8B85-570DB0B0F407}"/>
                </a:ext>
              </a:extLst>
            </p:cNvPr>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64;p39">
              <a:extLst>
                <a:ext uri="{FF2B5EF4-FFF2-40B4-BE49-F238E27FC236}">
                  <a16:creationId xmlns:a16="http://schemas.microsoft.com/office/drawing/2014/main" id="{088CB700-2639-4614-BE1D-FFAB80A01B8D}"/>
                </a:ext>
              </a:extLst>
            </p:cNvPr>
            <p:cNvSpPr/>
            <p:nvPr/>
          </p:nvSpPr>
          <p:spPr>
            <a:xfrm>
              <a:off x="3872511" y="465557"/>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166;p39">
            <a:extLst>
              <a:ext uri="{FF2B5EF4-FFF2-40B4-BE49-F238E27FC236}">
                <a16:creationId xmlns:a16="http://schemas.microsoft.com/office/drawing/2014/main" id="{E4CC5562-4A0D-4A96-AE76-0787C92BA914}"/>
              </a:ext>
            </a:extLst>
          </p:cNvPr>
          <p:cNvGrpSpPr/>
          <p:nvPr/>
        </p:nvGrpSpPr>
        <p:grpSpPr>
          <a:xfrm>
            <a:off x="4467184" y="1043120"/>
            <a:ext cx="625767" cy="616972"/>
            <a:chOff x="532157" y="238125"/>
            <a:chExt cx="5542668" cy="5464767"/>
          </a:xfrm>
        </p:grpSpPr>
        <p:sp>
          <p:nvSpPr>
            <p:cNvPr id="206" name="Google Shape;2167;p39">
              <a:extLst>
                <a:ext uri="{FF2B5EF4-FFF2-40B4-BE49-F238E27FC236}">
                  <a16:creationId xmlns:a16="http://schemas.microsoft.com/office/drawing/2014/main" id="{22BA842B-9F0A-4765-9AFD-1FC223F0EA79}"/>
                </a:ext>
              </a:extLst>
            </p:cNvPr>
            <p:cNvSpPr/>
            <p:nvPr/>
          </p:nvSpPr>
          <p:spPr>
            <a:xfrm>
              <a:off x="532157" y="492563"/>
              <a:ext cx="5238750" cy="5210329"/>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07" name="Google Shape;2168;p39">
              <a:extLst>
                <a:ext uri="{FF2B5EF4-FFF2-40B4-BE49-F238E27FC236}">
                  <a16:creationId xmlns:a16="http://schemas.microsoft.com/office/drawing/2014/main" id="{4FBEDEC9-9631-404A-BA1E-327976731115}"/>
                </a:ext>
              </a:extLst>
            </p:cNvPr>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8" name="Google Shape;2169;p39">
              <a:extLst>
                <a:ext uri="{FF2B5EF4-FFF2-40B4-BE49-F238E27FC236}">
                  <a16:creationId xmlns:a16="http://schemas.microsoft.com/office/drawing/2014/main" id="{0AAB7AD6-7301-440B-BAFE-BA60D58FEEE5}"/>
                </a:ext>
              </a:extLst>
            </p:cNvPr>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9" name="Google Shape;2170;p39">
              <a:extLst>
                <a:ext uri="{FF2B5EF4-FFF2-40B4-BE49-F238E27FC236}">
                  <a16:creationId xmlns:a16="http://schemas.microsoft.com/office/drawing/2014/main" id="{08E36975-3F50-4EEC-B984-54078B83543A}"/>
                </a:ext>
              </a:extLst>
            </p:cNvPr>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 name="Google Shape;2171;p39">
              <a:extLst>
                <a:ext uri="{FF2B5EF4-FFF2-40B4-BE49-F238E27FC236}">
                  <a16:creationId xmlns:a16="http://schemas.microsoft.com/office/drawing/2014/main" id="{72B17662-F838-4EC0-B129-6773737377ED}"/>
                </a:ext>
              </a:extLst>
            </p:cNvPr>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 name="Google Shape;2172;p39">
              <a:extLst>
                <a:ext uri="{FF2B5EF4-FFF2-40B4-BE49-F238E27FC236}">
                  <a16:creationId xmlns:a16="http://schemas.microsoft.com/office/drawing/2014/main" id="{231A2839-D2DC-4069-8EC2-430D3182B348}"/>
                </a:ext>
              </a:extLst>
            </p:cNvPr>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 name="Google Shape;2173;p39">
              <a:extLst>
                <a:ext uri="{FF2B5EF4-FFF2-40B4-BE49-F238E27FC236}">
                  <a16:creationId xmlns:a16="http://schemas.microsoft.com/office/drawing/2014/main" id="{A12A8698-F0B2-476F-8F30-94BFD3434376}"/>
                </a:ext>
              </a:extLst>
            </p:cNvPr>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 name="Google Shape;2174;p39">
              <a:extLst>
                <a:ext uri="{FF2B5EF4-FFF2-40B4-BE49-F238E27FC236}">
                  <a16:creationId xmlns:a16="http://schemas.microsoft.com/office/drawing/2014/main" id="{0A79D2BB-388A-4270-91D8-67AF216DE9FE}"/>
                </a:ext>
              </a:extLst>
            </p:cNvPr>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4" name="Google Shape;2175;p39">
              <a:extLst>
                <a:ext uri="{FF2B5EF4-FFF2-40B4-BE49-F238E27FC236}">
                  <a16:creationId xmlns:a16="http://schemas.microsoft.com/office/drawing/2014/main" id="{B8151FB1-4850-453E-A517-8341A0421839}"/>
                </a:ext>
              </a:extLst>
            </p:cNvPr>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 name="Google Shape;2176;p39">
              <a:extLst>
                <a:ext uri="{FF2B5EF4-FFF2-40B4-BE49-F238E27FC236}">
                  <a16:creationId xmlns:a16="http://schemas.microsoft.com/office/drawing/2014/main" id="{FE14CD73-BFCA-4F46-8956-6C13BEA9E8CF}"/>
                </a:ext>
              </a:extLst>
            </p:cNvPr>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 name="Rectangle 1">
            <a:extLst>
              <a:ext uri="{FF2B5EF4-FFF2-40B4-BE49-F238E27FC236}">
                <a16:creationId xmlns:a16="http://schemas.microsoft.com/office/drawing/2014/main" id="{CD32D9B8-352F-474B-B447-172A773FC1B0}"/>
              </a:ext>
            </a:extLst>
          </p:cNvPr>
          <p:cNvSpPr/>
          <p:nvPr/>
        </p:nvSpPr>
        <p:spPr>
          <a:xfrm>
            <a:off x="4069017" y="1630702"/>
            <a:ext cx="1446632" cy="277512"/>
          </a:xfrm>
          <a:prstGeom prst="rect">
            <a:avLst/>
          </a:prstGeom>
        </p:spPr>
        <p:txBody>
          <a:bodyPr wrap="square">
            <a:spAutoFit/>
          </a:bodyPr>
          <a:lstStyle/>
          <a:p>
            <a:pPr lvl="0" algn="ctr">
              <a:lnSpc>
                <a:spcPct val="115000"/>
              </a:lnSpc>
            </a:pPr>
            <a:r>
              <a:rPr lang="en-US" sz="1100" dirty="0">
                <a:solidFill>
                  <a:schemeClr val="dk2"/>
                </a:solidFill>
                <a:latin typeface="Abel"/>
                <a:ea typeface="Abel"/>
                <a:cs typeface="Abel"/>
                <a:sym typeface="Abel"/>
              </a:rPr>
              <a:t>Lima Consulting</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Our Process</a:t>
            </a:r>
            <a:endParaRPr/>
          </a:p>
        </p:txBody>
      </p:sp>
      <p:sp>
        <p:nvSpPr>
          <p:cNvPr id="2695" name="Google Shape;2695;p49"/>
          <p:cNvSpPr txBox="1"/>
          <p:nvPr/>
        </p:nvSpPr>
        <p:spPr>
          <a:xfrm>
            <a:off x="1005450" y="1404074"/>
            <a:ext cx="2219400" cy="635700"/>
          </a:xfrm>
          <a:prstGeom prst="rect">
            <a:avLst/>
          </a:prstGeom>
          <a:noFill/>
          <a:ln>
            <a:noFill/>
          </a:ln>
        </p:spPr>
        <p:txBody>
          <a:bodyPr spcFirstLastPara="1" wrap="square" lIns="91425" tIns="91425" rIns="91425" bIns="91425" anchor="t" anchorCtr="0">
            <a:noAutofit/>
          </a:bodyPr>
          <a:lstStyle/>
          <a:p>
            <a:pPr lvl="0" algn="ctr"/>
            <a:r>
              <a:rPr lang="en-US" sz="1600">
                <a:solidFill>
                  <a:schemeClr val="dk2"/>
                </a:solidFill>
                <a:latin typeface="Barlow Semi Condensed"/>
                <a:ea typeface="Barlow Semi Condensed"/>
                <a:cs typeface="Barlow Semi Condensed"/>
                <a:sym typeface="Barlow Semi Condensed"/>
              </a:rPr>
              <a:t>Custom software development </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250" y="1404074"/>
            <a:ext cx="2219400" cy="635700"/>
          </a:xfrm>
          <a:prstGeom prst="rect">
            <a:avLst/>
          </a:prstGeom>
          <a:noFill/>
          <a:ln>
            <a:noFill/>
          </a:ln>
        </p:spPr>
        <p:txBody>
          <a:bodyPr spcFirstLastPara="1" wrap="square" lIns="91425" tIns="91425" rIns="91425" bIns="91425" anchor="t" anchorCtr="0">
            <a:noAutofit/>
          </a:bodyPr>
          <a:lstStyle/>
          <a:p>
            <a:pPr lvl="0" algn="ctr"/>
            <a:r>
              <a:rPr lang="en-US" sz="1600">
                <a:solidFill>
                  <a:schemeClr val="dk2"/>
                </a:solidFill>
                <a:latin typeface="Barlow Semi Condensed"/>
                <a:ea typeface="Barlow Semi Condensed"/>
                <a:cs typeface="Barlow Semi Condensed"/>
                <a:sym typeface="Barlow Semi Condensed"/>
              </a:rPr>
              <a:t>Stronger cybersecurity.</a:t>
            </a:r>
            <a:endParaRPr lang="en-US"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3350" y="3609329"/>
            <a:ext cx="2219400" cy="635700"/>
          </a:xfrm>
          <a:prstGeom prst="rect">
            <a:avLst/>
          </a:prstGeom>
          <a:noFill/>
          <a:ln>
            <a:noFill/>
          </a:ln>
        </p:spPr>
        <p:txBody>
          <a:bodyPr spcFirstLastPara="1" wrap="square" lIns="91425" tIns="91425" rIns="91425" bIns="91425" anchor="t" anchorCtr="0">
            <a:noAutofit/>
          </a:bodyPr>
          <a:lstStyle/>
          <a:p>
            <a:pPr lvl="0" algn="ctr"/>
            <a:r>
              <a:rPr lang="en-US" sz="1600">
                <a:solidFill>
                  <a:schemeClr val="dk2"/>
                </a:solidFill>
                <a:latin typeface="Barlow Semi Condensed"/>
                <a:ea typeface="Barlow Semi Condensed"/>
                <a:cs typeface="Barlow Semi Condensed"/>
                <a:sym typeface="Barlow Semi Condensed"/>
              </a:rPr>
              <a:t>Comprehensive ERP (Enterprise Resource Planning). </a:t>
            </a:r>
            <a:endParaRPr sz="16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609329"/>
            <a:ext cx="2219400" cy="635700"/>
          </a:xfrm>
          <a:prstGeom prst="rect">
            <a:avLst/>
          </a:prstGeom>
          <a:noFill/>
          <a:ln>
            <a:noFill/>
          </a:ln>
        </p:spPr>
        <p:txBody>
          <a:bodyPr spcFirstLastPara="1" wrap="square" lIns="91425" tIns="91425" rIns="91425" bIns="91425" anchor="t" anchorCtr="0">
            <a:noAutofit/>
          </a:bodyPr>
          <a:lstStyle/>
          <a:p>
            <a:pPr lvl="0" algn="ctr"/>
            <a:r>
              <a:rPr lang="en-US" sz="1600" dirty="0">
                <a:solidFill>
                  <a:schemeClr val="dk2"/>
                </a:solidFill>
                <a:latin typeface="Barlow Semi Condensed"/>
                <a:ea typeface="Barlow Semi Condensed"/>
                <a:cs typeface="Barlow Semi Condensed"/>
                <a:sym typeface="Barlow Semi Condensed"/>
              </a:rPr>
              <a:t>Help with governance, risk, and compliance </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800" dirty="0">
                <a:solidFill>
                  <a:schemeClr val="lt1"/>
                </a:solidFill>
                <a:latin typeface="Barlow Semi Condensed Medium"/>
                <a:ea typeface="Barlow Semi Condensed Medium"/>
                <a:cs typeface="Barlow Semi Condensed Medium"/>
                <a:sym typeface="Barlow Semi Condensed Medium"/>
              </a:rPr>
              <a:t>S</a:t>
            </a:r>
            <a:r>
              <a:rPr lang="en" sz="1800" dirty="0">
                <a:solidFill>
                  <a:schemeClr val="lt1"/>
                </a:solidFill>
                <a:latin typeface="Barlow Semi Condensed Medium"/>
                <a:ea typeface="Barlow Semi Condensed Medium"/>
                <a:cs typeface="Barlow Semi Condensed Medium"/>
                <a:sym typeface="Barlow Semi Condensed Medium"/>
              </a:rPr>
              <a:t>tep 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Step 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Step 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Step 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3689552"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Accenture</a:t>
            </a:r>
            <a:r>
              <a:rPr lang="en" dirty="0">
                <a:solidFill>
                  <a:schemeClr val="tx1"/>
                </a:solidFill>
                <a:latin typeface="Barlow Semi Condensed"/>
                <a:ea typeface="Barlow Semi Condensed"/>
                <a:cs typeface="Barlow Semi Condensed"/>
                <a:sym typeface="Barlow Semi Condensed"/>
              </a:rPr>
              <a:t> is the biggest </a:t>
            </a:r>
            <a:r>
              <a:rPr lang="en" dirty="0">
                <a:solidFill>
                  <a:schemeClr val="tx1"/>
                </a:solidFill>
              </a:rPr>
              <a:t>company</a:t>
            </a:r>
            <a:r>
              <a:rPr lang="en" dirty="0">
                <a:solidFill>
                  <a:schemeClr val="tx1"/>
                </a:solidFill>
                <a:latin typeface="Barlow Semi Condensed"/>
                <a:ea typeface="Barlow Semi Condensed"/>
                <a:cs typeface="Barlow Semi Condensed"/>
                <a:sym typeface="Barlow Semi Condensed"/>
              </a:rPr>
              <a:t> </a:t>
            </a:r>
            <a:r>
              <a:rPr lang="en" dirty="0">
                <a:solidFill>
                  <a:schemeClr val="tx1"/>
                </a:solidFill>
              </a:rPr>
              <a:t>of them all</a:t>
            </a:r>
            <a:endParaRPr dirty="0">
              <a:solidFill>
                <a:schemeClr val="tx1"/>
              </a:solidFill>
              <a:sym typeface="Barlow Semi Condensed"/>
            </a:endParaRPr>
          </a:p>
        </p:txBody>
      </p:sp>
      <p:sp>
        <p:nvSpPr>
          <p:cNvPr id="2975" name="Google Shape;2975;p52"/>
          <p:cNvSpPr txBox="1">
            <a:spLocks noGrp="1"/>
          </p:cNvSpPr>
          <p:nvPr>
            <p:ph type="subTitle" idx="5"/>
          </p:nvPr>
        </p:nvSpPr>
        <p:spPr>
          <a:xfrm>
            <a:off x="585667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Priceaterhouse</a:t>
            </a:r>
            <a:endParaRPr dirty="0"/>
          </a:p>
        </p:txBody>
      </p:sp>
      <p:sp>
        <p:nvSpPr>
          <p:cNvPr id="2976" name="Google Shape;2976;p52"/>
          <p:cNvSpPr txBox="1">
            <a:spLocks noGrp="1"/>
          </p:cNvSpPr>
          <p:nvPr>
            <p:ph type="subTitle" idx="1"/>
          </p:nvPr>
        </p:nvSpPr>
        <p:spPr>
          <a:xfrm>
            <a:off x="152242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Delo</a:t>
            </a:r>
            <a:r>
              <a:rPr lang="en-US" dirty="0"/>
              <a:t>itte</a:t>
            </a:r>
            <a:endParaRPr dirty="0"/>
          </a:p>
        </p:txBody>
      </p:sp>
      <p:sp>
        <p:nvSpPr>
          <p:cNvPr id="2977" name="Google Shape;2977;p52"/>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Accenture</a:t>
            </a:r>
            <a:endParaRPr dirty="0"/>
          </a:p>
        </p:txBody>
      </p:sp>
      <p:sp>
        <p:nvSpPr>
          <p:cNvPr id="2978" name="Google Shape;2978;p52"/>
          <p:cNvSpPr txBox="1">
            <a:spLocks noGrp="1"/>
          </p:cNvSpPr>
          <p:nvPr>
            <p:ph type="subTitle" idx="6"/>
          </p:nvPr>
        </p:nvSpPr>
        <p:spPr>
          <a:xfrm>
            <a:off x="5856675" y="1928168"/>
            <a:ext cx="1764900" cy="790761"/>
          </a:xfrm>
          <a:prstGeom prst="rect">
            <a:avLst/>
          </a:prstGeom>
        </p:spPr>
        <p:txBody>
          <a:bodyPr spcFirstLastPara="1" wrap="square" lIns="91425" tIns="91425" rIns="91425" bIns="91425" anchor="t" anchorCtr="0">
            <a:noAutofit/>
          </a:bodyPr>
          <a:lstStyle/>
          <a:p>
            <a:pPr lvl="0">
              <a:buClr>
                <a:schemeClr val="dk1"/>
              </a:buClr>
              <a:buSzPts val="1100"/>
            </a:pPr>
            <a:r>
              <a:rPr lang="en-US" dirty="0"/>
              <a:t>Priceaterhouse</a:t>
            </a:r>
          </a:p>
          <a:p>
            <a:pPr marL="0" lvl="0" indent="0" algn="ctr" rtl="0">
              <a:spcBef>
                <a:spcPts val="0"/>
              </a:spcBef>
              <a:spcAft>
                <a:spcPts val="0"/>
              </a:spcAft>
              <a:buClr>
                <a:schemeClr val="dk1"/>
              </a:buClr>
              <a:buSzPts val="1100"/>
              <a:buFont typeface="Arial"/>
              <a:buNone/>
            </a:pPr>
            <a:r>
              <a:rPr lang="en" dirty="0">
                <a:latin typeface="Barlow Semi Condensed"/>
                <a:ea typeface="Barlow Semi Condensed"/>
                <a:cs typeface="Barlow Semi Condensed"/>
                <a:sym typeface="Barlow Semi Condensed"/>
              </a:rPr>
              <a:t> is the farthest </a:t>
            </a:r>
            <a:r>
              <a:rPr lang="en" dirty="0"/>
              <a:t>company</a:t>
            </a:r>
            <a:r>
              <a:rPr lang="en" dirty="0">
                <a:latin typeface="Barlow Semi Condensed"/>
                <a:ea typeface="Barlow Semi Condensed"/>
                <a:cs typeface="Barlow Semi Condensed"/>
                <a:sym typeface="Barlow Semi Condensed"/>
              </a:rPr>
              <a:t> from the lima con.</a:t>
            </a:r>
            <a:endParaRPr dirty="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152242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Semi Condensed"/>
                <a:ea typeface="Barlow Semi Condensed"/>
                <a:cs typeface="Barlow Semi Condensed"/>
                <a:sym typeface="Barlow Semi Condensed"/>
              </a:rPr>
              <a:t>Deloitte is the closest </a:t>
            </a:r>
            <a:r>
              <a:rPr lang="en" dirty="0"/>
              <a:t>IT consulting company </a:t>
            </a:r>
            <a:r>
              <a:rPr lang="en" dirty="0">
                <a:latin typeface="Barlow Semi Condensed"/>
                <a:ea typeface="Barlow Semi Condensed"/>
                <a:cs typeface="Barlow Semi Condensed"/>
                <a:sym typeface="Barlow Semi Condensed"/>
              </a:rPr>
              <a:t> to the Lima con</a:t>
            </a:r>
            <a:endParaRPr dirty="0">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a:p>
        </p:txBody>
      </p:sp>
      <p:sp>
        <p:nvSpPr>
          <p:cNvPr id="2981" name="Google Shape;2981;p52"/>
          <p:cNvSpPr/>
          <p:nvPr/>
        </p:nvSpPr>
        <p:spPr>
          <a:xfrm>
            <a:off x="2233110" y="120832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982" name="Google Shape;2982;p52"/>
          <p:cNvGrpSpPr/>
          <p:nvPr/>
        </p:nvGrpSpPr>
        <p:grpSpPr>
          <a:xfrm>
            <a:off x="4399691" y="1208305"/>
            <a:ext cx="344622" cy="340204"/>
            <a:chOff x="6238300" y="1426975"/>
            <a:chExt cx="489450" cy="483175"/>
          </a:xfrm>
        </p:grpSpPr>
        <p:sp>
          <p:nvSpPr>
            <p:cNvPr id="2983" name="Google Shape;2983;p52"/>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4" name="Google Shape;2984;p52"/>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5" name="Google Shape;2985;p52"/>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86" name="Google Shape;2986;p52"/>
          <p:cNvGrpSpPr/>
          <p:nvPr/>
        </p:nvGrpSpPr>
        <p:grpSpPr>
          <a:xfrm>
            <a:off x="6582648" y="2835993"/>
            <a:ext cx="312955" cy="340168"/>
            <a:chOff x="2100300" y="3804850"/>
            <a:chExt cx="444475" cy="483125"/>
          </a:xfrm>
        </p:grpSpPr>
        <p:sp>
          <p:nvSpPr>
            <p:cNvPr id="2987" name="Google Shape;2987;p5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8" name="Google Shape;2988;p5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89" name="Google Shape;2989;p52"/>
          <p:cNvGrpSpPr/>
          <p:nvPr/>
        </p:nvGrpSpPr>
        <p:grpSpPr>
          <a:xfrm>
            <a:off x="6569041" y="1238880"/>
            <a:ext cx="340168" cy="309628"/>
            <a:chOff x="1487200" y="4421025"/>
            <a:chExt cx="483125" cy="439750"/>
          </a:xfrm>
        </p:grpSpPr>
        <p:sp>
          <p:nvSpPr>
            <p:cNvPr id="2990" name="Google Shape;2990;p5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91" name="Google Shape;2991;p5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92" name="Google Shape;2992;p5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93" name="Google Shape;2993;p5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94" name="Google Shape;2994;p52"/>
          <p:cNvSpPr txBox="1">
            <a:spLocks noGrp="1"/>
          </p:cNvSpPr>
          <p:nvPr>
            <p:ph type="subTitle" idx="7"/>
          </p:nvPr>
        </p:nvSpPr>
        <p:spPr>
          <a:xfrm>
            <a:off x="152242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IBM</a:t>
            </a:r>
            <a:endParaRPr dirty="0"/>
          </a:p>
        </p:txBody>
      </p:sp>
      <p:sp>
        <p:nvSpPr>
          <p:cNvPr id="2995" name="Google Shape;2995;p52"/>
          <p:cNvSpPr txBox="1">
            <a:spLocks noGrp="1"/>
          </p:cNvSpPr>
          <p:nvPr>
            <p:ph type="subTitle" idx="8"/>
          </p:nvPr>
        </p:nvSpPr>
        <p:spPr>
          <a:xfrm>
            <a:off x="152242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IBM</a:t>
            </a:r>
            <a:r>
              <a:rPr lang="en" dirty="0">
                <a:latin typeface="Barlow Semi Condensed"/>
                <a:ea typeface="Barlow Semi Condensed"/>
                <a:cs typeface="Barlow Semi Condensed"/>
                <a:sym typeface="Barlow Semi Condensed"/>
              </a:rPr>
              <a:t> is the ringed one and a gas giant</a:t>
            </a:r>
            <a:endParaRPr dirty="0">
              <a:latin typeface="Barlow Semi Condensed"/>
              <a:ea typeface="Barlow Semi Condensed"/>
              <a:cs typeface="Barlow Semi Condensed"/>
              <a:sym typeface="Barlow Semi Condensed"/>
            </a:endParaRPr>
          </a:p>
        </p:txBody>
      </p:sp>
      <p:sp>
        <p:nvSpPr>
          <p:cNvPr id="2996" name="Google Shape;2996;p52"/>
          <p:cNvSpPr txBox="1">
            <a:spLocks noGrp="1"/>
          </p:cNvSpPr>
          <p:nvPr>
            <p:ph type="subTitle" idx="9"/>
          </p:nvPr>
        </p:nvSpPr>
        <p:spPr>
          <a:xfrm>
            <a:off x="3597450" y="3215961"/>
            <a:ext cx="19491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a:t>
            </a:r>
            <a:r>
              <a:rPr lang="en-US" dirty="0"/>
              <a:t>pgemini</a:t>
            </a:r>
            <a:endParaRPr dirty="0"/>
          </a:p>
        </p:txBody>
      </p:sp>
      <p:sp>
        <p:nvSpPr>
          <p:cNvPr id="2997" name="Google Shape;2997;p52"/>
          <p:cNvSpPr txBox="1">
            <a:spLocks noGrp="1"/>
          </p:cNvSpPr>
          <p:nvPr>
            <p:ph type="subTitle" idx="13"/>
          </p:nvPr>
        </p:nvSpPr>
        <p:spPr>
          <a:xfrm>
            <a:off x="3597450" y="3629795"/>
            <a:ext cx="1949100" cy="610800"/>
          </a:xfrm>
          <a:prstGeom prst="rect">
            <a:avLst/>
          </a:prstGeom>
        </p:spPr>
        <p:txBody>
          <a:bodyPr spcFirstLastPara="1" wrap="square" lIns="91425" tIns="91425" rIns="91425" bIns="91425" anchor="t" anchorCtr="0">
            <a:noAutofit/>
          </a:bodyPr>
          <a:lstStyle/>
          <a:p>
            <a:pPr lvl="0">
              <a:buClr>
                <a:schemeClr val="dk1"/>
              </a:buClr>
              <a:buSzPts val="1100"/>
            </a:pPr>
            <a:r>
              <a:rPr lang="en-US" dirty="0"/>
              <a:t>Capgemini</a:t>
            </a:r>
          </a:p>
          <a:p>
            <a:pPr marL="0" lvl="0" indent="0" algn="ctr" rtl="0">
              <a:spcBef>
                <a:spcPts val="0"/>
              </a:spcBef>
              <a:spcAft>
                <a:spcPts val="0"/>
              </a:spcAft>
              <a:buClr>
                <a:schemeClr val="dk1"/>
              </a:buClr>
              <a:buSzPts val="1100"/>
              <a:buFont typeface="Arial"/>
              <a:buNone/>
            </a:pPr>
            <a:r>
              <a:rPr lang="en" dirty="0">
                <a:latin typeface="Barlow Semi Condensed"/>
                <a:ea typeface="Barlow Semi Condensed"/>
                <a:cs typeface="Barlow Semi Condensed"/>
                <a:sym typeface="Barlow Semi Condensed"/>
              </a:rPr>
              <a:t> being red, Mars is actually a cold place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998" name="Google Shape;2998;p52"/>
          <p:cNvGrpSpPr/>
          <p:nvPr/>
        </p:nvGrpSpPr>
        <p:grpSpPr>
          <a:xfrm>
            <a:off x="4401917" y="2877182"/>
            <a:ext cx="340168" cy="298978"/>
            <a:chOff x="892750" y="267400"/>
            <a:chExt cx="483125" cy="424625"/>
          </a:xfrm>
        </p:grpSpPr>
        <p:sp>
          <p:nvSpPr>
            <p:cNvPr id="2999" name="Google Shape;2999;p52"/>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00" name="Google Shape;3000;p52"/>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01" name="Google Shape;3001;p52"/>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02" name="Google Shape;3002;p52"/>
          <p:cNvSpPr/>
          <p:nvPr/>
        </p:nvSpPr>
        <p:spPr>
          <a:xfrm>
            <a:off x="2254479" y="2837436"/>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03" name="Google Shape;3003;p52"/>
          <p:cNvSpPr txBox="1">
            <a:spLocks noGrp="1"/>
          </p:cNvSpPr>
          <p:nvPr>
            <p:ph type="subTitle" idx="14"/>
          </p:nvPr>
        </p:nvSpPr>
        <p:spPr>
          <a:xfrm>
            <a:off x="585667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McKinsey</a:t>
            </a:r>
            <a:endParaRPr dirty="0"/>
          </a:p>
        </p:txBody>
      </p:sp>
      <p:sp>
        <p:nvSpPr>
          <p:cNvPr id="3004" name="Google Shape;3004;p52"/>
          <p:cNvSpPr txBox="1">
            <a:spLocks noGrp="1"/>
          </p:cNvSpPr>
          <p:nvPr>
            <p:ph type="subTitle" idx="15"/>
          </p:nvPr>
        </p:nvSpPr>
        <p:spPr>
          <a:xfrm>
            <a:off x="5856675" y="3556017"/>
            <a:ext cx="1764900" cy="610800"/>
          </a:xfrm>
          <a:prstGeom prst="rect">
            <a:avLst/>
          </a:prstGeom>
        </p:spPr>
        <p:txBody>
          <a:bodyPr spcFirstLastPara="1" wrap="square" lIns="91425" tIns="91425" rIns="91425" bIns="91425" anchor="t" anchorCtr="0">
            <a:noAutofit/>
          </a:bodyPr>
          <a:lstStyle/>
          <a:p>
            <a:pPr lvl="0"/>
            <a:r>
              <a:rPr lang="en-US" dirty="0"/>
              <a:t>McKinsey</a:t>
            </a:r>
          </a:p>
          <a:p>
            <a:pPr marL="0" lvl="0" indent="0" algn="ctr" rtl="0">
              <a:spcBef>
                <a:spcPts val="0"/>
              </a:spcBef>
              <a:spcAft>
                <a:spcPts val="0"/>
              </a:spcAft>
              <a:buNone/>
            </a:pPr>
            <a:r>
              <a:rPr lang="en" dirty="0">
                <a:latin typeface="Barlow Semi Condensed"/>
                <a:ea typeface="Barlow Semi Condensed"/>
                <a:cs typeface="Barlow Semi Condensed"/>
                <a:sym typeface="Barlow Semi Condensed"/>
              </a:rPr>
              <a:t> is the second </a:t>
            </a:r>
            <a:r>
              <a:rPr lang="en" dirty="0"/>
              <a:t>hIghest earning </a:t>
            </a:r>
            <a:r>
              <a:rPr lang="en-US" dirty="0"/>
              <a:t>company</a:t>
            </a:r>
            <a:r>
              <a:rPr lang="en" dirty="0">
                <a:latin typeface="Barlow Semi Condensed"/>
                <a:ea typeface="Barlow Semi Condensed"/>
                <a:cs typeface="Barlow Semi Condensed"/>
                <a:sym typeface="Barlow Semi Condensed"/>
              </a:rPr>
              <a:t> from the lima con.</a:t>
            </a:r>
            <a:endParaRPr dirty="0">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rgbClr val="00FFFF"/>
                </a:highlight>
              </a:rPr>
              <a:t>S</a:t>
            </a:r>
            <a:r>
              <a:rPr lang="en-US" dirty="0">
                <a:highlight>
                  <a:srgbClr val="00FFFF"/>
                </a:highlight>
              </a:rPr>
              <a:t>ales and cost statistics</a:t>
            </a:r>
            <a:endParaRPr dirty="0">
              <a:highlight>
                <a:srgbClr val="00FFFF"/>
              </a:highlight>
            </a:endParaRPr>
          </a:p>
        </p:txBody>
      </p:sp>
      <p:grpSp>
        <p:nvGrpSpPr>
          <p:cNvPr id="3192" name="Google Shape;3192;p56"/>
          <p:cNvGrpSpPr/>
          <p:nvPr/>
        </p:nvGrpSpPr>
        <p:grpSpPr>
          <a:xfrm>
            <a:off x="1419684" y="1646629"/>
            <a:ext cx="6554873" cy="2635920"/>
            <a:chOff x="1294625" y="1566360"/>
            <a:chExt cx="6554873" cy="2635920"/>
          </a:xfrm>
        </p:grpSpPr>
        <p:cxnSp>
          <p:nvCxnSpPr>
            <p:cNvPr id="3193" name="Google Shape;3193;p56"/>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3196" name="Google Shape;3196;p56"/>
            <p:cNvSpPr txBox="1"/>
            <p:nvPr/>
          </p:nvSpPr>
          <p:spPr>
            <a:xfrm flipH="1">
              <a:off x="2191469"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2024</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7" name="Google Shape;3197;p56"/>
            <p:cNvSpPr txBox="1"/>
            <p:nvPr/>
          </p:nvSpPr>
          <p:spPr>
            <a:xfrm flipH="1">
              <a:off x="3621558" y="1566360"/>
              <a:ext cx="1274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2025</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8" name="Google Shape;3198;p56"/>
            <p:cNvSpPr txBox="1"/>
            <p:nvPr/>
          </p:nvSpPr>
          <p:spPr>
            <a:xfrm flipH="1">
              <a:off x="5149523"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2026</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9" name="Google Shape;3199;p56"/>
            <p:cNvSpPr txBox="1"/>
            <p:nvPr/>
          </p:nvSpPr>
          <p:spPr>
            <a:xfrm flipH="1">
              <a:off x="6610798"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2027</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200" name="Google Shape;3200;p56"/>
            <p:cNvSpPr txBox="1"/>
            <p:nvPr/>
          </p:nvSpPr>
          <p:spPr>
            <a:xfrm flipH="1">
              <a:off x="1294625" y="2186650"/>
              <a:ext cx="896100"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Goal 1</a:t>
              </a:r>
              <a:endParaRPr sz="160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354050" y="3034572"/>
              <a:ext cx="8367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1</a:t>
              </a:r>
              <a:endParaRPr sz="1600">
                <a:solidFill>
                  <a:schemeClr val="dk2"/>
                </a:solidFill>
                <a:latin typeface="Barlow Semi Condensed"/>
                <a:ea typeface="Barlow Semi Condensed"/>
                <a:cs typeface="Barlow Semi Condensed"/>
                <a:sym typeface="Barlow Semi Condensed"/>
              </a:endParaRPr>
            </a:p>
          </p:txBody>
        </p:sp>
        <p:sp>
          <p:nvSpPr>
            <p:cNvPr id="3202" name="Google Shape;3202;p56"/>
            <p:cNvSpPr txBox="1"/>
            <p:nvPr/>
          </p:nvSpPr>
          <p:spPr>
            <a:xfrm flipH="1">
              <a:off x="1294650" y="3840180"/>
              <a:ext cx="8961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2</a:t>
              </a:r>
              <a:endParaRPr sz="160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3" y="2315975"/>
              <a:ext cx="2322906" cy="16986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56"/>
            <p:cNvSpPr/>
            <p:nvPr/>
          </p:nvSpPr>
          <p:spPr>
            <a:xfrm>
              <a:off x="4592401" y="2334596"/>
              <a:ext cx="2018397" cy="156886"/>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56"/>
            <p:cNvSpPr/>
            <p:nvPr/>
          </p:nvSpPr>
          <p:spPr>
            <a:xfrm>
              <a:off x="5752233" y="3149997"/>
              <a:ext cx="1898926" cy="180896"/>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6"/>
            <p:cNvSpPr/>
            <p:nvPr/>
          </p:nvSpPr>
          <p:spPr>
            <a:xfrm>
              <a:off x="2176643" y="3155574"/>
              <a:ext cx="2972879" cy="19126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6"/>
            <p:cNvSpPr/>
            <p:nvPr/>
          </p:nvSpPr>
          <p:spPr>
            <a:xfrm>
              <a:off x="2999948" y="3990624"/>
              <a:ext cx="1921661" cy="16837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56"/>
            <p:cNvSpPr/>
            <p:nvPr/>
          </p:nvSpPr>
          <p:spPr>
            <a:xfrm>
              <a:off x="5022594"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29571050-6CCC-4523-BAFD-C0C0B933D2E5}"/>
              </a:ext>
            </a:extLst>
          </p:cNvPr>
          <p:cNvSpPr/>
          <p:nvPr/>
        </p:nvSpPr>
        <p:spPr>
          <a:xfrm>
            <a:off x="2413540" y="2323292"/>
            <a:ext cx="2283581" cy="276999"/>
          </a:xfrm>
          <a:prstGeom prst="rect">
            <a:avLst/>
          </a:prstGeom>
        </p:spPr>
        <p:txBody>
          <a:bodyPr wrap="square">
            <a:spAutoFit/>
          </a:bodyPr>
          <a:lstStyle/>
          <a:p>
            <a:r>
              <a:rPr lang="en-US" sz="1200" dirty="0"/>
              <a:t>Improves business processes</a:t>
            </a:r>
          </a:p>
        </p:txBody>
      </p:sp>
      <p:sp>
        <p:nvSpPr>
          <p:cNvPr id="4" name="Rectangle 3">
            <a:extLst>
              <a:ext uri="{FF2B5EF4-FFF2-40B4-BE49-F238E27FC236}">
                <a16:creationId xmlns:a16="http://schemas.microsoft.com/office/drawing/2014/main" id="{BD16550E-195C-442A-AE97-C8792348BC9D}"/>
              </a:ext>
            </a:extLst>
          </p:cNvPr>
          <p:cNvSpPr/>
          <p:nvPr/>
        </p:nvSpPr>
        <p:spPr>
          <a:xfrm>
            <a:off x="5235815" y="4005550"/>
            <a:ext cx="1234633" cy="276999"/>
          </a:xfrm>
          <a:prstGeom prst="rect">
            <a:avLst/>
          </a:prstGeom>
        </p:spPr>
        <p:txBody>
          <a:bodyPr wrap="none">
            <a:spAutoFit/>
          </a:bodyPr>
          <a:lstStyle/>
          <a:p>
            <a:r>
              <a:rPr lang="en-US" sz="1200" dirty="0"/>
              <a:t>Reduces costs </a:t>
            </a:r>
          </a:p>
        </p:txBody>
      </p:sp>
      <p:sp>
        <p:nvSpPr>
          <p:cNvPr id="5" name="Rectangle 4">
            <a:extLst>
              <a:ext uri="{FF2B5EF4-FFF2-40B4-BE49-F238E27FC236}">
                <a16:creationId xmlns:a16="http://schemas.microsoft.com/office/drawing/2014/main" id="{652DC813-6D28-40DE-A5F6-D9D95D56EA58}"/>
              </a:ext>
            </a:extLst>
          </p:cNvPr>
          <p:cNvSpPr/>
          <p:nvPr/>
        </p:nvSpPr>
        <p:spPr>
          <a:xfrm>
            <a:off x="2404591" y="3160067"/>
            <a:ext cx="2831224" cy="307777"/>
          </a:xfrm>
          <a:prstGeom prst="rect">
            <a:avLst/>
          </a:prstGeom>
        </p:spPr>
        <p:txBody>
          <a:bodyPr wrap="none">
            <a:spAutoFit/>
          </a:bodyPr>
          <a:lstStyle/>
          <a:p>
            <a:r>
              <a:rPr lang="en-US" dirty="0"/>
              <a:t>Maximizes any tech opportunities</a:t>
            </a:r>
          </a:p>
        </p:txBody>
      </p:sp>
      <p:sp>
        <p:nvSpPr>
          <p:cNvPr id="6" name="Rectangle 5">
            <a:extLst>
              <a:ext uri="{FF2B5EF4-FFF2-40B4-BE49-F238E27FC236}">
                <a16:creationId xmlns:a16="http://schemas.microsoft.com/office/drawing/2014/main" id="{74FCD389-5690-46BF-B755-BD6FE3E094C4}"/>
              </a:ext>
            </a:extLst>
          </p:cNvPr>
          <p:cNvSpPr/>
          <p:nvPr/>
        </p:nvSpPr>
        <p:spPr>
          <a:xfrm>
            <a:off x="6033342" y="3190845"/>
            <a:ext cx="1576072" cy="276999"/>
          </a:xfrm>
          <a:prstGeom prst="rect">
            <a:avLst/>
          </a:prstGeom>
        </p:spPr>
        <p:txBody>
          <a:bodyPr wrap="none">
            <a:spAutoFit/>
          </a:bodyPr>
          <a:lstStyle/>
          <a:p>
            <a:r>
              <a:rPr lang="en-US" sz="1200" dirty="0"/>
              <a:t>security consultants.</a:t>
            </a:r>
          </a:p>
        </p:txBody>
      </p:sp>
      <p:sp>
        <p:nvSpPr>
          <p:cNvPr id="7" name="Rectangle 6">
            <a:extLst>
              <a:ext uri="{FF2B5EF4-FFF2-40B4-BE49-F238E27FC236}">
                <a16:creationId xmlns:a16="http://schemas.microsoft.com/office/drawing/2014/main" id="{F0C54671-391F-4FA3-BF3F-04CA8C2FC395}"/>
              </a:ext>
            </a:extLst>
          </p:cNvPr>
          <p:cNvSpPr/>
          <p:nvPr/>
        </p:nvSpPr>
        <p:spPr>
          <a:xfrm>
            <a:off x="3353906" y="4016581"/>
            <a:ext cx="1463862" cy="276999"/>
          </a:xfrm>
          <a:prstGeom prst="rect">
            <a:avLst/>
          </a:prstGeom>
        </p:spPr>
        <p:txBody>
          <a:bodyPr wrap="none">
            <a:spAutoFit/>
          </a:bodyPr>
          <a:lstStyle/>
          <a:p>
            <a:r>
              <a:rPr lang="en-US" sz="1200" dirty="0"/>
              <a:t>Performing studies</a:t>
            </a:r>
          </a:p>
        </p:txBody>
      </p:sp>
      <p:sp>
        <p:nvSpPr>
          <p:cNvPr id="8" name="Rectangle 7">
            <a:extLst>
              <a:ext uri="{FF2B5EF4-FFF2-40B4-BE49-F238E27FC236}">
                <a16:creationId xmlns:a16="http://schemas.microsoft.com/office/drawing/2014/main" id="{F6214E4C-228A-4AA1-87C0-F547C8BB1399}"/>
              </a:ext>
            </a:extLst>
          </p:cNvPr>
          <p:cNvSpPr/>
          <p:nvPr/>
        </p:nvSpPr>
        <p:spPr>
          <a:xfrm>
            <a:off x="4703936" y="2353682"/>
            <a:ext cx="1744388" cy="276999"/>
          </a:xfrm>
          <a:prstGeom prst="rect">
            <a:avLst/>
          </a:prstGeom>
        </p:spPr>
        <p:txBody>
          <a:bodyPr wrap="none">
            <a:spAutoFit/>
          </a:bodyPr>
          <a:lstStyle/>
          <a:p>
            <a:r>
              <a:rPr lang="en-US" sz="1200" dirty="0"/>
              <a:t>Making quality controls</a:t>
            </a:r>
          </a:p>
        </p:txBody>
      </p:sp>
      <p:pic>
        <p:nvPicPr>
          <p:cNvPr id="27" name="Graphic 26" descr="Arrow Slight curve">
            <a:extLst>
              <a:ext uri="{FF2B5EF4-FFF2-40B4-BE49-F238E27FC236}">
                <a16:creationId xmlns:a16="http://schemas.microsoft.com/office/drawing/2014/main" id="{66583EC3-7C3A-4F69-8489-D9F6508B96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3550" y="185915"/>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a:t>
            </a:r>
            <a:endParaRPr dirty="0"/>
          </a:p>
        </p:txBody>
      </p:sp>
      <p:graphicFrame>
        <p:nvGraphicFramePr>
          <p:cNvPr id="3493" name="Google Shape;3493;p60"/>
          <p:cNvGraphicFramePr/>
          <p:nvPr>
            <p:extLst>
              <p:ext uri="{D42A27DB-BD31-4B8C-83A1-F6EECF244321}">
                <p14:modId xmlns:p14="http://schemas.microsoft.com/office/powerpoint/2010/main" val="1676313725"/>
              </p:ext>
            </p:extLst>
          </p:nvPr>
        </p:nvGraphicFramePr>
        <p:xfrm>
          <a:off x="1572100" y="1393060"/>
          <a:ext cx="5999800" cy="3009275"/>
        </p:xfrm>
        <a:graphic>
          <a:graphicData uri="http://schemas.openxmlformats.org/drawingml/2006/table">
            <a:tbl>
              <a:tblPr>
                <a:noFill/>
                <a:tableStyleId>{EBE4869F-241A-49F3-BDC9-8700BD42D496}</a:tableStyleId>
              </a:tblPr>
              <a:tblGrid>
                <a:gridCol w="1499950">
                  <a:extLst>
                    <a:ext uri="{9D8B030D-6E8A-4147-A177-3AD203B41FA5}">
                      <a16:colId xmlns:a16="http://schemas.microsoft.com/office/drawing/2014/main" val="20000"/>
                    </a:ext>
                  </a:extLst>
                </a:gridCol>
                <a:gridCol w="1499950">
                  <a:extLst>
                    <a:ext uri="{9D8B030D-6E8A-4147-A177-3AD203B41FA5}">
                      <a16:colId xmlns:a16="http://schemas.microsoft.com/office/drawing/2014/main" val="20001"/>
                    </a:ext>
                  </a:extLst>
                </a:gridCol>
                <a:gridCol w="1499950">
                  <a:extLst>
                    <a:ext uri="{9D8B030D-6E8A-4147-A177-3AD203B41FA5}">
                      <a16:colId xmlns:a16="http://schemas.microsoft.com/office/drawing/2014/main" val="20002"/>
                    </a:ext>
                  </a:extLst>
                </a:gridCol>
                <a:gridCol w="1499950">
                  <a:extLst>
                    <a:ext uri="{9D8B030D-6E8A-4147-A177-3AD203B41FA5}">
                      <a16:colId xmlns:a16="http://schemas.microsoft.com/office/drawing/2014/main" val="20003"/>
                    </a:ext>
                  </a:extLst>
                </a:gridCol>
              </a:tblGrid>
              <a:tr h="1141775">
                <a:tc>
                  <a:txBody>
                    <a:bodyPr/>
                    <a:lstStyle/>
                    <a:p>
                      <a:pPr marL="0" lvl="0" indent="0" algn="ctr" rtl="0">
                        <a:spcBef>
                          <a:spcPts val="0"/>
                        </a:spcBef>
                        <a:spcAft>
                          <a:spcPts val="0"/>
                        </a:spcAft>
                        <a:buNone/>
                      </a:pPr>
                      <a:endParaRPr sz="180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sz="1800" dirty="0">
                          <a:solidFill>
                            <a:schemeClr val="dk2"/>
                          </a:solidFill>
                          <a:latin typeface="Barlow Semi Condensed Medium"/>
                          <a:ea typeface="Barlow Semi Condensed Medium"/>
                          <a:cs typeface="Barlow Semi Condensed Medium"/>
                          <a:sym typeface="Barlow Semi Condensed Medium"/>
                        </a:rPr>
                        <a:t>Vision</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sz="1800" dirty="0">
                          <a:solidFill>
                            <a:schemeClr val="dk2"/>
                          </a:solidFill>
                          <a:latin typeface="Barlow Semi Condensed Medium"/>
                          <a:ea typeface="Barlow Semi Condensed Medium"/>
                          <a:cs typeface="Barlow Semi Condensed Medium"/>
                          <a:sym typeface="Barlow Semi Condensed Medium"/>
                        </a:rPr>
                        <a:t>Mission</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sz="1800" dirty="0">
                          <a:solidFill>
                            <a:schemeClr val="dk2"/>
                          </a:solidFill>
                          <a:latin typeface="Barlow Semi Condensed Medium"/>
                          <a:ea typeface="Barlow Semi Condensed Medium"/>
                          <a:cs typeface="Barlow Semi Condensed Medium"/>
                          <a:sym typeface="Barlow Semi Condensed Medium"/>
                        </a:rPr>
                        <a:t>Values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500">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2024</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0.06</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2025</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0.11</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0.53</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2025</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95.2</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9.4</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2"/>
                          </a:solidFill>
                          <a:latin typeface="Barlow Semi Condensed"/>
                          <a:ea typeface="Barlow Semi Condensed"/>
                          <a:cs typeface="Barlow Semi Condensed"/>
                          <a:sym typeface="Barlow Semi Condensed"/>
                        </a:rPr>
                        <a:t>1.16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D85A-C3DC-4AFC-9720-830E4E287E18}"/>
              </a:ext>
            </a:extLst>
          </p:cNvPr>
          <p:cNvSpPr>
            <a:spLocks noGrp="1"/>
          </p:cNvSpPr>
          <p:nvPr>
            <p:ph type="title"/>
          </p:nvPr>
        </p:nvSpPr>
        <p:spPr>
          <a:xfrm>
            <a:off x="2552452" y="1147263"/>
            <a:ext cx="4623158" cy="1362600"/>
          </a:xfrm>
        </p:spPr>
        <p:txBody>
          <a:bodyPr/>
          <a:lstStyle/>
          <a:p>
            <a:r>
              <a:rPr lang="en-US" dirty="0"/>
              <a:t>Thank you </a:t>
            </a:r>
            <a:br>
              <a:rPr lang="en-US" dirty="0"/>
            </a:br>
            <a:r>
              <a:rPr lang="en-US" dirty="0"/>
              <a:t>everyone!</a:t>
            </a:r>
          </a:p>
        </p:txBody>
      </p:sp>
      <p:grpSp>
        <p:nvGrpSpPr>
          <p:cNvPr id="397" name="Google Shape;4766;p64">
            <a:extLst>
              <a:ext uri="{FF2B5EF4-FFF2-40B4-BE49-F238E27FC236}">
                <a16:creationId xmlns:a16="http://schemas.microsoft.com/office/drawing/2014/main" id="{0E55E477-9ABA-4DC6-A9B0-99F55A7A3195}"/>
              </a:ext>
            </a:extLst>
          </p:cNvPr>
          <p:cNvGrpSpPr/>
          <p:nvPr/>
        </p:nvGrpSpPr>
        <p:grpSpPr>
          <a:xfrm>
            <a:off x="6254158" y="2670855"/>
            <a:ext cx="2893085" cy="2189510"/>
            <a:chOff x="1260950" y="-166737"/>
            <a:chExt cx="5129675" cy="5643987"/>
          </a:xfrm>
        </p:grpSpPr>
        <p:sp>
          <p:nvSpPr>
            <p:cNvPr id="398" name="Google Shape;4767;p64">
              <a:extLst>
                <a:ext uri="{FF2B5EF4-FFF2-40B4-BE49-F238E27FC236}">
                  <a16:creationId xmlns:a16="http://schemas.microsoft.com/office/drawing/2014/main" id="{E48A6BAE-EF1E-41A9-AEB5-6B25A8EDCD23}"/>
                </a:ext>
              </a:extLst>
            </p:cNvPr>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768;p64">
              <a:extLst>
                <a:ext uri="{FF2B5EF4-FFF2-40B4-BE49-F238E27FC236}">
                  <a16:creationId xmlns:a16="http://schemas.microsoft.com/office/drawing/2014/main" id="{58B7FADE-B3FA-4859-AF5F-B061D27A7ED2}"/>
                </a:ext>
              </a:extLst>
            </p:cNvPr>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769;p64">
              <a:extLst>
                <a:ext uri="{FF2B5EF4-FFF2-40B4-BE49-F238E27FC236}">
                  <a16:creationId xmlns:a16="http://schemas.microsoft.com/office/drawing/2014/main" id="{F65D1564-E466-48C1-8846-2CD52E0A2CBA}"/>
                </a:ext>
              </a:extLst>
            </p:cNvPr>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770;p64">
              <a:extLst>
                <a:ext uri="{FF2B5EF4-FFF2-40B4-BE49-F238E27FC236}">
                  <a16:creationId xmlns:a16="http://schemas.microsoft.com/office/drawing/2014/main" id="{CD1F54A4-798E-48EB-BA78-AD3D7E038506}"/>
                </a:ext>
              </a:extLst>
            </p:cNvPr>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771;p64">
              <a:extLst>
                <a:ext uri="{FF2B5EF4-FFF2-40B4-BE49-F238E27FC236}">
                  <a16:creationId xmlns:a16="http://schemas.microsoft.com/office/drawing/2014/main" id="{160E0E79-8F63-4671-932B-77DEFCE44BC6}"/>
                </a:ext>
              </a:extLst>
            </p:cNvPr>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772;p64">
              <a:extLst>
                <a:ext uri="{FF2B5EF4-FFF2-40B4-BE49-F238E27FC236}">
                  <a16:creationId xmlns:a16="http://schemas.microsoft.com/office/drawing/2014/main" id="{5B43B82E-4722-4985-BAD4-15FD97BF3389}"/>
                </a:ext>
              </a:extLst>
            </p:cNvPr>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773;p64">
              <a:extLst>
                <a:ext uri="{FF2B5EF4-FFF2-40B4-BE49-F238E27FC236}">
                  <a16:creationId xmlns:a16="http://schemas.microsoft.com/office/drawing/2014/main" id="{963357A1-356A-4B6C-8AA1-95CAEADA37AD}"/>
                </a:ext>
              </a:extLst>
            </p:cNvPr>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774;p64">
              <a:extLst>
                <a:ext uri="{FF2B5EF4-FFF2-40B4-BE49-F238E27FC236}">
                  <a16:creationId xmlns:a16="http://schemas.microsoft.com/office/drawing/2014/main" id="{7A407F23-47A9-4FBE-90F1-E166B76CF242}"/>
                </a:ext>
              </a:extLst>
            </p:cNvPr>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775;p64">
              <a:extLst>
                <a:ext uri="{FF2B5EF4-FFF2-40B4-BE49-F238E27FC236}">
                  <a16:creationId xmlns:a16="http://schemas.microsoft.com/office/drawing/2014/main" id="{F1BA0F1B-DDEA-452B-972B-8319371518C5}"/>
                </a:ext>
              </a:extLst>
            </p:cNvPr>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776;p64">
              <a:extLst>
                <a:ext uri="{FF2B5EF4-FFF2-40B4-BE49-F238E27FC236}">
                  <a16:creationId xmlns:a16="http://schemas.microsoft.com/office/drawing/2014/main" id="{544AAD8F-F096-4B5F-8B07-5EFBF349F1FA}"/>
                </a:ext>
              </a:extLst>
            </p:cNvPr>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777;p64">
              <a:extLst>
                <a:ext uri="{FF2B5EF4-FFF2-40B4-BE49-F238E27FC236}">
                  <a16:creationId xmlns:a16="http://schemas.microsoft.com/office/drawing/2014/main" id="{1E837C1D-F2D7-4715-830A-0C26457C6990}"/>
                </a:ext>
              </a:extLst>
            </p:cNvPr>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778;p64">
              <a:extLst>
                <a:ext uri="{FF2B5EF4-FFF2-40B4-BE49-F238E27FC236}">
                  <a16:creationId xmlns:a16="http://schemas.microsoft.com/office/drawing/2014/main" id="{E8A2551D-8D06-4643-A729-CA66AD6CD854}"/>
                </a:ext>
              </a:extLst>
            </p:cNvPr>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779;p64">
              <a:extLst>
                <a:ext uri="{FF2B5EF4-FFF2-40B4-BE49-F238E27FC236}">
                  <a16:creationId xmlns:a16="http://schemas.microsoft.com/office/drawing/2014/main" id="{C608EE42-BA30-4701-B540-84F4F54500F6}"/>
                </a:ext>
              </a:extLst>
            </p:cNvPr>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780;p64">
              <a:extLst>
                <a:ext uri="{FF2B5EF4-FFF2-40B4-BE49-F238E27FC236}">
                  <a16:creationId xmlns:a16="http://schemas.microsoft.com/office/drawing/2014/main" id="{63B00ED8-5C4B-4093-86D9-880EA356D2E8}"/>
                </a:ext>
              </a:extLst>
            </p:cNvPr>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781;p64">
              <a:extLst>
                <a:ext uri="{FF2B5EF4-FFF2-40B4-BE49-F238E27FC236}">
                  <a16:creationId xmlns:a16="http://schemas.microsoft.com/office/drawing/2014/main" id="{FB91C25C-CF70-4917-9C7D-7D103F9BA050}"/>
                </a:ext>
              </a:extLst>
            </p:cNvPr>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782;p64">
              <a:extLst>
                <a:ext uri="{FF2B5EF4-FFF2-40B4-BE49-F238E27FC236}">
                  <a16:creationId xmlns:a16="http://schemas.microsoft.com/office/drawing/2014/main" id="{794A958C-44D1-4FF6-A656-2132C476BA21}"/>
                </a:ext>
              </a:extLst>
            </p:cNvPr>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783;p64">
              <a:extLst>
                <a:ext uri="{FF2B5EF4-FFF2-40B4-BE49-F238E27FC236}">
                  <a16:creationId xmlns:a16="http://schemas.microsoft.com/office/drawing/2014/main" id="{87ADC06C-27F9-4AFA-9FD9-95B2A178F7B0}"/>
                </a:ext>
              </a:extLst>
            </p:cNvPr>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784;p64">
              <a:extLst>
                <a:ext uri="{FF2B5EF4-FFF2-40B4-BE49-F238E27FC236}">
                  <a16:creationId xmlns:a16="http://schemas.microsoft.com/office/drawing/2014/main" id="{0E71E5EF-A16F-4CF6-91F8-AC38A8A2C786}"/>
                </a:ext>
              </a:extLst>
            </p:cNvPr>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785;p64">
              <a:extLst>
                <a:ext uri="{FF2B5EF4-FFF2-40B4-BE49-F238E27FC236}">
                  <a16:creationId xmlns:a16="http://schemas.microsoft.com/office/drawing/2014/main" id="{89BDD65A-9A69-44E1-BA11-2299C7D056C5}"/>
                </a:ext>
              </a:extLst>
            </p:cNvPr>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786;p64">
              <a:extLst>
                <a:ext uri="{FF2B5EF4-FFF2-40B4-BE49-F238E27FC236}">
                  <a16:creationId xmlns:a16="http://schemas.microsoft.com/office/drawing/2014/main" id="{E2745586-6C6C-451F-99D5-3D286A9D25A3}"/>
                </a:ext>
              </a:extLst>
            </p:cNvPr>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787;p64">
              <a:extLst>
                <a:ext uri="{FF2B5EF4-FFF2-40B4-BE49-F238E27FC236}">
                  <a16:creationId xmlns:a16="http://schemas.microsoft.com/office/drawing/2014/main" id="{9741F504-3D0D-4C52-81CB-CD783A67A2F7}"/>
                </a:ext>
              </a:extLst>
            </p:cNvPr>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788;p64">
              <a:extLst>
                <a:ext uri="{FF2B5EF4-FFF2-40B4-BE49-F238E27FC236}">
                  <a16:creationId xmlns:a16="http://schemas.microsoft.com/office/drawing/2014/main" id="{EE246BA2-C083-458A-9BB7-E8327523F856}"/>
                </a:ext>
              </a:extLst>
            </p:cNvPr>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789;p64">
              <a:extLst>
                <a:ext uri="{FF2B5EF4-FFF2-40B4-BE49-F238E27FC236}">
                  <a16:creationId xmlns:a16="http://schemas.microsoft.com/office/drawing/2014/main" id="{4569A72E-7E6E-45BF-9633-ACBB53F458A2}"/>
                </a:ext>
              </a:extLst>
            </p:cNvPr>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790;p64">
              <a:extLst>
                <a:ext uri="{FF2B5EF4-FFF2-40B4-BE49-F238E27FC236}">
                  <a16:creationId xmlns:a16="http://schemas.microsoft.com/office/drawing/2014/main" id="{8C40160D-EE36-4D13-8569-96FBCB393A4F}"/>
                </a:ext>
              </a:extLst>
            </p:cNvPr>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791;p64">
              <a:extLst>
                <a:ext uri="{FF2B5EF4-FFF2-40B4-BE49-F238E27FC236}">
                  <a16:creationId xmlns:a16="http://schemas.microsoft.com/office/drawing/2014/main" id="{C9AF2A56-E8D1-4B96-984E-AAC49369E0F8}"/>
                </a:ext>
              </a:extLst>
            </p:cNvPr>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792;p64">
              <a:extLst>
                <a:ext uri="{FF2B5EF4-FFF2-40B4-BE49-F238E27FC236}">
                  <a16:creationId xmlns:a16="http://schemas.microsoft.com/office/drawing/2014/main" id="{C80E8815-5096-4824-8B0F-125B5965A1AF}"/>
                </a:ext>
              </a:extLst>
            </p:cNvPr>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793;p64">
              <a:extLst>
                <a:ext uri="{FF2B5EF4-FFF2-40B4-BE49-F238E27FC236}">
                  <a16:creationId xmlns:a16="http://schemas.microsoft.com/office/drawing/2014/main" id="{19F23B64-4B35-4CDD-B996-E93B3678DBAC}"/>
                </a:ext>
              </a:extLst>
            </p:cNvPr>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794;p64">
              <a:extLst>
                <a:ext uri="{FF2B5EF4-FFF2-40B4-BE49-F238E27FC236}">
                  <a16:creationId xmlns:a16="http://schemas.microsoft.com/office/drawing/2014/main" id="{5AB53EFF-1F1D-4097-A7E5-DF1519CEF9BB}"/>
                </a:ext>
              </a:extLst>
            </p:cNvPr>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795;p64">
              <a:extLst>
                <a:ext uri="{FF2B5EF4-FFF2-40B4-BE49-F238E27FC236}">
                  <a16:creationId xmlns:a16="http://schemas.microsoft.com/office/drawing/2014/main" id="{0308C356-CC7C-4E4B-9D6A-D411913CB3CA}"/>
                </a:ext>
              </a:extLst>
            </p:cNvPr>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796;p64">
              <a:extLst>
                <a:ext uri="{FF2B5EF4-FFF2-40B4-BE49-F238E27FC236}">
                  <a16:creationId xmlns:a16="http://schemas.microsoft.com/office/drawing/2014/main" id="{338ABF1F-AB97-468E-9938-23042F98CEF5}"/>
                </a:ext>
              </a:extLst>
            </p:cNvPr>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797;p64">
              <a:extLst>
                <a:ext uri="{FF2B5EF4-FFF2-40B4-BE49-F238E27FC236}">
                  <a16:creationId xmlns:a16="http://schemas.microsoft.com/office/drawing/2014/main" id="{6EA8B892-4E28-497B-A885-37A0236ED27A}"/>
                </a:ext>
              </a:extLst>
            </p:cNvPr>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798;p64">
              <a:extLst>
                <a:ext uri="{FF2B5EF4-FFF2-40B4-BE49-F238E27FC236}">
                  <a16:creationId xmlns:a16="http://schemas.microsoft.com/office/drawing/2014/main" id="{8E973468-6BE7-4259-99E2-2DF9888C8708}"/>
                </a:ext>
              </a:extLst>
            </p:cNvPr>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799;p64">
              <a:extLst>
                <a:ext uri="{FF2B5EF4-FFF2-40B4-BE49-F238E27FC236}">
                  <a16:creationId xmlns:a16="http://schemas.microsoft.com/office/drawing/2014/main" id="{5C5797C1-A032-4776-A100-7E64431C80DF}"/>
                </a:ext>
              </a:extLst>
            </p:cNvPr>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800;p64">
              <a:extLst>
                <a:ext uri="{FF2B5EF4-FFF2-40B4-BE49-F238E27FC236}">
                  <a16:creationId xmlns:a16="http://schemas.microsoft.com/office/drawing/2014/main" id="{BC3EE35C-7CC8-4BD3-AABC-2A49CD6FE31E}"/>
                </a:ext>
              </a:extLst>
            </p:cNvPr>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801;p64">
              <a:extLst>
                <a:ext uri="{FF2B5EF4-FFF2-40B4-BE49-F238E27FC236}">
                  <a16:creationId xmlns:a16="http://schemas.microsoft.com/office/drawing/2014/main" id="{9B824EA8-5667-4302-814E-8895B45B2FC8}"/>
                </a:ext>
              </a:extLst>
            </p:cNvPr>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802;p64">
              <a:extLst>
                <a:ext uri="{FF2B5EF4-FFF2-40B4-BE49-F238E27FC236}">
                  <a16:creationId xmlns:a16="http://schemas.microsoft.com/office/drawing/2014/main" id="{C322429D-E08D-4D62-96A5-8C3A56F846BE}"/>
                </a:ext>
              </a:extLst>
            </p:cNvPr>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803;p64">
              <a:extLst>
                <a:ext uri="{FF2B5EF4-FFF2-40B4-BE49-F238E27FC236}">
                  <a16:creationId xmlns:a16="http://schemas.microsoft.com/office/drawing/2014/main" id="{B9B84CB5-B18C-44DE-B0F1-4038FD5FB171}"/>
                </a:ext>
              </a:extLst>
            </p:cNvPr>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804;p64">
              <a:extLst>
                <a:ext uri="{FF2B5EF4-FFF2-40B4-BE49-F238E27FC236}">
                  <a16:creationId xmlns:a16="http://schemas.microsoft.com/office/drawing/2014/main" id="{EF444E0E-85B9-4604-8DDB-56FECBAA1DF6}"/>
                </a:ext>
              </a:extLst>
            </p:cNvPr>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805;p64">
              <a:extLst>
                <a:ext uri="{FF2B5EF4-FFF2-40B4-BE49-F238E27FC236}">
                  <a16:creationId xmlns:a16="http://schemas.microsoft.com/office/drawing/2014/main" id="{7D43D9BB-DAD2-4EB0-82D2-1243E2590B45}"/>
                </a:ext>
              </a:extLst>
            </p:cNvPr>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806;p64">
              <a:extLst>
                <a:ext uri="{FF2B5EF4-FFF2-40B4-BE49-F238E27FC236}">
                  <a16:creationId xmlns:a16="http://schemas.microsoft.com/office/drawing/2014/main" id="{E2E39AD9-B826-4168-AB33-8A64BBB62671}"/>
                </a:ext>
              </a:extLst>
            </p:cNvPr>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807;p64">
              <a:extLst>
                <a:ext uri="{FF2B5EF4-FFF2-40B4-BE49-F238E27FC236}">
                  <a16:creationId xmlns:a16="http://schemas.microsoft.com/office/drawing/2014/main" id="{A212867F-ADC1-434B-B5D7-F845FC5641E4}"/>
                </a:ext>
              </a:extLst>
            </p:cNvPr>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808;p64">
              <a:extLst>
                <a:ext uri="{FF2B5EF4-FFF2-40B4-BE49-F238E27FC236}">
                  <a16:creationId xmlns:a16="http://schemas.microsoft.com/office/drawing/2014/main" id="{4E0F870E-C4A7-40CB-B6C6-6FB4CBB5C1D7}"/>
                </a:ext>
              </a:extLst>
            </p:cNvPr>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809;p64">
              <a:extLst>
                <a:ext uri="{FF2B5EF4-FFF2-40B4-BE49-F238E27FC236}">
                  <a16:creationId xmlns:a16="http://schemas.microsoft.com/office/drawing/2014/main" id="{FA3D6090-334F-4BD0-8E9A-4C1D6CB89D33}"/>
                </a:ext>
              </a:extLst>
            </p:cNvPr>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10;p64">
              <a:extLst>
                <a:ext uri="{FF2B5EF4-FFF2-40B4-BE49-F238E27FC236}">
                  <a16:creationId xmlns:a16="http://schemas.microsoft.com/office/drawing/2014/main" id="{31B87EE9-1A9E-4DE4-9D8A-8E0ACFFC4D87}"/>
                </a:ext>
              </a:extLst>
            </p:cNvPr>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811;p64">
              <a:extLst>
                <a:ext uri="{FF2B5EF4-FFF2-40B4-BE49-F238E27FC236}">
                  <a16:creationId xmlns:a16="http://schemas.microsoft.com/office/drawing/2014/main" id="{BB1D55AD-E7E9-40A4-A6BF-7BCE0A0BD98E}"/>
                </a:ext>
              </a:extLst>
            </p:cNvPr>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812;p64">
              <a:extLst>
                <a:ext uri="{FF2B5EF4-FFF2-40B4-BE49-F238E27FC236}">
                  <a16:creationId xmlns:a16="http://schemas.microsoft.com/office/drawing/2014/main" id="{BD411DA3-E0D0-4753-BACB-19A57F25958E}"/>
                </a:ext>
              </a:extLst>
            </p:cNvPr>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813;p64">
              <a:extLst>
                <a:ext uri="{FF2B5EF4-FFF2-40B4-BE49-F238E27FC236}">
                  <a16:creationId xmlns:a16="http://schemas.microsoft.com/office/drawing/2014/main" id="{4CE1BB0F-7A4D-492F-A451-41768CAAE7E7}"/>
                </a:ext>
              </a:extLst>
            </p:cNvPr>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814;p64">
              <a:extLst>
                <a:ext uri="{FF2B5EF4-FFF2-40B4-BE49-F238E27FC236}">
                  <a16:creationId xmlns:a16="http://schemas.microsoft.com/office/drawing/2014/main" id="{FF5CF4DA-9522-4825-9A5F-D458AA604D59}"/>
                </a:ext>
              </a:extLst>
            </p:cNvPr>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815;p64">
              <a:extLst>
                <a:ext uri="{FF2B5EF4-FFF2-40B4-BE49-F238E27FC236}">
                  <a16:creationId xmlns:a16="http://schemas.microsoft.com/office/drawing/2014/main" id="{FFB37A12-174B-4885-B8BB-F5F4FEC47525}"/>
                </a:ext>
              </a:extLst>
            </p:cNvPr>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816;p64">
              <a:extLst>
                <a:ext uri="{FF2B5EF4-FFF2-40B4-BE49-F238E27FC236}">
                  <a16:creationId xmlns:a16="http://schemas.microsoft.com/office/drawing/2014/main" id="{94E4C4B9-5C19-469B-AE3B-95DDEDD16DB2}"/>
                </a:ext>
              </a:extLst>
            </p:cNvPr>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817;p64">
              <a:extLst>
                <a:ext uri="{FF2B5EF4-FFF2-40B4-BE49-F238E27FC236}">
                  <a16:creationId xmlns:a16="http://schemas.microsoft.com/office/drawing/2014/main" id="{68EFFAD7-50A3-4812-BE82-B14D59C81941}"/>
                </a:ext>
              </a:extLst>
            </p:cNvPr>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818;p64">
              <a:extLst>
                <a:ext uri="{FF2B5EF4-FFF2-40B4-BE49-F238E27FC236}">
                  <a16:creationId xmlns:a16="http://schemas.microsoft.com/office/drawing/2014/main" id="{164AE82E-3299-4AFE-B6F7-D171448B5CC9}"/>
                </a:ext>
              </a:extLst>
            </p:cNvPr>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819;p64">
              <a:extLst>
                <a:ext uri="{FF2B5EF4-FFF2-40B4-BE49-F238E27FC236}">
                  <a16:creationId xmlns:a16="http://schemas.microsoft.com/office/drawing/2014/main" id="{0EC72727-FF33-4CFF-BCD0-9BD38E853502}"/>
                </a:ext>
              </a:extLst>
            </p:cNvPr>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820;p64">
              <a:extLst>
                <a:ext uri="{FF2B5EF4-FFF2-40B4-BE49-F238E27FC236}">
                  <a16:creationId xmlns:a16="http://schemas.microsoft.com/office/drawing/2014/main" id="{424B65EF-CC14-4254-AD25-4C1D2D95BEE1}"/>
                </a:ext>
              </a:extLst>
            </p:cNvPr>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821;p64">
              <a:extLst>
                <a:ext uri="{FF2B5EF4-FFF2-40B4-BE49-F238E27FC236}">
                  <a16:creationId xmlns:a16="http://schemas.microsoft.com/office/drawing/2014/main" id="{90CF9B80-D3A9-4C0A-9F41-DB186E5DF039}"/>
                </a:ext>
              </a:extLst>
            </p:cNvPr>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822;p64">
              <a:extLst>
                <a:ext uri="{FF2B5EF4-FFF2-40B4-BE49-F238E27FC236}">
                  <a16:creationId xmlns:a16="http://schemas.microsoft.com/office/drawing/2014/main" id="{049AE361-5C1F-4E37-B303-64BB0301A069}"/>
                </a:ext>
              </a:extLst>
            </p:cNvPr>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823;p64">
              <a:extLst>
                <a:ext uri="{FF2B5EF4-FFF2-40B4-BE49-F238E27FC236}">
                  <a16:creationId xmlns:a16="http://schemas.microsoft.com/office/drawing/2014/main" id="{77B63C35-4B45-4338-9BE8-0B1D1D749A24}"/>
                </a:ext>
              </a:extLst>
            </p:cNvPr>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824;p64">
              <a:extLst>
                <a:ext uri="{FF2B5EF4-FFF2-40B4-BE49-F238E27FC236}">
                  <a16:creationId xmlns:a16="http://schemas.microsoft.com/office/drawing/2014/main" id="{EDB449DF-FE08-4286-ACEB-FFB3DE1D0C52}"/>
                </a:ext>
              </a:extLst>
            </p:cNvPr>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825;p64">
              <a:extLst>
                <a:ext uri="{FF2B5EF4-FFF2-40B4-BE49-F238E27FC236}">
                  <a16:creationId xmlns:a16="http://schemas.microsoft.com/office/drawing/2014/main" id="{41C7D40B-5BDC-4789-982D-D382CC5A1090}"/>
                </a:ext>
              </a:extLst>
            </p:cNvPr>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826;p64">
              <a:extLst>
                <a:ext uri="{FF2B5EF4-FFF2-40B4-BE49-F238E27FC236}">
                  <a16:creationId xmlns:a16="http://schemas.microsoft.com/office/drawing/2014/main" id="{9F15FB8B-7913-4871-B933-D8CC4683F872}"/>
                </a:ext>
              </a:extLst>
            </p:cNvPr>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827;p64">
              <a:extLst>
                <a:ext uri="{FF2B5EF4-FFF2-40B4-BE49-F238E27FC236}">
                  <a16:creationId xmlns:a16="http://schemas.microsoft.com/office/drawing/2014/main" id="{92D6ACA0-2540-496A-AA08-4E9FE9642095}"/>
                </a:ext>
              </a:extLst>
            </p:cNvPr>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828;p64">
              <a:extLst>
                <a:ext uri="{FF2B5EF4-FFF2-40B4-BE49-F238E27FC236}">
                  <a16:creationId xmlns:a16="http://schemas.microsoft.com/office/drawing/2014/main" id="{20DD3414-9B8B-49EC-B880-C03B65971C32}"/>
                </a:ext>
              </a:extLst>
            </p:cNvPr>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829;p64">
              <a:extLst>
                <a:ext uri="{FF2B5EF4-FFF2-40B4-BE49-F238E27FC236}">
                  <a16:creationId xmlns:a16="http://schemas.microsoft.com/office/drawing/2014/main" id="{A7E7075F-92BF-4644-9007-4727C53FF5D4}"/>
                </a:ext>
              </a:extLst>
            </p:cNvPr>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830;p64">
              <a:extLst>
                <a:ext uri="{FF2B5EF4-FFF2-40B4-BE49-F238E27FC236}">
                  <a16:creationId xmlns:a16="http://schemas.microsoft.com/office/drawing/2014/main" id="{BB05D16E-1B04-4B3F-8E20-93B88A3A3D17}"/>
                </a:ext>
              </a:extLst>
            </p:cNvPr>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831;p64">
              <a:extLst>
                <a:ext uri="{FF2B5EF4-FFF2-40B4-BE49-F238E27FC236}">
                  <a16:creationId xmlns:a16="http://schemas.microsoft.com/office/drawing/2014/main" id="{2CE5791D-95D3-47BD-9F08-B740A4E21098}"/>
                </a:ext>
              </a:extLst>
            </p:cNvPr>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832;p64">
              <a:extLst>
                <a:ext uri="{FF2B5EF4-FFF2-40B4-BE49-F238E27FC236}">
                  <a16:creationId xmlns:a16="http://schemas.microsoft.com/office/drawing/2014/main" id="{49634AF5-F484-4010-8DAB-1CB036DD0ABC}"/>
                </a:ext>
              </a:extLst>
            </p:cNvPr>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833;p64">
              <a:extLst>
                <a:ext uri="{FF2B5EF4-FFF2-40B4-BE49-F238E27FC236}">
                  <a16:creationId xmlns:a16="http://schemas.microsoft.com/office/drawing/2014/main" id="{17617E17-58A7-4414-942B-5D35DC2ADDF9}"/>
                </a:ext>
              </a:extLst>
            </p:cNvPr>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834;p64">
              <a:extLst>
                <a:ext uri="{FF2B5EF4-FFF2-40B4-BE49-F238E27FC236}">
                  <a16:creationId xmlns:a16="http://schemas.microsoft.com/office/drawing/2014/main" id="{E6F57AE1-8F74-474A-9A94-5C516F486337}"/>
                </a:ext>
              </a:extLst>
            </p:cNvPr>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835;p64">
              <a:extLst>
                <a:ext uri="{FF2B5EF4-FFF2-40B4-BE49-F238E27FC236}">
                  <a16:creationId xmlns:a16="http://schemas.microsoft.com/office/drawing/2014/main" id="{F72593EB-64DC-4A9D-BC0B-8C1DF8EB528D}"/>
                </a:ext>
              </a:extLst>
            </p:cNvPr>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836;p64">
              <a:extLst>
                <a:ext uri="{FF2B5EF4-FFF2-40B4-BE49-F238E27FC236}">
                  <a16:creationId xmlns:a16="http://schemas.microsoft.com/office/drawing/2014/main" id="{7AB48FFA-7A33-4DD6-A19C-2A246A5219B8}"/>
                </a:ext>
              </a:extLst>
            </p:cNvPr>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837;p64">
              <a:extLst>
                <a:ext uri="{FF2B5EF4-FFF2-40B4-BE49-F238E27FC236}">
                  <a16:creationId xmlns:a16="http://schemas.microsoft.com/office/drawing/2014/main" id="{56ACF32B-DBC5-4F0B-9265-4C4CC9F195EE}"/>
                </a:ext>
              </a:extLst>
            </p:cNvPr>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838;p64">
              <a:extLst>
                <a:ext uri="{FF2B5EF4-FFF2-40B4-BE49-F238E27FC236}">
                  <a16:creationId xmlns:a16="http://schemas.microsoft.com/office/drawing/2014/main" id="{D6698352-8DA0-41D0-B830-936F8611696F}"/>
                </a:ext>
              </a:extLst>
            </p:cNvPr>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839;p64">
              <a:extLst>
                <a:ext uri="{FF2B5EF4-FFF2-40B4-BE49-F238E27FC236}">
                  <a16:creationId xmlns:a16="http://schemas.microsoft.com/office/drawing/2014/main" id="{DDAAEC4A-DF43-45F3-9282-53B44500B3BD}"/>
                </a:ext>
              </a:extLst>
            </p:cNvPr>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840;p64">
              <a:extLst>
                <a:ext uri="{FF2B5EF4-FFF2-40B4-BE49-F238E27FC236}">
                  <a16:creationId xmlns:a16="http://schemas.microsoft.com/office/drawing/2014/main" id="{6759ED39-2298-45A0-953D-5A622E2E72CA}"/>
                </a:ext>
              </a:extLst>
            </p:cNvPr>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841;p64">
              <a:extLst>
                <a:ext uri="{FF2B5EF4-FFF2-40B4-BE49-F238E27FC236}">
                  <a16:creationId xmlns:a16="http://schemas.microsoft.com/office/drawing/2014/main" id="{F4AF5F35-EF6D-40D7-A966-3B4A06DB722D}"/>
                </a:ext>
              </a:extLst>
            </p:cNvPr>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842;p64">
              <a:extLst>
                <a:ext uri="{FF2B5EF4-FFF2-40B4-BE49-F238E27FC236}">
                  <a16:creationId xmlns:a16="http://schemas.microsoft.com/office/drawing/2014/main" id="{0CF82B26-E5DD-4F7A-9C2E-0E37ECA831C8}"/>
                </a:ext>
              </a:extLst>
            </p:cNvPr>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843;p64">
              <a:extLst>
                <a:ext uri="{FF2B5EF4-FFF2-40B4-BE49-F238E27FC236}">
                  <a16:creationId xmlns:a16="http://schemas.microsoft.com/office/drawing/2014/main" id="{18E3F118-3E7C-47E3-AC00-8F2F631912CF}"/>
                </a:ext>
              </a:extLst>
            </p:cNvPr>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844;p64">
              <a:extLst>
                <a:ext uri="{FF2B5EF4-FFF2-40B4-BE49-F238E27FC236}">
                  <a16:creationId xmlns:a16="http://schemas.microsoft.com/office/drawing/2014/main" id="{8AD7A8DB-4765-4FED-B800-D0AAD84C3E16}"/>
                </a:ext>
              </a:extLst>
            </p:cNvPr>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845;p64">
              <a:extLst>
                <a:ext uri="{FF2B5EF4-FFF2-40B4-BE49-F238E27FC236}">
                  <a16:creationId xmlns:a16="http://schemas.microsoft.com/office/drawing/2014/main" id="{E78EA92C-598F-4431-945C-92621EFE9590}"/>
                </a:ext>
              </a:extLst>
            </p:cNvPr>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846;p64">
              <a:extLst>
                <a:ext uri="{FF2B5EF4-FFF2-40B4-BE49-F238E27FC236}">
                  <a16:creationId xmlns:a16="http://schemas.microsoft.com/office/drawing/2014/main" id="{800B83C1-24C9-45B8-B8BF-9F6B63E8AA6B}"/>
                </a:ext>
              </a:extLst>
            </p:cNvPr>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847;p64">
              <a:extLst>
                <a:ext uri="{FF2B5EF4-FFF2-40B4-BE49-F238E27FC236}">
                  <a16:creationId xmlns:a16="http://schemas.microsoft.com/office/drawing/2014/main" id="{990F6296-D069-40A2-85DF-83B4E60CC53C}"/>
                </a:ext>
              </a:extLst>
            </p:cNvPr>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848;p64">
              <a:extLst>
                <a:ext uri="{FF2B5EF4-FFF2-40B4-BE49-F238E27FC236}">
                  <a16:creationId xmlns:a16="http://schemas.microsoft.com/office/drawing/2014/main" id="{45209F03-2FFF-442C-BF4C-57BA54F65689}"/>
                </a:ext>
              </a:extLst>
            </p:cNvPr>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49;p64">
              <a:extLst>
                <a:ext uri="{FF2B5EF4-FFF2-40B4-BE49-F238E27FC236}">
                  <a16:creationId xmlns:a16="http://schemas.microsoft.com/office/drawing/2014/main" id="{139791CF-C365-450A-B6BB-9299449F7082}"/>
                </a:ext>
              </a:extLst>
            </p:cNvPr>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50;p64">
              <a:extLst>
                <a:ext uri="{FF2B5EF4-FFF2-40B4-BE49-F238E27FC236}">
                  <a16:creationId xmlns:a16="http://schemas.microsoft.com/office/drawing/2014/main" id="{1ADD1A60-FDB3-49A3-87A8-7915A3D96948}"/>
                </a:ext>
              </a:extLst>
            </p:cNvPr>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51;p64">
              <a:extLst>
                <a:ext uri="{FF2B5EF4-FFF2-40B4-BE49-F238E27FC236}">
                  <a16:creationId xmlns:a16="http://schemas.microsoft.com/office/drawing/2014/main" id="{B2930F34-A630-41D9-A1B5-54D20C82714A}"/>
                </a:ext>
              </a:extLst>
            </p:cNvPr>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52;p64">
              <a:extLst>
                <a:ext uri="{FF2B5EF4-FFF2-40B4-BE49-F238E27FC236}">
                  <a16:creationId xmlns:a16="http://schemas.microsoft.com/office/drawing/2014/main" id="{B7CDBA40-953C-4EDA-899F-D6A43344AAAB}"/>
                </a:ext>
              </a:extLst>
            </p:cNvPr>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53;p64">
              <a:extLst>
                <a:ext uri="{FF2B5EF4-FFF2-40B4-BE49-F238E27FC236}">
                  <a16:creationId xmlns:a16="http://schemas.microsoft.com/office/drawing/2014/main" id="{FE1CE248-DDD5-4982-970D-6F4BB3512726}"/>
                </a:ext>
              </a:extLst>
            </p:cNvPr>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4;p64">
              <a:extLst>
                <a:ext uri="{FF2B5EF4-FFF2-40B4-BE49-F238E27FC236}">
                  <a16:creationId xmlns:a16="http://schemas.microsoft.com/office/drawing/2014/main" id="{DD03D43E-236E-4C48-818A-36F5ED56D2CE}"/>
                </a:ext>
              </a:extLst>
            </p:cNvPr>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55;p64">
              <a:extLst>
                <a:ext uri="{FF2B5EF4-FFF2-40B4-BE49-F238E27FC236}">
                  <a16:creationId xmlns:a16="http://schemas.microsoft.com/office/drawing/2014/main" id="{C4150CB6-7CD5-4942-827B-8909A2A10B32}"/>
                </a:ext>
              </a:extLst>
            </p:cNvPr>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56;p64">
              <a:extLst>
                <a:ext uri="{FF2B5EF4-FFF2-40B4-BE49-F238E27FC236}">
                  <a16:creationId xmlns:a16="http://schemas.microsoft.com/office/drawing/2014/main" id="{E9A9A61D-3808-473E-B874-EE76B6DCE6A7}"/>
                </a:ext>
              </a:extLst>
            </p:cNvPr>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57;p64">
              <a:extLst>
                <a:ext uri="{FF2B5EF4-FFF2-40B4-BE49-F238E27FC236}">
                  <a16:creationId xmlns:a16="http://schemas.microsoft.com/office/drawing/2014/main" id="{74CB58FF-00F9-48C3-B663-6B28C8CB2948}"/>
                </a:ext>
              </a:extLst>
            </p:cNvPr>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58;p64">
              <a:extLst>
                <a:ext uri="{FF2B5EF4-FFF2-40B4-BE49-F238E27FC236}">
                  <a16:creationId xmlns:a16="http://schemas.microsoft.com/office/drawing/2014/main" id="{DC571C51-27A6-4465-95F5-4A1A27E40581}"/>
                </a:ext>
              </a:extLst>
            </p:cNvPr>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859;p64">
              <a:extLst>
                <a:ext uri="{FF2B5EF4-FFF2-40B4-BE49-F238E27FC236}">
                  <a16:creationId xmlns:a16="http://schemas.microsoft.com/office/drawing/2014/main" id="{50A931BB-B607-4AF4-AE06-5755544A6420}"/>
                </a:ext>
              </a:extLst>
            </p:cNvPr>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860;p64">
              <a:extLst>
                <a:ext uri="{FF2B5EF4-FFF2-40B4-BE49-F238E27FC236}">
                  <a16:creationId xmlns:a16="http://schemas.microsoft.com/office/drawing/2014/main" id="{80EA4414-147D-4FE6-91BA-71E931FA46A3}"/>
                </a:ext>
              </a:extLst>
            </p:cNvPr>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861;p64">
              <a:extLst>
                <a:ext uri="{FF2B5EF4-FFF2-40B4-BE49-F238E27FC236}">
                  <a16:creationId xmlns:a16="http://schemas.microsoft.com/office/drawing/2014/main" id="{D2BCB917-8F20-4EF0-B674-17C07E627036}"/>
                </a:ext>
              </a:extLst>
            </p:cNvPr>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862;p64">
              <a:extLst>
                <a:ext uri="{FF2B5EF4-FFF2-40B4-BE49-F238E27FC236}">
                  <a16:creationId xmlns:a16="http://schemas.microsoft.com/office/drawing/2014/main" id="{8B0D9207-F0E6-420C-BF67-248BFEDA94F4}"/>
                </a:ext>
              </a:extLst>
            </p:cNvPr>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863;p64">
              <a:extLst>
                <a:ext uri="{FF2B5EF4-FFF2-40B4-BE49-F238E27FC236}">
                  <a16:creationId xmlns:a16="http://schemas.microsoft.com/office/drawing/2014/main" id="{4F330602-BBA8-406C-AF13-3E4540E5273E}"/>
                </a:ext>
              </a:extLst>
            </p:cNvPr>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864;p64">
              <a:extLst>
                <a:ext uri="{FF2B5EF4-FFF2-40B4-BE49-F238E27FC236}">
                  <a16:creationId xmlns:a16="http://schemas.microsoft.com/office/drawing/2014/main" id="{F32A921F-FC8D-45D6-9210-48EC7CCDD272}"/>
                </a:ext>
              </a:extLst>
            </p:cNvPr>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865;p64">
              <a:extLst>
                <a:ext uri="{FF2B5EF4-FFF2-40B4-BE49-F238E27FC236}">
                  <a16:creationId xmlns:a16="http://schemas.microsoft.com/office/drawing/2014/main" id="{FC958832-949A-4944-A0EA-23F6F0258DD0}"/>
                </a:ext>
              </a:extLst>
            </p:cNvPr>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866;p64">
              <a:extLst>
                <a:ext uri="{FF2B5EF4-FFF2-40B4-BE49-F238E27FC236}">
                  <a16:creationId xmlns:a16="http://schemas.microsoft.com/office/drawing/2014/main" id="{8A16D682-221B-497D-8847-C459FA14AAC4}"/>
                </a:ext>
              </a:extLst>
            </p:cNvPr>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867;p64">
              <a:extLst>
                <a:ext uri="{FF2B5EF4-FFF2-40B4-BE49-F238E27FC236}">
                  <a16:creationId xmlns:a16="http://schemas.microsoft.com/office/drawing/2014/main" id="{1D179B0E-482E-4CE0-859F-9974487750AE}"/>
                </a:ext>
              </a:extLst>
            </p:cNvPr>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868;p64">
              <a:extLst>
                <a:ext uri="{FF2B5EF4-FFF2-40B4-BE49-F238E27FC236}">
                  <a16:creationId xmlns:a16="http://schemas.microsoft.com/office/drawing/2014/main" id="{87E93FD0-DF6F-44DB-83D4-EAF6B6D97934}"/>
                </a:ext>
              </a:extLst>
            </p:cNvPr>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869;p64">
              <a:extLst>
                <a:ext uri="{FF2B5EF4-FFF2-40B4-BE49-F238E27FC236}">
                  <a16:creationId xmlns:a16="http://schemas.microsoft.com/office/drawing/2014/main" id="{FFDFB6EB-7ED1-46C1-9F46-4A8DAD42D1C4}"/>
                </a:ext>
              </a:extLst>
            </p:cNvPr>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870;p64">
              <a:extLst>
                <a:ext uri="{FF2B5EF4-FFF2-40B4-BE49-F238E27FC236}">
                  <a16:creationId xmlns:a16="http://schemas.microsoft.com/office/drawing/2014/main" id="{15B6AAF6-7979-407E-9FAE-DF10E0992C02}"/>
                </a:ext>
              </a:extLst>
            </p:cNvPr>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871;p64">
              <a:extLst>
                <a:ext uri="{FF2B5EF4-FFF2-40B4-BE49-F238E27FC236}">
                  <a16:creationId xmlns:a16="http://schemas.microsoft.com/office/drawing/2014/main" id="{0929A81F-2DCB-4B89-80DA-D97AB406F388}"/>
                </a:ext>
              </a:extLst>
            </p:cNvPr>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872;p64">
              <a:extLst>
                <a:ext uri="{FF2B5EF4-FFF2-40B4-BE49-F238E27FC236}">
                  <a16:creationId xmlns:a16="http://schemas.microsoft.com/office/drawing/2014/main" id="{7FCDCD06-4315-4B5A-829C-2E5448799B01}"/>
                </a:ext>
              </a:extLst>
            </p:cNvPr>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873;p64">
              <a:extLst>
                <a:ext uri="{FF2B5EF4-FFF2-40B4-BE49-F238E27FC236}">
                  <a16:creationId xmlns:a16="http://schemas.microsoft.com/office/drawing/2014/main" id="{8EFCCFAF-DC73-4DF6-9667-B85A3565A4EA}"/>
                </a:ext>
              </a:extLst>
            </p:cNvPr>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874;p64">
              <a:extLst>
                <a:ext uri="{FF2B5EF4-FFF2-40B4-BE49-F238E27FC236}">
                  <a16:creationId xmlns:a16="http://schemas.microsoft.com/office/drawing/2014/main" id="{F670CE36-4BB6-4492-93A4-054BE4B772A0}"/>
                </a:ext>
              </a:extLst>
            </p:cNvPr>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875;p64">
              <a:extLst>
                <a:ext uri="{FF2B5EF4-FFF2-40B4-BE49-F238E27FC236}">
                  <a16:creationId xmlns:a16="http://schemas.microsoft.com/office/drawing/2014/main" id="{2885ED0F-D40B-47BF-B142-1099F0E3AA20}"/>
                </a:ext>
              </a:extLst>
            </p:cNvPr>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876;p64">
              <a:extLst>
                <a:ext uri="{FF2B5EF4-FFF2-40B4-BE49-F238E27FC236}">
                  <a16:creationId xmlns:a16="http://schemas.microsoft.com/office/drawing/2014/main" id="{16777581-3E3E-4F62-801A-3713E78C6A99}"/>
                </a:ext>
              </a:extLst>
            </p:cNvPr>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877;p64">
              <a:extLst>
                <a:ext uri="{FF2B5EF4-FFF2-40B4-BE49-F238E27FC236}">
                  <a16:creationId xmlns:a16="http://schemas.microsoft.com/office/drawing/2014/main" id="{26B92102-6F8B-470A-94E0-5C19EB90C9B6}"/>
                </a:ext>
              </a:extLst>
            </p:cNvPr>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878;p64">
              <a:extLst>
                <a:ext uri="{FF2B5EF4-FFF2-40B4-BE49-F238E27FC236}">
                  <a16:creationId xmlns:a16="http://schemas.microsoft.com/office/drawing/2014/main" id="{F877094C-B4EB-4BAA-AA58-88E04580A210}"/>
                </a:ext>
              </a:extLst>
            </p:cNvPr>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879;p64">
              <a:extLst>
                <a:ext uri="{FF2B5EF4-FFF2-40B4-BE49-F238E27FC236}">
                  <a16:creationId xmlns:a16="http://schemas.microsoft.com/office/drawing/2014/main" id="{F71DA76B-0261-4CA5-96C2-425C5D54746B}"/>
                </a:ext>
              </a:extLst>
            </p:cNvPr>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880;p64">
              <a:extLst>
                <a:ext uri="{FF2B5EF4-FFF2-40B4-BE49-F238E27FC236}">
                  <a16:creationId xmlns:a16="http://schemas.microsoft.com/office/drawing/2014/main" id="{EAD29650-A3E5-480D-916C-C38D0E7DD2BA}"/>
                </a:ext>
              </a:extLst>
            </p:cNvPr>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881;p64">
              <a:extLst>
                <a:ext uri="{FF2B5EF4-FFF2-40B4-BE49-F238E27FC236}">
                  <a16:creationId xmlns:a16="http://schemas.microsoft.com/office/drawing/2014/main" id="{C925C3BF-1F1A-4301-9C8B-8C04556CF9BB}"/>
                </a:ext>
              </a:extLst>
            </p:cNvPr>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882;p64">
              <a:extLst>
                <a:ext uri="{FF2B5EF4-FFF2-40B4-BE49-F238E27FC236}">
                  <a16:creationId xmlns:a16="http://schemas.microsoft.com/office/drawing/2014/main" id="{D5E8CF9D-ABEB-4B05-8965-D250897E4370}"/>
                </a:ext>
              </a:extLst>
            </p:cNvPr>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883;p64">
              <a:extLst>
                <a:ext uri="{FF2B5EF4-FFF2-40B4-BE49-F238E27FC236}">
                  <a16:creationId xmlns:a16="http://schemas.microsoft.com/office/drawing/2014/main" id="{11513721-361C-4F07-B2B9-8324E82C604A}"/>
                </a:ext>
              </a:extLst>
            </p:cNvPr>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884;p64">
              <a:extLst>
                <a:ext uri="{FF2B5EF4-FFF2-40B4-BE49-F238E27FC236}">
                  <a16:creationId xmlns:a16="http://schemas.microsoft.com/office/drawing/2014/main" id="{ED40ED5E-2D08-438B-8A44-F3AC8DC9818E}"/>
                </a:ext>
              </a:extLst>
            </p:cNvPr>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885;p64">
              <a:extLst>
                <a:ext uri="{FF2B5EF4-FFF2-40B4-BE49-F238E27FC236}">
                  <a16:creationId xmlns:a16="http://schemas.microsoft.com/office/drawing/2014/main" id="{BE11FC34-3060-4172-B1D3-972B7689992A}"/>
                </a:ext>
              </a:extLst>
            </p:cNvPr>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886;p64">
              <a:extLst>
                <a:ext uri="{FF2B5EF4-FFF2-40B4-BE49-F238E27FC236}">
                  <a16:creationId xmlns:a16="http://schemas.microsoft.com/office/drawing/2014/main" id="{568F7F48-831A-4505-B9DE-33046732751B}"/>
                </a:ext>
              </a:extLst>
            </p:cNvPr>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887;p64">
              <a:extLst>
                <a:ext uri="{FF2B5EF4-FFF2-40B4-BE49-F238E27FC236}">
                  <a16:creationId xmlns:a16="http://schemas.microsoft.com/office/drawing/2014/main" id="{63075011-E5F4-4684-836D-9003842B04AC}"/>
                </a:ext>
              </a:extLst>
            </p:cNvPr>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888;p64">
              <a:extLst>
                <a:ext uri="{FF2B5EF4-FFF2-40B4-BE49-F238E27FC236}">
                  <a16:creationId xmlns:a16="http://schemas.microsoft.com/office/drawing/2014/main" id="{702B4806-5894-43A8-81A5-A0B212C92BA8}"/>
                </a:ext>
              </a:extLst>
            </p:cNvPr>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889;p64">
              <a:extLst>
                <a:ext uri="{FF2B5EF4-FFF2-40B4-BE49-F238E27FC236}">
                  <a16:creationId xmlns:a16="http://schemas.microsoft.com/office/drawing/2014/main" id="{C0C4BCEF-DB80-43D2-9F7F-676F9B7B0CDD}"/>
                </a:ext>
              </a:extLst>
            </p:cNvPr>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890;p64">
              <a:extLst>
                <a:ext uri="{FF2B5EF4-FFF2-40B4-BE49-F238E27FC236}">
                  <a16:creationId xmlns:a16="http://schemas.microsoft.com/office/drawing/2014/main" id="{18852C6B-6964-47A9-8964-0363E376D5CD}"/>
                </a:ext>
              </a:extLst>
            </p:cNvPr>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891;p64">
              <a:extLst>
                <a:ext uri="{FF2B5EF4-FFF2-40B4-BE49-F238E27FC236}">
                  <a16:creationId xmlns:a16="http://schemas.microsoft.com/office/drawing/2014/main" id="{AD2CF477-D1A1-40E9-827D-49B766EAE39C}"/>
                </a:ext>
              </a:extLst>
            </p:cNvPr>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892;p64">
              <a:extLst>
                <a:ext uri="{FF2B5EF4-FFF2-40B4-BE49-F238E27FC236}">
                  <a16:creationId xmlns:a16="http://schemas.microsoft.com/office/drawing/2014/main" id="{DF8CBDB7-8369-4A91-A630-EFDDB5D1EE19}"/>
                </a:ext>
              </a:extLst>
            </p:cNvPr>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893;p64">
              <a:extLst>
                <a:ext uri="{FF2B5EF4-FFF2-40B4-BE49-F238E27FC236}">
                  <a16:creationId xmlns:a16="http://schemas.microsoft.com/office/drawing/2014/main" id="{982EF453-DB95-4BE8-BE30-8F0D952D0D93}"/>
                </a:ext>
              </a:extLst>
            </p:cNvPr>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894;p64">
              <a:extLst>
                <a:ext uri="{FF2B5EF4-FFF2-40B4-BE49-F238E27FC236}">
                  <a16:creationId xmlns:a16="http://schemas.microsoft.com/office/drawing/2014/main" id="{B354B747-BEB1-492A-A3DA-15103E8E66EB}"/>
                </a:ext>
              </a:extLst>
            </p:cNvPr>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895;p64">
              <a:extLst>
                <a:ext uri="{FF2B5EF4-FFF2-40B4-BE49-F238E27FC236}">
                  <a16:creationId xmlns:a16="http://schemas.microsoft.com/office/drawing/2014/main" id="{CA486D14-2D51-4883-B3A0-4FCF9740397A}"/>
                </a:ext>
              </a:extLst>
            </p:cNvPr>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896;p64">
              <a:extLst>
                <a:ext uri="{FF2B5EF4-FFF2-40B4-BE49-F238E27FC236}">
                  <a16:creationId xmlns:a16="http://schemas.microsoft.com/office/drawing/2014/main" id="{FBB84E88-74AB-4349-8960-57C5CAAC0CAF}"/>
                </a:ext>
              </a:extLst>
            </p:cNvPr>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897;p64">
              <a:extLst>
                <a:ext uri="{FF2B5EF4-FFF2-40B4-BE49-F238E27FC236}">
                  <a16:creationId xmlns:a16="http://schemas.microsoft.com/office/drawing/2014/main" id="{802F4B59-726A-4991-B60D-4A91F6D7C6F8}"/>
                </a:ext>
              </a:extLst>
            </p:cNvPr>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898;p64">
              <a:extLst>
                <a:ext uri="{FF2B5EF4-FFF2-40B4-BE49-F238E27FC236}">
                  <a16:creationId xmlns:a16="http://schemas.microsoft.com/office/drawing/2014/main" id="{359C9C9C-B0B0-4B30-BDC2-C9E6E4A83870}"/>
                </a:ext>
              </a:extLst>
            </p:cNvPr>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899;p64">
              <a:extLst>
                <a:ext uri="{FF2B5EF4-FFF2-40B4-BE49-F238E27FC236}">
                  <a16:creationId xmlns:a16="http://schemas.microsoft.com/office/drawing/2014/main" id="{8C95C680-3DA7-493A-8A0D-8E1D45E83A4A}"/>
                </a:ext>
              </a:extLst>
            </p:cNvPr>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900;p64">
              <a:extLst>
                <a:ext uri="{FF2B5EF4-FFF2-40B4-BE49-F238E27FC236}">
                  <a16:creationId xmlns:a16="http://schemas.microsoft.com/office/drawing/2014/main" id="{BAA08033-8ADA-4ECD-9073-E92944E7C281}"/>
                </a:ext>
              </a:extLst>
            </p:cNvPr>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901;p64">
              <a:extLst>
                <a:ext uri="{FF2B5EF4-FFF2-40B4-BE49-F238E27FC236}">
                  <a16:creationId xmlns:a16="http://schemas.microsoft.com/office/drawing/2014/main" id="{5031E97B-0566-4BA2-906D-2BE8E9173F63}"/>
                </a:ext>
              </a:extLst>
            </p:cNvPr>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902;p64">
              <a:extLst>
                <a:ext uri="{FF2B5EF4-FFF2-40B4-BE49-F238E27FC236}">
                  <a16:creationId xmlns:a16="http://schemas.microsoft.com/office/drawing/2014/main" id="{DF51BD08-B7A7-4DA7-9108-53F2C39B77B9}"/>
                </a:ext>
              </a:extLst>
            </p:cNvPr>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903;p64">
              <a:extLst>
                <a:ext uri="{FF2B5EF4-FFF2-40B4-BE49-F238E27FC236}">
                  <a16:creationId xmlns:a16="http://schemas.microsoft.com/office/drawing/2014/main" id="{D72AE417-AB60-4D5F-9C4B-110124277E83}"/>
                </a:ext>
              </a:extLst>
            </p:cNvPr>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904;p64">
              <a:extLst>
                <a:ext uri="{FF2B5EF4-FFF2-40B4-BE49-F238E27FC236}">
                  <a16:creationId xmlns:a16="http://schemas.microsoft.com/office/drawing/2014/main" id="{5D7603EE-96AA-47C1-A99E-A8BD5D900331}"/>
                </a:ext>
              </a:extLst>
            </p:cNvPr>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905;p64">
              <a:extLst>
                <a:ext uri="{FF2B5EF4-FFF2-40B4-BE49-F238E27FC236}">
                  <a16:creationId xmlns:a16="http://schemas.microsoft.com/office/drawing/2014/main" id="{0A046A21-84A1-42CD-9508-317007D165ED}"/>
                </a:ext>
              </a:extLst>
            </p:cNvPr>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906;p64">
              <a:extLst>
                <a:ext uri="{FF2B5EF4-FFF2-40B4-BE49-F238E27FC236}">
                  <a16:creationId xmlns:a16="http://schemas.microsoft.com/office/drawing/2014/main" id="{4029A000-7792-4B51-8538-DCB0520CF425}"/>
                </a:ext>
              </a:extLst>
            </p:cNvPr>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907;p64">
              <a:extLst>
                <a:ext uri="{FF2B5EF4-FFF2-40B4-BE49-F238E27FC236}">
                  <a16:creationId xmlns:a16="http://schemas.microsoft.com/office/drawing/2014/main" id="{C4CCD62B-D21E-4E92-ADE2-BC2C12E39973}"/>
                </a:ext>
              </a:extLst>
            </p:cNvPr>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908;p64">
              <a:extLst>
                <a:ext uri="{FF2B5EF4-FFF2-40B4-BE49-F238E27FC236}">
                  <a16:creationId xmlns:a16="http://schemas.microsoft.com/office/drawing/2014/main" id="{40D52141-16B8-4C3E-BED5-BFC498A86834}"/>
                </a:ext>
              </a:extLst>
            </p:cNvPr>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909;p64">
              <a:extLst>
                <a:ext uri="{FF2B5EF4-FFF2-40B4-BE49-F238E27FC236}">
                  <a16:creationId xmlns:a16="http://schemas.microsoft.com/office/drawing/2014/main" id="{0A22A6EE-88CD-4559-93B0-AB8B5D44327F}"/>
                </a:ext>
              </a:extLst>
            </p:cNvPr>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910;p64">
              <a:extLst>
                <a:ext uri="{FF2B5EF4-FFF2-40B4-BE49-F238E27FC236}">
                  <a16:creationId xmlns:a16="http://schemas.microsoft.com/office/drawing/2014/main" id="{EEEC838A-660F-423E-B46D-6BD16B85C22E}"/>
                </a:ext>
              </a:extLst>
            </p:cNvPr>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911;p64">
              <a:extLst>
                <a:ext uri="{FF2B5EF4-FFF2-40B4-BE49-F238E27FC236}">
                  <a16:creationId xmlns:a16="http://schemas.microsoft.com/office/drawing/2014/main" id="{7A62B6D0-F4CF-4C43-8966-554F698649B6}"/>
                </a:ext>
              </a:extLst>
            </p:cNvPr>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912;p64">
              <a:extLst>
                <a:ext uri="{FF2B5EF4-FFF2-40B4-BE49-F238E27FC236}">
                  <a16:creationId xmlns:a16="http://schemas.microsoft.com/office/drawing/2014/main" id="{BCB8634F-43FF-4D4D-8E15-2C2F1BFC82F2}"/>
                </a:ext>
              </a:extLst>
            </p:cNvPr>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913;p64">
              <a:extLst>
                <a:ext uri="{FF2B5EF4-FFF2-40B4-BE49-F238E27FC236}">
                  <a16:creationId xmlns:a16="http://schemas.microsoft.com/office/drawing/2014/main" id="{227F2257-9D98-4AE7-B31E-554DAB83011C}"/>
                </a:ext>
              </a:extLst>
            </p:cNvPr>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914;p64">
              <a:extLst>
                <a:ext uri="{FF2B5EF4-FFF2-40B4-BE49-F238E27FC236}">
                  <a16:creationId xmlns:a16="http://schemas.microsoft.com/office/drawing/2014/main" id="{E11ED04F-FB7C-4446-B3A4-18356DB52059}"/>
                </a:ext>
              </a:extLst>
            </p:cNvPr>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915;p64">
              <a:extLst>
                <a:ext uri="{FF2B5EF4-FFF2-40B4-BE49-F238E27FC236}">
                  <a16:creationId xmlns:a16="http://schemas.microsoft.com/office/drawing/2014/main" id="{456147FC-6CAB-45CA-A2DC-DDC576FC2C56}"/>
                </a:ext>
              </a:extLst>
            </p:cNvPr>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916;p64">
              <a:extLst>
                <a:ext uri="{FF2B5EF4-FFF2-40B4-BE49-F238E27FC236}">
                  <a16:creationId xmlns:a16="http://schemas.microsoft.com/office/drawing/2014/main" id="{27D19956-4C9D-40C1-AEF8-9EDE986BE7E3}"/>
                </a:ext>
              </a:extLst>
            </p:cNvPr>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917;p64">
              <a:extLst>
                <a:ext uri="{FF2B5EF4-FFF2-40B4-BE49-F238E27FC236}">
                  <a16:creationId xmlns:a16="http://schemas.microsoft.com/office/drawing/2014/main" id="{85C1AFB9-DFB6-435E-A0A9-4C079C507259}"/>
                </a:ext>
              </a:extLst>
            </p:cNvPr>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918;p64">
              <a:extLst>
                <a:ext uri="{FF2B5EF4-FFF2-40B4-BE49-F238E27FC236}">
                  <a16:creationId xmlns:a16="http://schemas.microsoft.com/office/drawing/2014/main" id="{FAF9BCCD-EFA0-425F-8EC8-D37CCC70C0B3}"/>
                </a:ext>
              </a:extLst>
            </p:cNvPr>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919;p64">
              <a:extLst>
                <a:ext uri="{FF2B5EF4-FFF2-40B4-BE49-F238E27FC236}">
                  <a16:creationId xmlns:a16="http://schemas.microsoft.com/office/drawing/2014/main" id="{F4A63BBC-2AA4-44D2-96C5-50C63E2F88C4}"/>
                </a:ext>
              </a:extLst>
            </p:cNvPr>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920;p64">
              <a:extLst>
                <a:ext uri="{FF2B5EF4-FFF2-40B4-BE49-F238E27FC236}">
                  <a16:creationId xmlns:a16="http://schemas.microsoft.com/office/drawing/2014/main" id="{027EC58C-F4AA-4E72-826D-E21E417AC487}"/>
                </a:ext>
              </a:extLst>
            </p:cNvPr>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921;p64">
              <a:extLst>
                <a:ext uri="{FF2B5EF4-FFF2-40B4-BE49-F238E27FC236}">
                  <a16:creationId xmlns:a16="http://schemas.microsoft.com/office/drawing/2014/main" id="{CEC3BFE6-1739-434A-A648-F67A08F14E36}"/>
                </a:ext>
              </a:extLst>
            </p:cNvPr>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922;p64">
              <a:extLst>
                <a:ext uri="{FF2B5EF4-FFF2-40B4-BE49-F238E27FC236}">
                  <a16:creationId xmlns:a16="http://schemas.microsoft.com/office/drawing/2014/main" id="{CB066F8B-0439-443C-8D94-56E308659468}"/>
                </a:ext>
              </a:extLst>
            </p:cNvPr>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923;p64">
              <a:extLst>
                <a:ext uri="{FF2B5EF4-FFF2-40B4-BE49-F238E27FC236}">
                  <a16:creationId xmlns:a16="http://schemas.microsoft.com/office/drawing/2014/main" id="{7057FC3A-7C30-4FFB-89EF-AC8F4342FBD2}"/>
                </a:ext>
              </a:extLst>
            </p:cNvPr>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924;p64">
              <a:extLst>
                <a:ext uri="{FF2B5EF4-FFF2-40B4-BE49-F238E27FC236}">
                  <a16:creationId xmlns:a16="http://schemas.microsoft.com/office/drawing/2014/main" id="{C5C90644-D57D-4AB5-99CF-7A049C68A31D}"/>
                </a:ext>
              </a:extLst>
            </p:cNvPr>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925;p64">
              <a:extLst>
                <a:ext uri="{FF2B5EF4-FFF2-40B4-BE49-F238E27FC236}">
                  <a16:creationId xmlns:a16="http://schemas.microsoft.com/office/drawing/2014/main" id="{16529711-DA49-403C-80D5-2D3AB8B64A86}"/>
                </a:ext>
              </a:extLst>
            </p:cNvPr>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926;p64">
              <a:extLst>
                <a:ext uri="{FF2B5EF4-FFF2-40B4-BE49-F238E27FC236}">
                  <a16:creationId xmlns:a16="http://schemas.microsoft.com/office/drawing/2014/main" id="{A0727538-E9B4-4AB1-93BF-0210D2124D43}"/>
                </a:ext>
              </a:extLst>
            </p:cNvPr>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927;p64">
              <a:extLst>
                <a:ext uri="{FF2B5EF4-FFF2-40B4-BE49-F238E27FC236}">
                  <a16:creationId xmlns:a16="http://schemas.microsoft.com/office/drawing/2014/main" id="{9F82B4A1-C5B4-4E17-A763-4B39517A9A6C}"/>
                </a:ext>
              </a:extLst>
            </p:cNvPr>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928;p64">
              <a:extLst>
                <a:ext uri="{FF2B5EF4-FFF2-40B4-BE49-F238E27FC236}">
                  <a16:creationId xmlns:a16="http://schemas.microsoft.com/office/drawing/2014/main" id="{5A6936C5-B8D5-479A-A8C4-E55629328673}"/>
                </a:ext>
              </a:extLst>
            </p:cNvPr>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929;p64">
              <a:extLst>
                <a:ext uri="{FF2B5EF4-FFF2-40B4-BE49-F238E27FC236}">
                  <a16:creationId xmlns:a16="http://schemas.microsoft.com/office/drawing/2014/main" id="{DCD0970C-F8BA-4B5B-8519-CDA9CBC46CC7}"/>
                </a:ext>
              </a:extLst>
            </p:cNvPr>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930;p64">
              <a:extLst>
                <a:ext uri="{FF2B5EF4-FFF2-40B4-BE49-F238E27FC236}">
                  <a16:creationId xmlns:a16="http://schemas.microsoft.com/office/drawing/2014/main" id="{80D45676-65B9-494E-9D5B-22B2680889DD}"/>
                </a:ext>
              </a:extLst>
            </p:cNvPr>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931;p64">
              <a:extLst>
                <a:ext uri="{FF2B5EF4-FFF2-40B4-BE49-F238E27FC236}">
                  <a16:creationId xmlns:a16="http://schemas.microsoft.com/office/drawing/2014/main" id="{AA4CDD43-0515-4F19-B000-4AD53FB7118E}"/>
                </a:ext>
              </a:extLst>
            </p:cNvPr>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932;p64">
              <a:extLst>
                <a:ext uri="{FF2B5EF4-FFF2-40B4-BE49-F238E27FC236}">
                  <a16:creationId xmlns:a16="http://schemas.microsoft.com/office/drawing/2014/main" id="{A1873736-BCF4-4EAC-925E-53F812F89C5F}"/>
                </a:ext>
              </a:extLst>
            </p:cNvPr>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933;p64">
              <a:extLst>
                <a:ext uri="{FF2B5EF4-FFF2-40B4-BE49-F238E27FC236}">
                  <a16:creationId xmlns:a16="http://schemas.microsoft.com/office/drawing/2014/main" id="{9ABBC004-35E0-450E-9A47-489B94F332B9}"/>
                </a:ext>
              </a:extLst>
            </p:cNvPr>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934;p64">
              <a:extLst>
                <a:ext uri="{FF2B5EF4-FFF2-40B4-BE49-F238E27FC236}">
                  <a16:creationId xmlns:a16="http://schemas.microsoft.com/office/drawing/2014/main" id="{F46E5D43-9D09-4F8C-AFB2-0803AA7C65CB}"/>
                </a:ext>
              </a:extLst>
            </p:cNvPr>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935;p64">
              <a:extLst>
                <a:ext uri="{FF2B5EF4-FFF2-40B4-BE49-F238E27FC236}">
                  <a16:creationId xmlns:a16="http://schemas.microsoft.com/office/drawing/2014/main" id="{FEB162DC-25FA-435E-B92E-40776560F63E}"/>
                </a:ext>
              </a:extLst>
            </p:cNvPr>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936;p64">
              <a:extLst>
                <a:ext uri="{FF2B5EF4-FFF2-40B4-BE49-F238E27FC236}">
                  <a16:creationId xmlns:a16="http://schemas.microsoft.com/office/drawing/2014/main" id="{31853224-82AB-4FF7-96FE-EB42D28B28C4}"/>
                </a:ext>
              </a:extLst>
            </p:cNvPr>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937;p64">
              <a:extLst>
                <a:ext uri="{FF2B5EF4-FFF2-40B4-BE49-F238E27FC236}">
                  <a16:creationId xmlns:a16="http://schemas.microsoft.com/office/drawing/2014/main" id="{C0D19155-E7D0-437C-8A21-728171F2F684}"/>
                </a:ext>
              </a:extLst>
            </p:cNvPr>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938;p64">
              <a:extLst>
                <a:ext uri="{FF2B5EF4-FFF2-40B4-BE49-F238E27FC236}">
                  <a16:creationId xmlns:a16="http://schemas.microsoft.com/office/drawing/2014/main" id="{8139C1B8-34B2-4597-B6C0-A47A5DE92C72}"/>
                </a:ext>
              </a:extLst>
            </p:cNvPr>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939;p64">
              <a:extLst>
                <a:ext uri="{FF2B5EF4-FFF2-40B4-BE49-F238E27FC236}">
                  <a16:creationId xmlns:a16="http://schemas.microsoft.com/office/drawing/2014/main" id="{7B13DAE0-7F44-4525-BB1A-A44CCCDB44AA}"/>
                </a:ext>
              </a:extLst>
            </p:cNvPr>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940;p64">
              <a:extLst>
                <a:ext uri="{FF2B5EF4-FFF2-40B4-BE49-F238E27FC236}">
                  <a16:creationId xmlns:a16="http://schemas.microsoft.com/office/drawing/2014/main" id="{3D2DE1F5-2530-4BBD-93AC-2780FAB4B080}"/>
                </a:ext>
              </a:extLst>
            </p:cNvPr>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941;p64">
              <a:extLst>
                <a:ext uri="{FF2B5EF4-FFF2-40B4-BE49-F238E27FC236}">
                  <a16:creationId xmlns:a16="http://schemas.microsoft.com/office/drawing/2014/main" id="{F5562342-60B5-4558-A538-DEBAEE00F160}"/>
                </a:ext>
              </a:extLst>
            </p:cNvPr>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942;p64">
              <a:extLst>
                <a:ext uri="{FF2B5EF4-FFF2-40B4-BE49-F238E27FC236}">
                  <a16:creationId xmlns:a16="http://schemas.microsoft.com/office/drawing/2014/main" id="{B21B089B-5134-4DB4-A86C-F9E5438ECD9A}"/>
                </a:ext>
              </a:extLst>
            </p:cNvPr>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943;p64">
              <a:extLst>
                <a:ext uri="{FF2B5EF4-FFF2-40B4-BE49-F238E27FC236}">
                  <a16:creationId xmlns:a16="http://schemas.microsoft.com/office/drawing/2014/main" id="{F0FD6F9D-020B-4360-A11F-DC5C9AAC9A7D}"/>
                </a:ext>
              </a:extLst>
            </p:cNvPr>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944;p64">
              <a:extLst>
                <a:ext uri="{FF2B5EF4-FFF2-40B4-BE49-F238E27FC236}">
                  <a16:creationId xmlns:a16="http://schemas.microsoft.com/office/drawing/2014/main" id="{3A869087-DDCB-4AEB-98F5-FD9E1F68E1DD}"/>
                </a:ext>
              </a:extLst>
            </p:cNvPr>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3516;p62">
            <a:extLst>
              <a:ext uri="{FF2B5EF4-FFF2-40B4-BE49-F238E27FC236}">
                <a16:creationId xmlns:a16="http://schemas.microsoft.com/office/drawing/2014/main" id="{436E6DBC-3FD8-41F6-9AEA-7977A6D0D1F4}"/>
              </a:ext>
            </a:extLst>
          </p:cNvPr>
          <p:cNvGrpSpPr/>
          <p:nvPr/>
        </p:nvGrpSpPr>
        <p:grpSpPr>
          <a:xfrm>
            <a:off x="1805574" y="-160771"/>
            <a:ext cx="5548873" cy="4685907"/>
            <a:chOff x="1230400" y="410075"/>
            <a:chExt cx="5124625" cy="4728500"/>
          </a:xfrm>
        </p:grpSpPr>
        <p:sp>
          <p:nvSpPr>
            <p:cNvPr id="578" name="Google Shape;3517;p62">
              <a:extLst>
                <a:ext uri="{FF2B5EF4-FFF2-40B4-BE49-F238E27FC236}">
                  <a16:creationId xmlns:a16="http://schemas.microsoft.com/office/drawing/2014/main" id="{6C4E9F75-F0FA-40FE-B998-62F2033DDC5E}"/>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518;p62">
              <a:extLst>
                <a:ext uri="{FF2B5EF4-FFF2-40B4-BE49-F238E27FC236}">
                  <a16:creationId xmlns:a16="http://schemas.microsoft.com/office/drawing/2014/main" id="{2E514AEE-F0B6-431C-80E1-3B93E11464E2}"/>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519;p62">
              <a:extLst>
                <a:ext uri="{FF2B5EF4-FFF2-40B4-BE49-F238E27FC236}">
                  <a16:creationId xmlns:a16="http://schemas.microsoft.com/office/drawing/2014/main" id="{32CBF1A6-5730-4688-8FD0-F5A7ED7EA361}"/>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520;p62">
              <a:extLst>
                <a:ext uri="{FF2B5EF4-FFF2-40B4-BE49-F238E27FC236}">
                  <a16:creationId xmlns:a16="http://schemas.microsoft.com/office/drawing/2014/main" id="{10FFF1C6-C058-402F-8A12-8EBB0BCA9AC0}"/>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521;p62">
              <a:extLst>
                <a:ext uri="{FF2B5EF4-FFF2-40B4-BE49-F238E27FC236}">
                  <a16:creationId xmlns:a16="http://schemas.microsoft.com/office/drawing/2014/main" id="{7C28C1FB-138E-41E8-885F-30B455629C6F}"/>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522;p62">
              <a:extLst>
                <a:ext uri="{FF2B5EF4-FFF2-40B4-BE49-F238E27FC236}">
                  <a16:creationId xmlns:a16="http://schemas.microsoft.com/office/drawing/2014/main" id="{2EC03D95-0AB1-4495-9F23-72200ECC3EFA}"/>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523;p62">
              <a:extLst>
                <a:ext uri="{FF2B5EF4-FFF2-40B4-BE49-F238E27FC236}">
                  <a16:creationId xmlns:a16="http://schemas.microsoft.com/office/drawing/2014/main" id="{B8873CBF-EC3A-4C19-8C7A-3AFE6EEE2BBD}"/>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524;p62">
              <a:extLst>
                <a:ext uri="{FF2B5EF4-FFF2-40B4-BE49-F238E27FC236}">
                  <a16:creationId xmlns:a16="http://schemas.microsoft.com/office/drawing/2014/main" id="{6E76FB8D-8FEA-4E7F-AAD8-74A1E6C6E6E8}"/>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525;p62">
              <a:extLst>
                <a:ext uri="{FF2B5EF4-FFF2-40B4-BE49-F238E27FC236}">
                  <a16:creationId xmlns:a16="http://schemas.microsoft.com/office/drawing/2014/main" id="{D3FF011C-6CB1-41C5-84BC-7BB5D19805A9}"/>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526;p62">
              <a:extLst>
                <a:ext uri="{FF2B5EF4-FFF2-40B4-BE49-F238E27FC236}">
                  <a16:creationId xmlns:a16="http://schemas.microsoft.com/office/drawing/2014/main" id="{65DD65B8-135E-4659-AB22-A6A9A90E7FB8}"/>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527;p62">
              <a:extLst>
                <a:ext uri="{FF2B5EF4-FFF2-40B4-BE49-F238E27FC236}">
                  <a16:creationId xmlns:a16="http://schemas.microsoft.com/office/drawing/2014/main" id="{DABAC006-18DB-459B-849F-A4EFE051634A}"/>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528;p62">
              <a:extLst>
                <a:ext uri="{FF2B5EF4-FFF2-40B4-BE49-F238E27FC236}">
                  <a16:creationId xmlns:a16="http://schemas.microsoft.com/office/drawing/2014/main" id="{263C2529-DDA7-4E5B-ACAF-5D8F797531C8}"/>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529;p62">
              <a:extLst>
                <a:ext uri="{FF2B5EF4-FFF2-40B4-BE49-F238E27FC236}">
                  <a16:creationId xmlns:a16="http://schemas.microsoft.com/office/drawing/2014/main" id="{7D5AA4A6-54C7-4335-88AF-F75C4C0E035F}"/>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530;p62">
              <a:extLst>
                <a:ext uri="{FF2B5EF4-FFF2-40B4-BE49-F238E27FC236}">
                  <a16:creationId xmlns:a16="http://schemas.microsoft.com/office/drawing/2014/main" id="{0E13DCBA-B0A4-4F07-8AEF-E603DD5682AB}"/>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531;p62">
              <a:extLst>
                <a:ext uri="{FF2B5EF4-FFF2-40B4-BE49-F238E27FC236}">
                  <a16:creationId xmlns:a16="http://schemas.microsoft.com/office/drawing/2014/main" id="{26D2FF46-5F55-4E3F-AEDB-E0DA6E019905}"/>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532;p62">
              <a:extLst>
                <a:ext uri="{FF2B5EF4-FFF2-40B4-BE49-F238E27FC236}">
                  <a16:creationId xmlns:a16="http://schemas.microsoft.com/office/drawing/2014/main" id="{ADFBF274-1714-4345-AFF2-469FC71CCD9A}"/>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533;p62">
              <a:extLst>
                <a:ext uri="{FF2B5EF4-FFF2-40B4-BE49-F238E27FC236}">
                  <a16:creationId xmlns:a16="http://schemas.microsoft.com/office/drawing/2014/main" id="{4E2251BC-0FB5-4B2C-89CD-A2569BD4CF7A}"/>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534;p62">
              <a:extLst>
                <a:ext uri="{FF2B5EF4-FFF2-40B4-BE49-F238E27FC236}">
                  <a16:creationId xmlns:a16="http://schemas.microsoft.com/office/drawing/2014/main" id="{74916919-6CD1-4CE3-9678-C15A24D736C4}"/>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535;p62">
              <a:extLst>
                <a:ext uri="{FF2B5EF4-FFF2-40B4-BE49-F238E27FC236}">
                  <a16:creationId xmlns:a16="http://schemas.microsoft.com/office/drawing/2014/main" id="{0937D4AE-3BAC-4A0F-9793-B32E71CB0CA0}"/>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536;p62">
              <a:extLst>
                <a:ext uri="{FF2B5EF4-FFF2-40B4-BE49-F238E27FC236}">
                  <a16:creationId xmlns:a16="http://schemas.microsoft.com/office/drawing/2014/main" id="{0695FF61-0EE2-41A1-9FA5-8648ABCD5025}"/>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537;p62">
              <a:extLst>
                <a:ext uri="{FF2B5EF4-FFF2-40B4-BE49-F238E27FC236}">
                  <a16:creationId xmlns:a16="http://schemas.microsoft.com/office/drawing/2014/main" id="{7ECDC8EF-524E-4599-BEBE-30DD699B146B}"/>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538;p62">
              <a:extLst>
                <a:ext uri="{FF2B5EF4-FFF2-40B4-BE49-F238E27FC236}">
                  <a16:creationId xmlns:a16="http://schemas.microsoft.com/office/drawing/2014/main" id="{076B9F9C-A3FA-4919-A379-B3432971E446}"/>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539;p62">
              <a:extLst>
                <a:ext uri="{FF2B5EF4-FFF2-40B4-BE49-F238E27FC236}">
                  <a16:creationId xmlns:a16="http://schemas.microsoft.com/office/drawing/2014/main" id="{798F0011-213B-402A-BED0-3FCD57255F7F}"/>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540;p62">
              <a:extLst>
                <a:ext uri="{FF2B5EF4-FFF2-40B4-BE49-F238E27FC236}">
                  <a16:creationId xmlns:a16="http://schemas.microsoft.com/office/drawing/2014/main" id="{E651A1AA-8C21-45A7-865F-ABA62D80254D}"/>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541;p62">
              <a:extLst>
                <a:ext uri="{FF2B5EF4-FFF2-40B4-BE49-F238E27FC236}">
                  <a16:creationId xmlns:a16="http://schemas.microsoft.com/office/drawing/2014/main" id="{7B25C9AC-F84E-40F6-AAE5-0B628FAA00BA}"/>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542;p62">
              <a:extLst>
                <a:ext uri="{FF2B5EF4-FFF2-40B4-BE49-F238E27FC236}">
                  <a16:creationId xmlns:a16="http://schemas.microsoft.com/office/drawing/2014/main" id="{1E569EDF-BBC5-4826-AEC5-F0E3F05231B6}"/>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543;p62">
              <a:extLst>
                <a:ext uri="{FF2B5EF4-FFF2-40B4-BE49-F238E27FC236}">
                  <a16:creationId xmlns:a16="http://schemas.microsoft.com/office/drawing/2014/main" id="{A3BC96E5-DCF0-4C39-B5C3-207AA023E157}"/>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544;p62">
              <a:extLst>
                <a:ext uri="{FF2B5EF4-FFF2-40B4-BE49-F238E27FC236}">
                  <a16:creationId xmlns:a16="http://schemas.microsoft.com/office/drawing/2014/main" id="{F8E01285-958A-4BFF-A3E0-7F18D0A95C63}"/>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545;p62">
              <a:extLst>
                <a:ext uri="{FF2B5EF4-FFF2-40B4-BE49-F238E27FC236}">
                  <a16:creationId xmlns:a16="http://schemas.microsoft.com/office/drawing/2014/main" id="{303E3FF5-E216-4139-957C-C55B0627AA23}"/>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546;p62">
              <a:extLst>
                <a:ext uri="{FF2B5EF4-FFF2-40B4-BE49-F238E27FC236}">
                  <a16:creationId xmlns:a16="http://schemas.microsoft.com/office/drawing/2014/main" id="{BB2EF3CF-0D3F-47CA-BBE8-E47EDA342298}"/>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547;p62">
              <a:extLst>
                <a:ext uri="{FF2B5EF4-FFF2-40B4-BE49-F238E27FC236}">
                  <a16:creationId xmlns:a16="http://schemas.microsoft.com/office/drawing/2014/main" id="{FD324F25-207A-4E2C-9796-B8F1AAA9E0F1}"/>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548;p62">
              <a:extLst>
                <a:ext uri="{FF2B5EF4-FFF2-40B4-BE49-F238E27FC236}">
                  <a16:creationId xmlns:a16="http://schemas.microsoft.com/office/drawing/2014/main" id="{A8641A8C-C0AA-4170-92B5-7785520CAED1}"/>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549;p62">
              <a:extLst>
                <a:ext uri="{FF2B5EF4-FFF2-40B4-BE49-F238E27FC236}">
                  <a16:creationId xmlns:a16="http://schemas.microsoft.com/office/drawing/2014/main" id="{FA9474F2-7087-43AB-AC7C-77A6EFEF6BF9}"/>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550;p62">
              <a:extLst>
                <a:ext uri="{FF2B5EF4-FFF2-40B4-BE49-F238E27FC236}">
                  <a16:creationId xmlns:a16="http://schemas.microsoft.com/office/drawing/2014/main" id="{EA9AD2F1-E67A-4944-80EC-E17E5C36D2F1}"/>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551;p62">
              <a:extLst>
                <a:ext uri="{FF2B5EF4-FFF2-40B4-BE49-F238E27FC236}">
                  <a16:creationId xmlns:a16="http://schemas.microsoft.com/office/drawing/2014/main" id="{FF3D9F8E-4463-410B-9A88-EDC02ADAB338}"/>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552;p62">
              <a:extLst>
                <a:ext uri="{FF2B5EF4-FFF2-40B4-BE49-F238E27FC236}">
                  <a16:creationId xmlns:a16="http://schemas.microsoft.com/office/drawing/2014/main" id="{F9F02A34-7808-4F92-958F-8946CBD04005}"/>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553;p62">
              <a:extLst>
                <a:ext uri="{FF2B5EF4-FFF2-40B4-BE49-F238E27FC236}">
                  <a16:creationId xmlns:a16="http://schemas.microsoft.com/office/drawing/2014/main" id="{317F98D0-C215-4E53-BC65-AF1160DC3AEB}"/>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554;p62">
              <a:extLst>
                <a:ext uri="{FF2B5EF4-FFF2-40B4-BE49-F238E27FC236}">
                  <a16:creationId xmlns:a16="http://schemas.microsoft.com/office/drawing/2014/main" id="{39B425AB-79A4-4DEF-B007-DD3D91297339}"/>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555;p62">
              <a:extLst>
                <a:ext uri="{FF2B5EF4-FFF2-40B4-BE49-F238E27FC236}">
                  <a16:creationId xmlns:a16="http://schemas.microsoft.com/office/drawing/2014/main" id="{C90B54AA-CA99-4B77-9B57-DA13DFEA6589}"/>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556;p62">
              <a:extLst>
                <a:ext uri="{FF2B5EF4-FFF2-40B4-BE49-F238E27FC236}">
                  <a16:creationId xmlns:a16="http://schemas.microsoft.com/office/drawing/2014/main" id="{7E16A929-6FD1-4A8B-8F6B-1DA827F515AC}"/>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557;p62">
              <a:extLst>
                <a:ext uri="{FF2B5EF4-FFF2-40B4-BE49-F238E27FC236}">
                  <a16:creationId xmlns:a16="http://schemas.microsoft.com/office/drawing/2014/main" id="{20B4ACEB-AB48-4DBD-A5C7-37136236FD5C}"/>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558;p62">
              <a:extLst>
                <a:ext uri="{FF2B5EF4-FFF2-40B4-BE49-F238E27FC236}">
                  <a16:creationId xmlns:a16="http://schemas.microsoft.com/office/drawing/2014/main" id="{57658B21-8099-4CF5-9B30-416B759EEF02}"/>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559;p62">
              <a:extLst>
                <a:ext uri="{FF2B5EF4-FFF2-40B4-BE49-F238E27FC236}">
                  <a16:creationId xmlns:a16="http://schemas.microsoft.com/office/drawing/2014/main" id="{E7F5D6B6-BDC8-4219-A7DE-FCB8DD2BD0C5}"/>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560;p62">
              <a:extLst>
                <a:ext uri="{FF2B5EF4-FFF2-40B4-BE49-F238E27FC236}">
                  <a16:creationId xmlns:a16="http://schemas.microsoft.com/office/drawing/2014/main" id="{DF5CCED8-ED15-4F36-BE2C-AEFCE267EAAA}"/>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561;p62">
              <a:extLst>
                <a:ext uri="{FF2B5EF4-FFF2-40B4-BE49-F238E27FC236}">
                  <a16:creationId xmlns:a16="http://schemas.microsoft.com/office/drawing/2014/main" id="{E2B0E913-C190-48B0-A281-BAC7C8B94130}"/>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562;p62">
              <a:extLst>
                <a:ext uri="{FF2B5EF4-FFF2-40B4-BE49-F238E27FC236}">
                  <a16:creationId xmlns:a16="http://schemas.microsoft.com/office/drawing/2014/main" id="{8974027C-5711-4AB8-B56D-250C6EBE575F}"/>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563;p62">
              <a:extLst>
                <a:ext uri="{FF2B5EF4-FFF2-40B4-BE49-F238E27FC236}">
                  <a16:creationId xmlns:a16="http://schemas.microsoft.com/office/drawing/2014/main" id="{6394233E-5389-40F1-8516-642BDD0928BC}"/>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564;p62">
              <a:extLst>
                <a:ext uri="{FF2B5EF4-FFF2-40B4-BE49-F238E27FC236}">
                  <a16:creationId xmlns:a16="http://schemas.microsoft.com/office/drawing/2014/main" id="{A3410476-E409-4444-9EE4-B961157B71FC}"/>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565;p62">
              <a:extLst>
                <a:ext uri="{FF2B5EF4-FFF2-40B4-BE49-F238E27FC236}">
                  <a16:creationId xmlns:a16="http://schemas.microsoft.com/office/drawing/2014/main" id="{77B1319E-D926-4946-BF20-3B13C2ED14F0}"/>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566;p62">
              <a:extLst>
                <a:ext uri="{FF2B5EF4-FFF2-40B4-BE49-F238E27FC236}">
                  <a16:creationId xmlns:a16="http://schemas.microsoft.com/office/drawing/2014/main" id="{D24C9676-0CAE-4BE6-8E9C-2E0CCA478C7A}"/>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567;p62">
              <a:extLst>
                <a:ext uri="{FF2B5EF4-FFF2-40B4-BE49-F238E27FC236}">
                  <a16:creationId xmlns:a16="http://schemas.microsoft.com/office/drawing/2014/main" id="{D2E4CD6B-81A8-4094-9BED-2093A93FFA8F}"/>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568;p62">
              <a:extLst>
                <a:ext uri="{FF2B5EF4-FFF2-40B4-BE49-F238E27FC236}">
                  <a16:creationId xmlns:a16="http://schemas.microsoft.com/office/drawing/2014/main" id="{4EC73B70-6B02-4229-BB42-E01DC9A5D506}"/>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569;p62">
              <a:extLst>
                <a:ext uri="{FF2B5EF4-FFF2-40B4-BE49-F238E27FC236}">
                  <a16:creationId xmlns:a16="http://schemas.microsoft.com/office/drawing/2014/main" id="{08F65423-8AB7-4150-B76D-072E893DB13A}"/>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570;p62">
              <a:extLst>
                <a:ext uri="{FF2B5EF4-FFF2-40B4-BE49-F238E27FC236}">
                  <a16:creationId xmlns:a16="http://schemas.microsoft.com/office/drawing/2014/main" id="{BBA1F6B4-EC10-4242-9873-A66B95FAEA5B}"/>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571;p62">
              <a:extLst>
                <a:ext uri="{FF2B5EF4-FFF2-40B4-BE49-F238E27FC236}">
                  <a16:creationId xmlns:a16="http://schemas.microsoft.com/office/drawing/2014/main" id="{176F0463-4F03-4B1C-8872-A4F8B9B42AA4}"/>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572;p62">
              <a:extLst>
                <a:ext uri="{FF2B5EF4-FFF2-40B4-BE49-F238E27FC236}">
                  <a16:creationId xmlns:a16="http://schemas.microsoft.com/office/drawing/2014/main" id="{FADB3483-2D3A-41CA-8F22-30CD23B3C333}"/>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573;p62">
              <a:extLst>
                <a:ext uri="{FF2B5EF4-FFF2-40B4-BE49-F238E27FC236}">
                  <a16:creationId xmlns:a16="http://schemas.microsoft.com/office/drawing/2014/main" id="{B954C5CC-F50E-4998-A7BD-253F1B26999B}"/>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574;p62">
              <a:extLst>
                <a:ext uri="{FF2B5EF4-FFF2-40B4-BE49-F238E27FC236}">
                  <a16:creationId xmlns:a16="http://schemas.microsoft.com/office/drawing/2014/main" id="{BF6F1C13-199E-4901-A31A-F8B657F2B947}"/>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575;p62">
              <a:extLst>
                <a:ext uri="{FF2B5EF4-FFF2-40B4-BE49-F238E27FC236}">
                  <a16:creationId xmlns:a16="http://schemas.microsoft.com/office/drawing/2014/main" id="{577348D1-5C97-4EAD-BAC4-FA812FC12E72}"/>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576;p62">
              <a:extLst>
                <a:ext uri="{FF2B5EF4-FFF2-40B4-BE49-F238E27FC236}">
                  <a16:creationId xmlns:a16="http://schemas.microsoft.com/office/drawing/2014/main" id="{6F5FAC5C-D5BE-469C-A877-688ABC2DD82F}"/>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577;p62">
              <a:extLst>
                <a:ext uri="{FF2B5EF4-FFF2-40B4-BE49-F238E27FC236}">
                  <a16:creationId xmlns:a16="http://schemas.microsoft.com/office/drawing/2014/main" id="{8A466450-2248-406F-BF78-F2CAB0FA46B3}"/>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578;p62">
              <a:extLst>
                <a:ext uri="{FF2B5EF4-FFF2-40B4-BE49-F238E27FC236}">
                  <a16:creationId xmlns:a16="http://schemas.microsoft.com/office/drawing/2014/main" id="{53D4E713-DD22-428C-9077-3201EE154CD7}"/>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579;p62">
              <a:extLst>
                <a:ext uri="{FF2B5EF4-FFF2-40B4-BE49-F238E27FC236}">
                  <a16:creationId xmlns:a16="http://schemas.microsoft.com/office/drawing/2014/main" id="{AEC8FF66-6FA5-4BC4-804E-165EC8703796}"/>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580;p62">
              <a:extLst>
                <a:ext uri="{FF2B5EF4-FFF2-40B4-BE49-F238E27FC236}">
                  <a16:creationId xmlns:a16="http://schemas.microsoft.com/office/drawing/2014/main" id="{AA034AFF-775E-4F97-80AE-5F5BF94D2E51}"/>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581;p62">
              <a:extLst>
                <a:ext uri="{FF2B5EF4-FFF2-40B4-BE49-F238E27FC236}">
                  <a16:creationId xmlns:a16="http://schemas.microsoft.com/office/drawing/2014/main" id="{3BEDA8A7-9953-4828-BBE5-9EEC076C78CB}"/>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582;p62">
              <a:extLst>
                <a:ext uri="{FF2B5EF4-FFF2-40B4-BE49-F238E27FC236}">
                  <a16:creationId xmlns:a16="http://schemas.microsoft.com/office/drawing/2014/main" id="{18F4F3D9-3845-4818-917A-12D5401E1162}"/>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583;p62">
              <a:extLst>
                <a:ext uri="{FF2B5EF4-FFF2-40B4-BE49-F238E27FC236}">
                  <a16:creationId xmlns:a16="http://schemas.microsoft.com/office/drawing/2014/main" id="{E4F8E57B-6155-4BC0-9AC9-06C16FB08B42}"/>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584;p62">
              <a:extLst>
                <a:ext uri="{FF2B5EF4-FFF2-40B4-BE49-F238E27FC236}">
                  <a16:creationId xmlns:a16="http://schemas.microsoft.com/office/drawing/2014/main" id="{476E5A76-CB2D-4811-BD3A-F1FC3A1463AF}"/>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585;p62">
              <a:extLst>
                <a:ext uri="{FF2B5EF4-FFF2-40B4-BE49-F238E27FC236}">
                  <a16:creationId xmlns:a16="http://schemas.microsoft.com/office/drawing/2014/main" id="{95025A38-EED0-438C-8882-CDCBB5449BE5}"/>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586;p62">
              <a:extLst>
                <a:ext uri="{FF2B5EF4-FFF2-40B4-BE49-F238E27FC236}">
                  <a16:creationId xmlns:a16="http://schemas.microsoft.com/office/drawing/2014/main" id="{EAA08E30-4694-474A-8A60-95ABE96DB352}"/>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587;p62">
              <a:extLst>
                <a:ext uri="{FF2B5EF4-FFF2-40B4-BE49-F238E27FC236}">
                  <a16:creationId xmlns:a16="http://schemas.microsoft.com/office/drawing/2014/main" id="{041F06CD-91EF-4568-B6C0-EEE057AFBDC2}"/>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588;p62">
              <a:extLst>
                <a:ext uri="{FF2B5EF4-FFF2-40B4-BE49-F238E27FC236}">
                  <a16:creationId xmlns:a16="http://schemas.microsoft.com/office/drawing/2014/main" id="{AFE969EE-1FB4-461A-A38B-C4CF71E5C9AF}"/>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589;p62">
              <a:extLst>
                <a:ext uri="{FF2B5EF4-FFF2-40B4-BE49-F238E27FC236}">
                  <a16:creationId xmlns:a16="http://schemas.microsoft.com/office/drawing/2014/main" id="{5643A4D6-7075-4D69-97AC-E084984ED01B}"/>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590;p62">
              <a:extLst>
                <a:ext uri="{FF2B5EF4-FFF2-40B4-BE49-F238E27FC236}">
                  <a16:creationId xmlns:a16="http://schemas.microsoft.com/office/drawing/2014/main" id="{EB687C74-12DE-4AE6-B1BC-89C00420F8BA}"/>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591;p62">
              <a:extLst>
                <a:ext uri="{FF2B5EF4-FFF2-40B4-BE49-F238E27FC236}">
                  <a16:creationId xmlns:a16="http://schemas.microsoft.com/office/drawing/2014/main" id="{2F30637F-4E37-41C9-88B7-784B24747D1C}"/>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592;p62">
              <a:extLst>
                <a:ext uri="{FF2B5EF4-FFF2-40B4-BE49-F238E27FC236}">
                  <a16:creationId xmlns:a16="http://schemas.microsoft.com/office/drawing/2014/main" id="{77F8CB76-2546-4588-8E30-C23309E1DFF9}"/>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593;p62">
              <a:extLst>
                <a:ext uri="{FF2B5EF4-FFF2-40B4-BE49-F238E27FC236}">
                  <a16:creationId xmlns:a16="http://schemas.microsoft.com/office/drawing/2014/main" id="{6D267EC3-F357-4E2F-97EB-4DAB80AFC697}"/>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594;p62">
              <a:extLst>
                <a:ext uri="{FF2B5EF4-FFF2-40B4-BE49-F238E27FC236}">
                  <a16:creationId xmlns:a16="http://schemas.microsoft.com/office/drawing/2014/main" id="{BA896818-A465-45D3-AF1A-5CB4EA67F4E1}"/>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595;p62">
              <a:extLst>
                <a:ext uri="{FF2B5EF4-FFF2-40B4-BE49-F238E27FC236}">
                  <a16:creationId xmlns:a16="http://schemas.microsoft.com/office/drawing/2014/main" id="{52421694-71B4-48A9-9582-934C37C78918}"/>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596;p62">
              <a:extLst>
                <a:ext uri="{FF2B5EF4-FFF2-40B4-BE49-F238E27FC236}">
                  <a16:creationId xmlns:a16="http://schemas.microsoft.com/office/drawing/2014/main" id="{74624159-950F-440A-B151-0D1D13018934}"/>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597;p62">
              <a:extLst>
                <a:ext uri="{FF2B5EF4-FFF2-40B4-BE49-F238E27FC236}">
                  <a16:creationId xmlns:a16="http://schemas.microsoft.com/office/drawing/2014/main" id="{52F23F10-1C42-466C-A71C-41425AFB44FC}"/>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598;p62">
              <a:extLst>
                <a:ext uri="{FF2B5EF4-FFF2-40B4-BE49-F238E27FC236}">
                  <a16:creationId xmlns:a16="http://schemas.microsoft.com/office/drawing/2014/main" id="{E6221E20-8245-4324-8F92-CDB0F052E167}"/>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599;p62">
              <a:extLst>
                <a:ext uri="{FF2B5EF4-FFF2-40B4-BE49-F238E27FC236}">
                  <a16:creationId xmlns:a16="http://schemas.microsoft.com/office/drawing/2014/main" id="{6D6F2506-093E-48E3-9CD7-7E58A391126F}"/>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600;p62">
              <a:extLst>
                <a:ext uri="{FF2B5EF4-FFF2-40B4-BE49-F238E27FC236}">
                  <a16:creationId xmlns:a16="http://schemas.microsoft.com/office/drawing/2014/main" id="{D80295CD-6EB9-4DD3-954F-4E435A43A4E9}"/>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7434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highlight>
                  <a:srgbClr val="00FFFF"/>
                </a:highlight>
              </a:rPr>
              <a:t>Table of Contents</a:t>
            </a:r>
            <a:endParaRPr dirty="0">
              <a:highlight>
                <a:srgbClr val="00FFFF"/>
              </a:highlight>
            </a:endParaRPr>
          </a:p>
        </p:txBody>
      </p:sp>
      <p:sp>
        <p:nvSpPr>
          <p:cNvPr id="2139" name="Google Shape;2139;p37"/>
          <p:cNvSpPr txBox="1">
            <a:spLocks noGrp="1"/>
          </p:cNvSpPr>
          <p:nvPr>
            <p:ph type="subTitle" idx="2"/>
          </p:nvPr>
        </p:nvSpPr>
        <p:spPr>
          <a:xfrm>
            <a:off x="1664208" y="713232"/>
            <a:ext cx="3015602" cy="859464"/>
          </a:xfrm>
          <a:prstGeom prst="rect">
            <a:avLst/>
          </a:prstGeom>
        </p:spPr>
        <p:txBody>
          <a:bodyPr spcFirstLastPara="1" wrap="square" lIns="91425" tIns="91425" rIns="91425" bIns="91425" anchor="t" anchorCtr="0">
            <a:noAutofit/>
          </a:bodyPr>
          <a:lstStyle/>
          <a:p>
            <a:pPr lvl="0">
              <a:buClr>
                <a:schemeClr val="dk1"/>
              </a:buClr>
              <a:buSzPts val="1100"/>
            </a:pPr>
            <a:r>
              <a:rPr lang="en-US" sz="1400" dirty="0"/>
              <a:t>Skilled Manpower, Data Security, Flaws in Execution, Artificial Intelligence Takeover </a:t>
            </a:r>
            <a:r>
              <a:rPr lang="en-US" sz="1400" dirty="0" err="1"/>
              <a:t>ect</a:t>
            </a:r>
            <a:r>
              <a:rPr lang="en-US" sz="1400" dirty="0"/>
              <a:t>.</a:t>
            </a:r>
            <a:endParaRPr sz="1400" dirty="0">
              <a:solidFill>
                <a:schemeClr val="dk2"/>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Problem &amp; Solution</a:t>
            </a:r>
            <a:endParaRPr/>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Market Analysis and Target</a:t>
            </a:r>
            <a:endParaRPr dirty="0"/>
          </a:p>
        </p:txBody>
      </p:sp>
      <p:sp>
        <p:nvSpPr>
          <p:cNvPr id="2142" name="Google Shape;2142;p37"/>
          <p:cNvSpPr txBox="1">
            <a:spLocks noGrp="1"/>
          </p:cNvSpPr>
          <p:nvPr>
            <p:ph type="subTitle" idx="4"/>
          </p:nvPr>
        </p:nvSpPr>
        <p:spPr>
          <a:xfrm>
            <a:off x="1664208" y="1792224"/>
            <a:ext cx="2987660"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dirty="0"/>
              <a:t>Research marketing and sales strategies and assess  brand's relative strengths and weaknesses</a:t>
            </a:r>
            <a:r>
              <a:rPr lang="en-US" dirty="0"/>
              <a:t>.</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Our Process</a:t>
            </a:r>
            <a:endParaRPr/>
          </a:p>
        </p:txBody>
      </p:sp>
      <p:sp>
        <p:nvSpPr>
          <p:cNvPr id="2144" name="Google Shape;2144;p37"/>
          <p:cNvSpPr txBox="1">
            <a:spLocks noGrp="1"/>
          </p:cNvSpPr>
          <p:nvPr>
            <p:ph type="subTitle" idx="6"/>
          </p:nvPr>
        </p:nvSpPr>
        <p:spPr>
          <a:xfrm>
            <a:off x="1664208" y="2871215"/>
            <a:ext cx="2615100" cy="845406"/>
          </a:xfrm>
          <a:prstGeom prst="rect">
            <a:avLst/>
          </a:prstGeom>
        </p:spPr>
        <p:txBody>
          <a:bodyPr spcFirstLastPara="1" wrap="square" lIns="91425" tIns="91425" rIns="91425" bIns="91425" anchor="t" anchorCtr="0">
            <a:noAutofit/>
          </a:bodyPr>
          <a:lstStyle/>
          <a:p>
            <a:pPr marL="171450" lvl="0" indent="-171450">
              <a:buClr>
                <a:schemeClr val="dk1"/>
              </a:buClr>
              <a:buSzPts val="1100"/>
              <a:buFont typeface="Arial" panose="020B0604020202020204" pitchFamily="34" charset="0"/>
              <a:buChar char="•"/>
            </a:pPr>
            <a:r>
              <a:rPr lang="en-US" sz="900" dirty="0"/>
              <a:t>Identify the most and least valuable markets.</a:t>
            </a:r>
          </a:p>
          <a:p>
            <a:pPr marL="171450" lvl="0" indent="-171450">
              <a:buClr>
                <a:schemeClr val="dk1"/>
              </a:buClr>
              <a:buSzPts val="1100"/>
              <a:buFont typeface="Arial" panose="020B0604020202020204" pitchFamily="34" charset="0"/>
              <a:buChar char="•"/>
            </a:pPr>
            <a:r>
              <a:rPr lang="en-US" sz="900" dirty="0"/>
              <a:t>Develop buyer personas.</a:t>
            </a:r>
          </a:p>
          <a:p>
            <a:pPr marL="171450" lvl="0" indent="-171450">
              <a:buClr>
                <a:schemeClr val="dk1"/>
              </a:buClr>
              <a:buSzPts val="1100"/>
              <a:buFont typeface="Arial" panose="020B0604020202020204" pitchFamily="34" charset="0"/>
              <a:buChar char="•"/>
            </a:pPr>
            <a:r>
              <a:rPr lang="en-US" sz="900" dirty="0"/>
              <a:t>Find gaps in the market to fill.</a:t>
            </a:r>
          </a:p>
          <a:p>
            <a:pPr marL="171450" lvl="0" indent="-171450">
              <a:buClr>
                <a:schemeClr val="dk1"/>
              </a:buClr>
              <a:buSzPts val="1100"/>
              <a:buFont typeface="Arial" panose="020B0604020202020204" pitchFamily="34" charset="0"/>
              <a:buChar char="•"/>
            </a:pPr>
            <a:r>
              <a:rPr lang="en-US" sz="900" dirty="0"/>
              <a:t>Assess the viability of a product or service.</a:t>
            </a:r>
          </a:p>
          <a:p>
            <a:pPr marL="171450" lvl="0" indent="-171450">
              <a:buClr>
                <a:schemeClr val="dk1"/>
              </a:buClr>
              <a:buSzPts val="1100"/>
              <a:buFont typeface="Arial" panose="020B0604020202020204" pitchFamily="34" charset="0"/>
              <a:buChar char="•"/>
            </a:pPr>
            <a:r>
              <a:rPr lang="en-US" sz="900" dirty="0"/>
              <a:t>Improve business strategy.</a:t>
            </a:r>
            <a:endParaRPr sz="900"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Our Consultants</a:t>
            </a:r>
            <a:endParaRPr/>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285750" lvl="0" indent="-285750">
              <a:buClr>
                <a:schemeClr val="dk1"/>
              </a:buClr>
              <a:buSzPts val="1100"/>
              <a:buFont typeface="Arial" panose="020B0604020202020204" pitchFamily="34" charset="0"/>
              <a:buChar char="•"/>
            </a:pPr>
            <a:r>
              <a:rPr lang="en-US" sz="1200" dirty="0"/>
              <a:t>IT consultants</a:t>
            </a:r>
          </a:p>
          <a:p>
            <a:pPr marL="285750" lvl="0" indent="-285750">
              <a:buClr>
                <a:schemeClr val="dk1"/>
              </a:buClr>
              <a:buSzPts val="1100"/>
              <a:buFont typeface="Arial" panose="020B0604020202020204" pitchFamily="34" charset="0"/>
              <a:buChar char="•"/>
            </a:pPr>
            <a:r>
              <a:rPr lang="en-US" sz="1200" dirty="0"/>
              <a:t>Computer consultants</a:t>
            </a:r>
          </a:p>
          <a:p>
            <a:pPr marL="285750" lvl="0" indent="-285750">
              <a:buClr>
                <a:schemeClr val="dk1"/>
              </a:buClr>
              <a:buSzPts val="1100"/>
              <a:buFont typeface="Arial" panose="020B0604020202020204" pitchFamily="34" charset="0"/>
              <a:buChar char="•"/>
            </a:pPr>
            <a:r>
              <a:rPr lang="en-US" sz="1200" dirty="0"/>
              <a:t>Software consultants</a:t>
            </a:r>
          </a:p>
          <a:p>
            <a:pPr marL="285750" lvl="0" indent="-285750">
              <a:buClr>
                <a:schemeClr val="dk1"/>
              </a:buClr>
              <a:buSzPts val="1100"/>
              <a:buFont typeface="Arial" panose="020B0604020202020204" pitchFamily="34" charset="0"/>
              <a:buChar char="•"/>
            </a:pPr>
            <a:r>
              <a:rPr lang="en-US" sz="1200" dirty="0"/>
              <a:t>Business and technology advisors</a:t>
            </a:r>
            <a:endParaRPr sz="12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57" name="Graphic 256" descr="Arrow Slight curve">
            <a:extLst>
              <a:ext uri="{FF2B5EF4-FFF2-40B4-BE49-F238E27FC236}">
                <a16:creationId xmlns:a16="http://schemas.microsoft.com/office/drawing/2014/main" id="{7143A8A0-BA6E-474E-B935-B97A44853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9659" y="203337"/>
            <a:ext cx="914400" cy="914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77060" y="495872"/>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28" y="1493296"/>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50" dirty="0">
                <a:solidFill>
                  <a:schemeClr val="dk2"/>
                </a:solidFill>
                <a:latin typeface="Abel"/>
                <a:ea typeface="Abel"/>
                <a:cs typeface="Abel"/>
                <a:sym typeface="Abel"/>
              </a:rPr>
              <a:t>Lima Consulting</a:t>
            </a:r>
            <a:endParaRPr sz="1050"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rgbClr val="00FFFF"/>
                </a:highlight>
              </a:rPr>
              <a:t>Our Company </a:t>
            </a:r>
            <a:r>
              <a:rPr lang="en-US" dirty="0">
                <a:highlight>
                  <a:srgbClr val="00FFFF"/>
                </a:highlight>
              </a:rPr>
              <a:t>Summary</a:t>
            </a:r>
            <a:endParaRPr dirty="0">
              <a:highlight>
                <a:srgbClr val="00FFFF"/>
              </a:highlight>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lvl="0" algn="just"/>
            <a:r>
              <a:rPr lang="en-US" dirty="0"/>
              <a:t>Tech Consultants analyze existing systems and processes within our own company and our clients' organizations to develop technological strategies and provide solutions. We are responsible for planning and installing hardware and software, and addressing support requests from employees and clients.</a:t>
            </a:r>
            <a:endParaRPr dirty="0">
              <a:latin typeface="Barlow Semi Condensed"/>
              <a:ea typeface="Barlow Semi Condensed"/>
              <a:cs typeface="Barlow Semi Condensed"/>
              <a:sym typeface="Barlow Semi Condensed"/>
            </a:endParaRPr>
          </a:p>
        </p:txBody>
      </p:sp>
      <p:grpSp>
        <p:nvGrpSpPr>
          <p:cNvPr id="19" name="Google Shape;4506;p64">
            <a:extLst>
              <a:ext uri="{FF2B5EF4-FFF2-40B4-BE49-F238E27FC236}">
                <a16:creationId xmlns:a16="http://schemas.microsoft.com/office/drawing/2014/main" id="{E0C5721F-9C07-4A64-B9F5-3B9D4A184524}"/>
              </a:ext>
            </a:extLst>
          </p:cNvPr>
          <p:cNvGrpSpPr/>
          <p:nvPr/>
        </p:nvGrpSpPr>
        <p:grpSpPr>
          <a:xfrm>
            <a:off x="1238946" y="896980"/>
            <a:ext cx="1951492" cy="1581008"/>
            <a:chOff x="556125" y="238075"/>
            <a:chExt cx="6466175" cy="5235125"/>
          </a:xfrm>
        </p:grpSpPr>
        <p:sp>
          <p:nvSpPr>
            <p:cNvPr id="20" name="Google Shape;4507;p64">
              <a:extLst>
                <a:ext uri="{FF2B5EF4-FFF2-40B4-BE49-F238E27FC236}">
                  <a16:creationId xmlns:a16="http://schemas.microsoft.com/office/drawing/2014/main" id="{6A6DC2BA-084E-4BF2-81D1-7B149E2A7F69}"/>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08;p64">
              <a:extLst>
                <a:ext uri="{FF2B5EF4-FFF2-40B4-BE49-F238E27FC236}">
                  <a16:creationId xmlns:a16="http://schemas.microsoft.com/office/drawing/2014/main" id="{75159746-218D-4546-9F99-DFDDC306D33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09;p64">
              <a:extLst>
                <a:ext uri="{FF2B5EF4-FFF2-40B4-BE49-F238E27FC236}">
                  <a16:creationId xmlns:a16="http://schemas.microsoft.com/office/drawing/2014/main" id="{92EED8C3-B370-4299-9AEE-5DDCEC96DA83}"/>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0;p64">
              <a:extLst>
                <a:ext uri="{FF2B5EF4-FFF2-40B4-BE49-F238E27FC236}">
                  <a16:creationId xmlns:a16="http://schemas.microsoft.com/office/drawing/2014/main" id="{99D14310-90BF-4B21-B7FB-87109F88F8CC}"/>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11;p64">
              <a:extLst>
                <a:ext uri="{FF2B5EF4-FFF2-40B4-BE49-F238E27FC236}">
                  <a16:creationId xmlns:a16="http://schemas.microsoft.com/office/drawing/2014/main" id="{A77E141E-2AE3-4A40-B52E-CDAE92EDCE12}"/>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12;p64">
              <a:extLst>
                <a:ext uri="{FF2B5EF4-FFF2-40B4-BE49-F238E27FC236}">
                  <a16:creationId xmlns:a16="http://schemas.microsoft.com/office/drawing/2014/main" id="{00EB86E8-79C7-4072-86FD-33B0E89348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13;p64">
              <a:extLst>
                <a:ext uri="{FF2B5EF4-FFF2-40B4-BE49-F238E27FC236}">
                  <a16:creationId xmlns:a16="http://schemas.microsoft.com/office/drawing/2014/main" id="{E1D6026F-98CE-4797-8801-9B3721490916}"/>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4;p64">
              <a:extLst>
                <a:ext uri="{FF2B5EF4-FFF2-40B4-BE49-F238E27FC236}">
                  <a16:creationId xmlns:a16="http://schemas.microsoft.com/office/drawing/2014/main" id="{933572AC-D66D-40F3-B0CE-4369765652BA}"/>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15;p64">
              <a:extLst>
                <a:ext uri="{FF2B5EF4-FFF2-40B4-BE49-F238E27FC236}">
                  <a16:creationId xmlns:a16="http://schemas.microsoft.com/office/drawing/2014/main" id="{86C05BE8-3EA6-445B-9F99-F6E55729F03F}"/>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16;p64">
              <a:extLst>
                <a:ext uri="{FF2B5EF4-FFF2-40B4-BE49-F238E27FC236}">
                  <a16:creationId xmlns:a16="http://schemas.microsoft.com/office/drawing/2014/main" id="{837C5354-F3A1-4E85-BC8A-9D198BB927BB}"/>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17;p64">
              <a:extLst>
                <a:ext uri="{FF2B5EF4-FFF2-40B4-BE49-F238E27FC236}">
                  <a16:creationId xmlns:a16="http://schemas.microsoft.com/office/drawing/2014/main" id="{E795D4D0-C94C-43F7-8335-5E393BC0553D}"/>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18;p64">
              <a:extLst>
                <a:ext uri="{FF2B5EF4-FFF2-40B4-BE49-F238E27FC236}">
                  <a16:creationId xmlns:a16="http://schemas.microsoft.com/office/drawing/2014/main" id="{3D624825-C242-4DCC-B492-EFF258594C17}"/>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19;p64">
              <a:extLst>
                <a:ext uri="{FF2B5EF4-FFF2-40B4-BE49-F238E27FC236}">
                  <a16:creationId xmlns:a16="http://schemas.microsoft.com/office/drawing/2014/main" id="{FE94F5A5-C411-4FD1-B6EE-AFBA7F17998D}"/>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0;p64">
              <a:extLst>
                <a:ext uri="{FF2B5EF4-FFF2-40B4-BE49-F238E27FC236}">
                  <a16:creationId xmlns:a16="http://schemas.microsoft.com/office/drawing/2014/main" id="{FA7AFA14-EF3A-401C-9A09-3D65D7C4EF88}"/>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21;p64">
              <a:extLst>
                <a:ext uri="{FF2B5EF4-FFF2-40B4-BE49-F238E27FC236}">
                  <a16:creationId xmlns:a16="http://schemas.microsoft.com/office/drawing/2014/main" id="{6DEE927F-57C6-4904-B0B0-FCDC29522D7E}"/>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22;p64">
              <a:extLst>
                <a:ext uri="{FF2B5EF4-FFF2-40B4-BE49-F238E27FC236}">
                  <a16:creationId xmlns:a16="http://schemas.microsoft.com/office/drawing/2014/main" id="{B7B805BD-E44A-40B7-BF26-6ABA9A949595}"/>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23;p64">
              <a:extLst>
                <a:ext uri="{FF2B5EF4-FFF2-40B4-BE49-F238E27FC236}">
                  <a16:creationId xmlns:a16="http://schemas.microsoft.com/office/drawing/2014/main" id="{BF71219D-25E2-4881-9EAE-44EBDA00E1B5}"/>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24;p64">
              <a:extLst>
                <a:ext uri="{FF2B5EF4-FFF2-40B4-BE49-F238E27FC236}">
                  <a16:creationId xmlns:a16="http://schemas.microsoft.com/office/drawing/2014/main" id="{EBC90444-71DC-4612-9D0C-9D66E01EEB51}"/>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25;p64">
              <a:extLst>
                <a:ext uri="{FF2B5EF4-FFF2-40B4-BE49-F238E27FC236}">
                  <a16:creationId xmlns:a16="http://schemas.microsoft.com/office/drawing/2014/main" id="{37BE6A43-80C7-4A60-B095-34BE10F92977}"/>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6;p64">
              <a:extLst>
                <a:ext uri="{FF2B5EF4-FFF2-40B4-BE49-F238E27FC236}">
                  <a16:creationId xmlns:a16="http://schemas.microsoft.com/office/drawing/2014/main" id="{2211818F-7037-4BB3-8823-57F2EFD351D0}"/>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27;p64">
              <a:extLst>
                <a:ext uri="{FF2B5EF4-FFF2-40B4-BE49-F238E27FC236}">
                  <a16:creationId xmlns:a16="http://schemas.microsoft.com/office/drawing/2014/main" id="{F819B997-87DD-49BE-997F-B978879CACF7}"/>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28;p64">
              <a:extLst>
                <a:ext uri="{FF2B5EF4-FFF2-40B4-BE49-F238E27FC236}">
                  <a16:creationId xmlns:a16="http://schemas.microsoft.com/office/drawing/2014/main" id="{B7CD3B02-DC8B-4470-97B5-AE79D1A22BE4}"/>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29;p64">
              <a:extLst>
                <a:ext uri="{FF2B5EF4-FFF2-40B4-BE49-F238E27FC236}">
                  <a16:creationId xmlns:a16="http://schemas.microsoft.com/office/drawing/2014/main" id="{F106D7D9-63BF-4212-8926-E7D712D125D8}"/>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30;p64">
              <a:extLst>
                <a:ext uri="{FF2B5EF4-FFF2-40B4-BE49-F238E27FC236}">
                  <a16:creationId xmlns:a16="http://schemas.microsoft.com/office/drawing/2014/main" id="{69826372-1585-48FC-BCAE-C3D20414710B}"/>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31;p64">
              <a:extLst>
                <a:ext uri="{FF2B5EF4-FFF2-40B4-BE49-F238E27FC236}">
                  <a16:creationId xmlns:a16="http://schemas.microsoft.com/office/drawing/2014/main" id="{A00C1FEA-7B3B-4803-AF1A-2047AAE809AB}"/>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32;p64">
              <a:extLst>
                <a:ext uri="{FF2B5EF4-FFF2-40B4-BE49-F238E27FC236}">
                  <a16:creationId xmlns:a16="http://schemas.microsoft.com/office/drawing/2014/main" id="{A231C637-DAC4-4375-BAB6-267AD6EEDC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33;p64">
              <a:extLst>
                <a:ext uri="{FF2B5EF4-FFF2-40B4-BE49-F238E27FC236}">
                  <a16:creationId xmlns:a16="http://schemas.microsoft.com/office/drawing/2014/main" id="{CB5D0773-07E9-4819-8E2A-47BAF648BD78}"/>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4;p64">
              <a:extLst>
                <a:ext uri="{FF2B5EF4-FFF2-40B4-BE49-F238E27FC236}">
                  <a16:creationId xmlns:a16="http://schemas.microsoft.com/office/drawing/2014/main" id="{C65043CF-0E4D-4093-8818-BF859E6D8BEE}"/>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35;p64">
              <a:extLst>
                <a:ext uri="{FF2B5EF4-FFF2-40B4-BE49-F238E27FC236}">
                  <a16:creationId xmlns:a16="http://schemas.microsoft.com/office/drawing/2014/main" id="{F17FB3D7-1235-4533-AC62-B9D3950209F2}"/>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36;p64">
              <a:extLst>
                <a:ext uri="{FF2B5EF4-FFF2-40B4-BE49-F238E27FC236}">
                  <a16:creationId xmlns:a16="http://schemas.microsoft.com/office/drawing/2014/main" id="{744FF759-0EBE-419A-8BA8-BE96EE0A505F}"/>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37;p64">
              <a:extLst>
                <a:ext uri="{FF2B5EF4-FFF2-40B4-BE49-F238E27FC236}">
                  <a16:creationId xmlns:a16="http://schemas.microsoft.com/office/drawing/2014/main" id="{FE18A936-8048-47A8-A835-A82F23E23D75}"/>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38;p64">
              <a:extLst>
                <a:ext uri="{FF2B5EF4-FFF2-40B4-BE49-F238E27FC236}">
                  <a16:creationId xmlns:a16="http://schemas.microsoft.com/office/drawing/2014/main" id="{AE77F480-F6F5-46B8-89F1-5A43068B9053}"/>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39;p64">
              <a:extLst>
                <a:ext uri="{FF2B5EF4-FFF2-40B4-BE49-F238E27FC236}">
                  <a16:creationId xmlns:a16="http://schemas.microsoft.com/office/drawing/2014/main" id="{39B6DF29-B28B-4280-8290-6E0070BAB603}"/>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40;p64">
              <a:extLst>
                <a:ext uri="{FF2B5EF4-FFF2-40B4-BE49-F238E27FC236}">
                  <a16:creationId xmlns:a16="http://schemas.microsoft.com/office/drawing/2014/main" id="{55A424A7-E40C-468A-AE3D-C5F1B221E72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41;p64">
              <a:extLst>
                <a:ext uri="{FF2B5EF4-FFF2-40B4-BE49-F238E27FC236}">
                  <a16:creationId xmlns:a16="http://schemas.microsoft.com/office/drawing/2014/main" id="{E3524DDD-5074-497C-9D13-49015B6631FC}"/>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42;p64">
              <a:extLst>
                <a:ext uri="{FF2B5EF4-FFF2-40B4-BE49-F238E27FC236}">
                  <a16:creationId xmlns:a16="http://schemas.microsoft.com/office/drawing/2014/main" id="{ED088691-4C9E-4E0D-9B76-AD5305ADB62B}"/>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43;p64">
              <a:extLst>
                <a:ext uri="{FF2B5EF4-FFF2-40B4-BE49-F238E27FC236}">
                  <a16:creationId xmlns:a16="http://schemas.microsoft.com/office/drawing/2014/main" id="{C515826C-EC71-447E-A845-457655B8EDDF}"/>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44;p64">
              <a:extLst>
                <a:ext uri="{FF2B5EF4-FFF2-40B4-BE49-F238E27FC236}">
                  <a16:creationId xmlns:a16="http://schemas.microsoft.com/office/drawing/2014/main" id="{C646D01F-C503-4404-8B58-D0EAF55656DF}"/>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45;p64">
              <a:extLst>
                <a:ext uri="{FF2B5EF4-FFF2-40B4-BE49-F238E27FC236}">
                  <a16:creationId xmlns:a16="http://schemas.microsoft.com/office/drawing/2014/main" id="{4938EA74-E366-4AE9-803B-1C31CD4C3145}"/>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46;p64">
              <a:extLst>
                <a:ext uri="{FF2B5EF4-FFF2-40B4-BE49-F238E27FC236}">
                  <a16:creationId xmlns:a16="http://schemas.microsoft.com/office/drawing/2014/main" id="{63CBF6CA-6B29-4DAB-A463-AD1DAA7EC952}"/>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47;p64">
              <a:extLst>
                <a:ext uri="{FF2B5EF4-FFF2-40B4-BE49-F238E27FC236}">
                  <a16:creationId xmlns:a16="http://schemas.microsoft.com/office/drawing/2014/main" id="{A6FC78FE-954E-44D5-BFD9-7A8E9C163F0E}"/>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48;p64">
              <a:extLst>
                <a:ext uri="{FF2B5EF4-FFF2-40B4-BE49-F238E27FC236}">
                  <a16:creationId xmlns:a16="http://schemas.microsoft.com/office/drawing/2014/main" id="{F9505479-5353-4AA3-8F56-374C32BB7FFE}"/>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49;p64">
              <a:extLst>
                <a:ext uri="{FF2B5EF4-FFF2-40B4-BE49-F238E27FC236}">
                  <a16:creationId xmlns:a16="http://schemas.microsoft.com/office/drawing/2014/main" id="{75EA3831-B93C-4D5C-9788-16D8BC297CF1}"/>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50;p64">
              <a:extLst>
                <a:ext uri="{FF2B5EF4-FFF2-40B4-BE49-F238E27FC236}">
                  <a16:creationId xmlns:a16="http://schemas.microsoft.com/office/drawing/2014/main" id="{FDCE5A7F-8463-4002-80B0-B8264A3ACC44}"/>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1;p64">
              <a:extLst>
                <a:ext uri="{FF2B5EF4-FFF2-40B4-BE49-F238E27FC236}">
                  <a16:creationId xmlns:a16="http://schemas.microsoft.com/office/drawing/2014/main" id="{47B42671-DD2B-48E7-8C99-4AB5C483D62C}"/>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52;p64">
              <a:extLst>
                <a:ext uri="{FF2B5EF4-FFF2-40B4-BE49-F238E27FC236}">
                  <a16:creationId xmlns:a16="http://schemas.microsoft.com/office/drawing/2014/main" id="{DEF0E62B-14A8-43EE-B28A-2324846332B5}"/>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53;p64">
              <a:extLst>
                <a:ext uri="{FF2B5EF4-FFF2-40B4-BE49-F238E27FC236}">
                  <a16:creationId xmlns:a16="http://schemas.microsoft.com/office/drawing/2014/main" id="{AB44F4FD-9C9D-42B8-B797-B01E6D11E469}"/>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54;p64">
              <a:extLst>
                <a:ext uri="{FF2B5EF4-FFF2-40B4-BE49-F238E27FC236}">
                  <a16:creationId xmlns:a16="http://schemas.microsoft.com/office/drawing/2014/main" id="{C0226BF3-23B6-4862-99D8-11C8EC93D6C2}"/>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55;p64">
              <a:extLst>
                <a:ext uri="{FF2B5EF4-FFF2-40B4-BE49-F238E27FC236}">
                  <a16:creationId xmlns:a16="http://schemas.microsoft.com/office/drawing/2014/main" id="{4F6DE481-C96E-4ED7-9485-1826735A6F63}"/>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56;p64">
              <a:extLst>
                <a:ext uri="{FF2B5EF4-FFF2-40B4-BE49-F238E27FC236}">
                  <a16:creationId xmlns:a16="http://schemas.microsoft.com/office/drawing/2014/main" id="{227CDA0D-B3F9-4913-AFB2-FF912D7BF2DF}"/>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57;p64">
              <a:extLst>
                <a:ext uri="{FF2B5EF4-FFF2-40B4-BE49-F238E27FC236}">
                  <a16:creationId xmlns:a16="http://schemas.microsoft.com/office/drawing/2014/main" id="{C31170BC-003F-4B4D-81DB-5C37FDC4BA88}"/>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58;p64">
              <a:extLst>
                <a:ext uri="{FF2B5EF4-FFF2-40B4-BE49-F238E27FC236}">
                  <a16:creationId xmlns:a16="http://schemas.microsoft.com/office/drawing/2014/main" id="{D85C6AB8-1F10-41C3-B2CF-FEE98AA2DD2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59;p64">
              <a:extLst>
                <a:ext uri="{FF2B5EF4-FFF2-40B4-BE49-F238E27FC236}">
                  <a16:creationId xmlns:a16="http://schemas.microsoft.com/office/drawing/2014/main" id="{FBF1CBBD-DCAC-412E-B06E-12A65B752F7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60;p64">
              <a:extLst>
                <a:ext uri="{FF2B5EF4-FFF2-40B4-BE49-F238E27FC236}">
                  <a16:creationId xmlns:a16="http://schemas.microsoft.com/office/drawing/2014/main" id="{3EF163C6-B1F3-461C-A22F-CB93984D2E9D}"/>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1;p64">
              <a:extLst>
                <a:ext uri="{FF2B5EF4-FFF2-40B4-BE49-F238E27FC236}">
                  <a16:creationId xmlns:a16="http://schemas.microsoft.com/office/drawing/2014/main" id="{B56C52F0-67E0-4BB7-B9B9-C3F8E8E529C8}"/>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62;p64">
              <a:extLst>
                <a:ext uri="{FF2B5EF4-FFF2-40B4-BE49-F238E27FC236}">
                  <a16:creationId xmlns:a16="http://schemas.microsoft.com/office/drawing/2014/main" id="{53595639-56A5-4EE3-918A-B1034310EB0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63;p64">
              <a:extLst>
                <a:ext uri="{FF2B5EF4-FFF2-40B4-BE49-F238E27FC236}">
                  <a16:creationId xmlns:a16="http://schemas.microsoft.com/office/drawing/2014/main" id="{24CFEBE1-BCFC-4D30-B835-2D590DC570F2}"/>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64;p64">
              <a:extLst>
                <a:ext uri="{FF2B5EF4-FFF2-40B4-BE49-F238E27FC236}">
                  <a16:creationId xmlns:a16="http://schemas.microsoft.com/office/drawing/2014/main" id="{3CC8F153-9529-473F-AA4D-BC529F705F3B}"/>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65;p64">
              <a:extLst>
                <a:ext uri="{FF2B5EF4-FFF2-40B4-BE49-F238E27FC236}">
                  <a16:creationId xmlns:a16="http://schemas.microsoft.com/office/drawing/2014/main" id="{BD0DE5CF-A56D-408B-9FF6-362901CFD68D}"/>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66;p64">
              <a:extLst>
                <a:ext uri="{FF2B5EF4-FFF2-40B4-BE49-F238E27FC236}">
                  <a16:creationId xmlns:a16="http://schemas.microsoft.com/office/drawing/2014/main" id="{D24551BE-9442-4472-B674-F15F1AD6BC62}"/>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67;p64">
              <a:extLst>
                <a:ext uri="{FF2B5EF4-FFF2-40B4-BE49-F238E27FC236}">
                  <a16:creationId xmlns:a16="http://schemas.microsoft.com/office/drawing/2014/main" id="{3833A8BB-0B6D-405B-AB6F-9C10B3E50E9B}"/>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68;p64">
              <a:extLst>
                <a:ext uri="{FF2B5EF4-FFF2-40B4-BE49-F238E27FC236}">
                  <a16:creationId xmlns:a16="http://schemas.microsoft.com/office/drawing/2014/main" id="{40413081-6B44-4E39-A7ED-69F491E21BDF}"/>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69;p64">
              <a:extLst>
                <a:ext uri="{FF2B5EF4-FFF2-40B4-BE49-F238E27FC236}">
                  <a16:creationId xmlns:a16="http://schemas.microsoft.com/office/drawing/2014/main" id="{0EAFB195-0F33-4024-AA8B-E85F607C5B35}"/>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70;p64">
              <a:extLst>
                <a:ext uri="{FF2B5EF4-FFF2-40B4-BE49-F238E27FC236}">
                  <a16:creationId xmlns:a16="http://schemas.microsoft.com/office/drawing/2014/main" id="{EBD225BA-F313-46B8-B20B-8A7623B71180}"/>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71;p64">
              <a:extLst>
                <a:ext uri="{FF2B5EF4-FFF2-40B4-BE49-F238E27FC236}">
                  <a16:creationId xmlns:a16="http://schemas.microsoft.com/office/drawing/2014/main" id="{17878397-B3C9-4A26-8999-1D6F3E8169A7}"/>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72;p64">
              <a:extLst>
                <a:ext uri="{FF2B5EF4-FFF2-40B4-BE49-F238E27FC236}">
                  <a16:creationId xmlns:a16="http://schemas.microsoft.com/office/drawing/2014/main" id="{48840B12-9FC0-44FF-837D-91C07C109979}"/>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73;p64">
              <a:extLst>
                <a:ext uri="{FF2B5EF4-FFF2-40B4-BE49-F238E27FC236}">
                  <a16:creationId xmlns:a16="http://schemas.microsoft.com/office/drawing/2014/main" id="{2F57FAF0-544C-406D-8316-53FFAB07E28B}"/>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74;p64">
              <a:extLst>
                <a:ext uri="{FF2B5EF4-FFF2-40B4-BE49-F238E27FC236}">
                  <a16:creationId xmlns:a16="http://schemas.microsoft.com/office/drawing/2014/main" id="{1F3A57D4-9138-438C-8812-319DF69D33C5}"/>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75;p64">
              <a:extLst>
                <a:ext uri="{FF2B5EF4-FFF2-40B4-BE49-F238E27FC236}">
                  <a16:creationId xmlns:a16="http://schemas.microsoft.com/office/drawing/2014/main" id="{6815AFED-29DA-4CA1-AE89-3DDF80CC07CD}"/>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76;p64">
              <a:extLst>
                <a:ext uri="{FF2B5EF4-FFF2-40B4-BE49-F238E27FC236}">
                  <a16:creationId xmlns:a16="http://schemas.microsoft.com/office/drawing/2014/main" id="{E0546A50-BBD2-4B5E-B636-614F35D22712}"/>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77;p64">
              <a:extLst>
                <a:ext uri="{FF2B5EF4-FFF2-40B4-BE49-F238E27FC236}">
                  <a16:creationId xmlns:a16="http://schemas.microsoft.com/office/drawing/2014/main" id="{8170CB1F-8287-4D9D-93F9-E40D58BEB6E5}"/>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8;p64">
              <a:extLst>
                <a:ext uri="{FF2B5EF4-FFF2-40B4-BE49-F238E27FC236}">
                  <a16:creationId xmlns:a16="http://schemas.microsoft.com/office/drawing/2014/main" id="{AA9ED6D0-A5E1-4B2D-B54C-15908557E2B8}"/>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79;p64">
              <a:extLst>
                <a:ext uri="{FF2B5EF4-FFF2-40B4-BE49-F238E27FC236}">
                  <a16:creationId xmlns:a16="http://schemas.microsoft.com/office/drawing/2014/main" id="{129C1432-A78E-4FF2-A4EB-B33D47BB4459}"/>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80;p64">
              <a:extLst>
                <a:ext uri="{FF2B5EF4-FFF2-40B4-BE49-F238E27FC236}">
                  <a16:creationId xmlns:a16="http://schemas.microsoft.com/office/drawing/2014/main" id="{BD30C54D-0A52-469A-AA0D-0FA03CCB7C9D}"/>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81;p64">
              <a:extLst>
                <a:ext uri="{FF2B5EF4-FFF2-40B4-BE49-F238E27FC236}">
                  <a16:creationId xmlns:a16="http://schemas.microsoft.com/office/drawing/2014/main" id="{600A9051-7D11-493F-AA64-15BDCA81976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82;p64">
              <a:extLst>
                <a:ext uri="{FF2B5EF4-FFF2-40B4-BE49-F238E27FC236}">
                  <a16:creationId xmlns:a16="http://schemas.microsoft.com/office/drawing/2014/main" id="{6D961893-E37D-45B1-8C88-75598964B22E}"/>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83;p64">
              <a:extLst>
                <a:ext uri="{FF2B5EF4-FFF2-40B4-BE49-F238E27FC236}">
                  <a16:creationId xmlns:a16="http://schemas.microsoft.com/office/drawing/2014/main" id="{03FC5383-FB37-4E8E-9D01-AD8F058B9362}"/>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84;p64">
              <a:extLst>
                <a:ext uri="{FF2B5EF4-FFF2-40B4-BE49-F238E27FC236}">
                  <a16:creationId xmlns:a16="http://schemas.microsoft.com/office/drawing/2014/main" id="{F8260B89-46E1-4DFC-A822-253A5D63D56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85;p64">
              <a:extLst>
                <a:ext uri="{FF2B5EF4-FFF2-40B4-BE49-F238E27FC236}">
                  <a16:creationId xmlns:a16="http://schemas.microsoft.com/office/drawing/2014/main" id="{384AF4CB-55FA-4A7A-BC85-51D4765DFBE1}"/>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86;p64">
              <a:extLst>
                <a:ext uri="{FF2B5EF4-FFF2-40B4-BE49-F238E27FC236}">
                  <a16:creationId xmlns:a16="http://schemas.microsoft.com/office/drawing/2014/main" id="{DEB6365B-02BF-4CFB-88C1-632E0857549B}"/>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87;p64">
              <a:extLst>
                <a:ext uri="{FF2B5EF4-FFF2-40B4-BE49-F238E27FC236}">
                  <a16:creationId xmlns:a16="http://schemas.microsoft.com/office/drawing/2014/main" id="{93A57768-99C6-4C5D-A340-1EE4A78DEDCC}"/>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88;p64">
              <a:extLst>
                <a:ext uri="{FF2B5EF4-FFF2-40B4-BE49-F238E27FC236}">
                  <a16:creationId xmlns:a16="http://schemas.microsoft.com/office/drawing/2014/main" id="{3345D84E-DB23-49FF-90BE-86DE83B47204}"/>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89;p64">
              <a:extLst>
                <a:ext uri="{FF2B5EF4-FFF2-40B4-BE49-F238E27FC236}">
                  <a16:creationId xmlns:a16="http://schemas.microsoft.com/office/drawing/2014/main" id="{F1598CA8-AD3F-471D-A171-2292213BB4DD}"/>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90;p64">
              <a:extLst>
                <a:ext uri="{FF2B5EF4-FFF2-40B4-BE49-F238E27FC236}">
                  <a16:creationId xmlns:a16="http://schemas.microsoft.com/office/drawing/2014/main" id="{9F9B716C-7BB1-479A-A34E-394C12C442C9}"/>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1;p64">
              <a:extLst>
                <a:ext uri="{FF2B5EF4-FFF2-40B4-BE49-F238E27FC236}">
                  <a16:creationId xmlns:a16="http://schemas.microsoft.com/office/drawing/2014/main" id="{A5704D2B-956D-49B2-B867-06B2E087D3EF}"/>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92;p64">
              <a:extLst>
                <a:ext uri="{FF2B5EF4-FFF2-40B4-BE49-F238E27FC236}">
                  <a16:creationId xmlns:a16="http://schemas.microsoft.com/office/drawing/2014/main" id="{D178135C-609A-41E0-B516-FAC9117978B5}"/>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93;p64">
              <a:extLst>
                <a:ext uri="{FF2B5EF4-FFF2-40B4-BE49-F238E27FC236}">
                  <a16:creationId xmlns:a16="http://schemas.microsoft.com/office/drawing/2014/main" id="{A4268F04-109D-45B3-92A8-E33733394971}"/>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94;p64">
              <a:extLst>
                <a:ext uri="{FF2B5EF4-FFF2-40B4-BE49-F238E27FC236}">
                  <a16:creationId xmlns:a16="http://schemas.microsoft.com/office/drawing/2014/main" id="{8B794C8D-8D02-4DA3-B3A2-F01AD2C0B656}"/>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95;p64">
              <a:extLst>
                <a:ext uri="{FF2B5EF4-FFF2-40B4-BE49-F238E27FC236}">
                  <a16:creationId xmlns:a16="http://schemas.microsoft.com/office/drawing/2014/main" id="{AA939794-60F1-425E-AD69-ADF9EBDE8652}"/>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96;p64">
              <a:extLst>
                <a:ext uri="{FF2B5EF4-FFF2-40B4-BE49-F238E27FC236}">
                  <a16:creationId xmlns:a16="http://schemas.microsoft.com/office/drawing/2014/main" id="{D37B4692-F95A-426E-8F6E-0D3C296E55F7}"/>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97;p64">
              <a:extLst>
                <a:ext uri="{FF2B5EF4-FFF2-40B4-BE49-F238E27FC236}">
                  <a16:creationId xmlns:a16="http://schemas.microsoft.com/office/drawing/2014/main" id="{11CADF20-C34B-4DFB-BFC4-B8A6583F03F2}"/>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98;p64">
              <a:extLst>
                <a:ext uri="{FF2B5EF4-FFF2-40B4-BE49-F238E27FC236}">
                  <a16:creationId xmlns:a16="http://schemas.microsoft.com/office/drawing/2014/main" id="{883F1D7A-7A96-40D4-8F6C-6726BF969D0D}"/>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99;p64">
              <a:extLst>
                <a:ext uri="{FF2B5EF4-FFF2-40B4-BE49-F238E27FC236}">
                  <a16:creationId xmlns:a16="http://schemas.microsoft.com/office/drawing/2014/main" id="{19CD5DE8-2E4E-44D1-906A-6DDE12D28AB0}"/>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00;p64">
              <a:extLst>
                <a:ext uri="{FF2B5EF4-FFF2-40B4-BE49-F238E27FC236}">
                  <a16:creationId xmlns:a16="http://schemas.microsoft.com/office/drawing/2014/main" id="{85046CE4-3C1A-4DEA-8F38-FBFE643B9B5F}"/>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01;p64">
              <a:extLst>
                <a:ext uri="{FF2B5EF4-FFF2-40B4-BE49-F238E27FC236}">
                  <a16:creationId xmlns:a16="http://schemas.microsoft.com/office/drawing/2014/main" id="{6B07170C-0AE8-4C47-AB85-FD36C4FF39CC}"/>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02;p64">
              <a:extLst>
                <a:ext uri="{FF2B5EF4-FFF2-40B4-BE49-F238E27FC236}">
                  <a16:creationId xmlns:a16="http://schemas.microsoft.com/office/drawing/2014/main" id="{BE326304-674C-404C-A1CB-6A41F1E5EF7B}"/>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03;p64">
              <a:extLst>
                <a:ext uri="{FF2B5EF4-FFF2-40B4-BE49-F238E27FC236}">
                  <a16:creationId xmlns:a16="http://schemas.microsoft.com/office/drawing/2014/main" id="{08A39EDB-9F25-4A2E-943E-4CFAFA6444B8}"/>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04;p64">
              <a:extLst>
                <a:ext uri="{FF2B5EF4-FFF2-40B4-BE49-F238E27FC236}">
                  <a16:creationId xmlns:a16="http://schemas.microsoft.com/office/drawing/2014/main" id="{F7C29C9A-6D1C-437C-BDD8-57F60E61002E}"/>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05;p64">
              <a:extLst>
                <a:ext uri="{FF2B5EF4-FFF2-40B4-BE49-F238E27FC236}">
                  <a16:creationId xmlns:a16="http://schemas.microsoft.com/office/drawing/2014/main" id="{BF8D6286-748B-4E6D-A561-43B45A85F4A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06;p64">
              <a:extLst>
                <a:ext uri="{FF2B5EF4-FFF2-40B4-BE49-F238E27FC236}">
                  <a16:creationId xmlns:a16="http://schemas.microsoft.com/office/drawing/2014/main" id="{3083BB49-7C52-49B1-BB05-251BE2A0B708}"/>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07;p64">
              <a:extLst>
                <a:ext uri="{FF2B5EF4-FFF2-40B4-BE49-F238E27FC236}">
                  <a16:creationId xmlns:a16="http://schemas.microsoft.com/office/drawing/2014/main" id="{EDED68F4-6DD5-4FD2-A194-B040149BA1F1}"/>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08;p64">
              <a:extLst>
                <a:ext uri="{FF2B5EF4-FFF2-40B4-BE49-F238E27FC236}">
                  <a16:creationId xmlns:a16="http://schemas.microsoft.com/office/drawing/2014/main" id="{4DABF918-85E2-4D0B-9CCE-A7ABE0367EED}"/>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09;p64">
              <a:extLst>
                <a:ext uri="{FF2B5EF4-FFF2-40B4-BE49-F238E27FC236}">
                  <a16:creationId xmlns:a16="http://schemas.microsoft.com/office/drawing/2014/main" id="{BB4639F8-D7F3-45A3-A7F5-774DE8A110EC}"/>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10;p64">
              <a:extLst>
                <a:ext uri="{FF2B5EF4-FFF2-40B4-BE49-F238E27FC236}">
                  <a16:creationId xmlns:a16="http://schemas.microsoft.com/office/drawing/2014/main" id="{CBD0C4C1-F560-47AB-9EF1-44A9774FC4B5}"/>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11;p64">
              <a:extLst>
                <a:ext uri="{FF2B5EF4-FFF2-40B4-BE49-F238E27FC236}">
                  <a16:creationId xmlns:a16="http://schemas.microsoft.com/office/drawing/2014/main" id="{C9CEDFCD-5247-4177-82C2-17F4E9E241AE}"/>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12;p64">
              <a:extLst>
                <a:ext uri="{FF2B5EF4-FFF2-40B4-BE49-F238E27FC236}">
                  <a16:creationId xmlns:a16="http://schemas.microsoft.com/office/drawing/2014/main" id="{8443A522-D9B8-4701-8299-97B65494D31C}"/>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13;p64">
              <a:extLst>
                <a:ext uri="{FF2B5EF4-FFF2-40B4-BE49-F238E27FC236}">
                  <a16:creationId xmlns:a16="http://schemas.microsoft.com/office/drawing/2014/main" id="{BCE6310E-2CCA-4747-A6EC-689F826A7B64}"/>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14;p64">
              <a:extLst>
                <a:ext uri="{FF2B5EF4-FFF2-40B4-BE49-F238E27FC236}">
                  <a16:creationId xmlns:a16="http://schemas.microsoft.com/office/drawing/2014/main" id="{155EDF4A-A6E2-41C5-BFC0-76737837D38D}"/>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15;p64">
              <a:extLst>
                <a:ext uri="{FF2B5EF4-FFF2-40B4-BE49-F238E27FC236}">
                  <a16:creationId xmlns:a16="http://schemas.microsoft.com/office/drawing/2014/main" id="{1984DBA4-F9FB-4337-A92D-64829FD0270E}"/>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16;p64">
              <a:extLst>
                <a:ext uri="{FF2B5EF4-FFF2-40B4-BE49-F238E27FC236}">
                  <a16:creationId xmlns:a16="http://schemas.microsoft.com/office/drawing/2014/main" id="{DF2D958E-02F1-47CD-B5EC-3A8B2397C879}"/>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17;p64">
              <a:extLst>
                <a:ext uri="{FF2B5EF4-FFF2-40B4-BE49-F238E27FC236}">
                  <a16:creationId xmlns:a16="http://schemas.microsoft.com/office/drawing/2014/main" id="{3537F141-B2C4-4141-B59F-6ED06A19C8AE}"/>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18;p64">
              <a:extLst>
                <a:ext uri="{FF2B5EF4-FFF2-40B4-BE49-F238E27FC236}">
                  <a16:creationId xmlns:a16="http://schemas.microsoft.com/office/drawing/2014/main" id="{31D301A9-1706-41C4-9589-9C657C25D415}"/>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19;p64">
              <a:extLst>
                <a:ext uri="{FF2B5EF4-FFF2-40B4-BE49-F238E27FC236}">
                  <a16:creationId xmlns:a16="http://schemas.microsoft.com/office/drawing/2014/main" id="{9B87742C-7E99-4A98-BA33-603B4AC0F10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20;p64">
              <a:extLst>
                <a:ext uri="{FF2B5EF4-FFF2-40B4-BE49-F238E27FC236}">
                  <a16:creationId xmlns:a16="http://schemas.microsoft.com/office/drawing/2014/main" id="{E01662AD-8508-45F2-A226-AD3DC2E00FA1}"/>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21;p64">
              <a:extLst>
                <a:ext uri="{FF2B5EF4-FFF2-40B4-BE49-F238E27FC236}">
                  <a16:creationId xmlns:a16="http://schemas.microsoft.com/office/drawing/2014/main" id="{153B0DD8-A179-414D-9C39-CC65520AC7A1}"/>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22;p64">
              <a:extLst>
                <a:ext uri="{FF2B5EF4-FFF2-40B4-BE49-F238E27FC236}">
                  <a16:creationId xmlns:a16="http://schemas.microsoft.com/office/drawing/2014/main" id="{634849A0-6F8C-4FCB-AA27-055B0D40AC30}"/>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23;p64">
              <a:extLst>
                <a:ext uri="{FF2B5EF4-FFF2-40B4-BE49-F238E27FC236}">
                  <a16:creationId xmlns:a16="http://schemas.microsoft.com/office/drawing/2014/main" id="{03BE6E84-A58B-4470-BD58-06D527A303FB}"/>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24;p64">
              <a:extLst>
                <a:ext uri="{FF2B5EF4-FFF2-40B4-BE49-F238E27FC236}">
                  <a16:creationId xmlns:a16="http://schemas.microsoft.com/office/drawing/2014/main" id="{1C0ED3D7-7D15-4F8F-BD5F-570BC02E742F}"/>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25;p64">
              <a:extLst>
                <a:ext uri="{FF2B5EF4-FFF2-40B4-BE49-F238E27FC236}">
                  <a16:creationId xmlns:a16="http://schemas.microsoft.com/office/drawing/2014/main" id="{D8519A1A-0076-4A5B-884A-AFF76CFD94E1}"/>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26;p64">
              <a:extLst>
                <a:ext uri="{FF2B5EF4-FFF2-40B4-BE49-F238E27FC236}">
                  <a16:creationId xmlns:a16="http://schemas.microsoft.com/office/drawing/2014/main" id="{93F82BFB-3473-46A2-98EC-CA7A849D21BC}"/>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27;p64">
              <a:extLst>
                <a:ext uri="{FF2B5EF4-FFF2-40B4-BE49-F238E27FC236}">
                  <a16:creationId xmlns:a16="http://schemas.microsoft.com/office/drawing/2014/main" id="{BF34D79D-2948-4FA6-B364-CFE8AD30EB4A}"/>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28;p64">
              <a:extLst>
                <a:ext uri="{FF2B5EF4-FFF2-40B4-BE49-F238E27FC236}">
                  <a16:creationId xmlns:a16="http://schemas.microsoft.com/office/drawing/2014/main" id="{672B25F7-5673-4F6F-A1CF-2EBAC3B70E89}"/>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29;p64">
              <a:extLst>
                <a:ext uri="{FF2B5EF4-FFF2-40B4-BE49-F238E27FC236}">
                  <a16:creationId xmlns:a16="http://schemas.microsoft.com/office/drawing/2014/main" id="{67F43501-7F87-42F1-AE10-C290031CB4B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30;p64">
              <a:extLst>
                <a:ext uri="{FF2B5EF4-FFF2-40B4-BE49-F238E27FC236}">
                  <a16:creationId xmlns:a16="http://schemas.microsoft.com/office/drawing/2014/main" id="{75FC636E-B9D5-4845-90DE-6EDF70A5D60D}"/>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31;p64">
              <a:extLst>
                <a:ext uri="{FF2B5EF4-FFF2-40B4-BE49-F238E27FC236}">
                  <a16:creationId xmlns:a16="http://schemas.microsoft.com/office/drawing/2014/main" id="{EBE654C4-9D45-4E38-9DF4-0ACFD2B92725}"/>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32;p64">
              <a:extLst>
                <a:ext uri="{FF2B5EF4-FFF2-40B4-BE49-F238E27FC236}">
                  <a16:creationId xmlns:a16="http://schemas.microsoft.com/office/drawing/2014/main" id="{C6C3316C-1C26-4937-962C-2103672BDDAB}"/>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33;p64">
              <a:extLst>
                <a:ext uri="{FF2B5EF4-FFF2-40B4-BE49-F238E27FC236}">
                  <a16:creationId xmlns:a16="http://schemas.microsoft.com/office/drawing/2014/main" id="{59E0F9DB-1078-4DF5-B715-94CDA38EEBD4}"/>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34;p64">
              <a:extLst>
                <a:ext uri="{FF2B5EF4-FFF2-40B4-BE49-F238E27FC236}">
                  <a16:creationId xmlns:a16="http://schemas.microsoft.com/office/drawing/2014/main" id="{BA6262D9-4CFB-4CB6-8CB3-131AAD1C719E}"/>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35;p64">
              <a:extLst>
                <a:ext uri="{FF2B5EF4-FFF2-40B4-BE49-F238E27FC236}">
                  <a16:creationId xmlns:a16="http://schemas.microsoft.com/office/drawing/2014/main" id="{40DF46E9-8036-4C49-8C93-A1198424C797}"/>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36;p64">
              <a:extLst>
                <a:ext uri="{FF2B5EF4-FFF2-40B4-BE49-F238E27FC236}">
                  <a16:creationId xmlns:a16="http://schemas.microsoft.com/office/drawing/2014/main" id="{FE73F2DF-B475-4F31-80A7-1699DA4965D2}"/>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37;p64">
              <a:extLst>
                <a:ext uri="{FF2B5EF4-FFF2-40B4-BE49-F238E27FC236}">
                  <a16:creationId xmlns:a16="http://schemas.microsoft.com/office/drawing/2014/main" id="{28E87CFC-826F-4CA0-9BA6-83B7894BF6A4}"/>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38;p64">
              <a:extLst>
                <a:ext uri="{FF2B5EF4-FFF2-40B4-BE49-F238E27FC236}">
                  <a16:creationId xmlns:a16="http://schemas.microsoft.com/office/drawing/2014/main" id="{A57EBFFF-FC15-4771-AAB1-5407D703E590}"/>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39;p64">
              <a:extLst>
                <a:ext uri="{FF2B5EF4-FFF2-40B4-BE49-F238E27FC236}">
                  <a16:creationId xmlns:a16="http://schemas.microsoft.com/office/drawing/2014/main" id="{5C29D024-A939-4CAA-B1F5-028E8D660D81}"/>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40;p64">
              <a:extLst>
                <a:ext uri="{FF2B5EF4-FFF2-40B4-BE49-F238E27FC236}">
                  <a16:creationId xmlns:a16="http://schemas.microsoft.com/office/drawing/2014/main" id="{F77A5EBB-DB8C-4CF0-972E-9942FC320CFE}"/>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41;p64">
              <a:extLst>
                <a:ext uri="{FF2B5EF4-FFF2-40B4-BE49-F238E27FC236}">
                  <a16:creationId xmlns:a16="http://schemas.microsoft.com/office/drawing/2014/main" id="{EFE3A43A-6685-44CD-9AA5-D761BCFFAFD9}"/>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42;p64">
              <a:extLst>
                <a:ext uri="{FF2B5EF4-FFF2-40B4-BE49-F238E27FC236}">
                  <a16:creationId xmlns:a16="http://schemas.microsoft.com/office/drawing/2014/main" id="{8B86AF4B-2878-4286-9487-C1050FB964A7}"/>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43;p64">
              <a:extLst>
                <a:ext uri="{FF2B5EF4-FFF2-40B4-BE49-F238E27FC236}">
                  <a16:creationId xmlns:a16="http://schemas.microsoft.com/office/drawing/2014/main" id="{42E196D7-938A-445D-A38E-9CB19BB83D81}"/>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44;p64">
              <a:extLst>
                <a:ext uri="{FF2B5EF4-FFF2-40B4-BE49-F238E27FC236}">
                  <a16:creationId xmlns:a16="http://schemas.microsoft.com/office/drawing/2014/main" id="{C1D7A57D-FC5D-4748-A169-8A2A1CC12C5A}"/>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45;p64">
              <a:extLst>
                <a:ext uri="{FF2B5EF4-FFF2-40B4-BE49-F238E27FC236}">
                  <a16:creationId xmlns:a16="http://schemas.microsoft.com/office/drawing/2014/main" id="{49E84504-DB31-4BAE-9BB9-889B97ECF724}"/>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46;p64">
              <a:extLst>
                <a:ext uri="{FF2B5EF4-FFF2-40B4-BE49-F238E27FC236}">
                  <a16:creationId xmlns:a16="http://schemas.microsoft.com/office/drawing/2014/main" id="{3A987C2B-A6A6-4C6A-B86D-2DA6F4B5D070}"/>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47;p64">
              <a:extLst>
                <a:ext uri="{FF2B5EF4-FFF2-40B4-BE49-F238E27FC236}">
                  <a16:creationId xmlns:a16="http://schemas.microsoft.com/office/drawing/2014/main" id="{9D707EAA-D45D-410D-AD0A-9E838172266B}"/>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48;p64">
              <a:extLst>
                <a:ext uri="{FF2B5EF4-FFF2-40B4-BE49-F238E27FC236}">
                  <a16:creationId xmlns:a16="http://schemas.microsoft.com/office/drawing/2014/main" id="{E1087360-31A2-4573-BA72-6A168418511D}"/>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49;p64">
              <a:extLst>
                <a:ext uri="{FF2B5EF4-FFF2-40B4-BE49-F238E27FC236}">
                  <a16:creationId xmlns:a16="http://schemas.microsoft.com/office/drawing/2014/main" id="{4FE9F18F-6ACD-4652-BB19-C5140791D5DE}"/>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50;p64">
              <a:extLst>
                <a:ext uri="{FF2B5EF4-FFF2-40B4-BE49-F238E27FC236}">
                  <a16:creationId xmlns:a16="http://schemas.microsoft.com/office/drawing/2014/main" id="{DDA091E4-A6C7-443E-B7F3-789418D791CD}"/>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51;p64">
              <a:extLst>
                <a:ext uri="{FF2B5EF4-FFF2-40B4-BE49-F238E27FC236}">
                  <a16:creationId xmlns:a16="http://schemas.microsoft.com/office/drawing/2014/main" id="{D5B7D841-3B74-4C42-8231-E6BB95A2A472}"/>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52;p64">
              <a:extLst>
                <a:ext uri="{FF2B5EF4-FFF2-40B4-BE49-F238E27FC236}">
                  <a16:creationId xmlns:a16="http://schemas.microsoft.com/office/drawing/2014/main" id="{4B941CCB-C759-4BD4-9AAD-39D3F804A883}"/>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53;p64">
              <a:extLst>
                <a:ext uri="{FF2B5EF4-FFF2-40B4-BE49-F238E27FC236}">
                  <a16:creationId xmlns:a16="http://schemas.microsoft.com/office/drawing/2014/main" id="{461D22D9-947F-49A9-9B1E-0AE443F1DF38}"/>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54;p64">
              <a:extLst>
                <a:ext uri="{FF2B5EF4-FFF2-40B4-BE49-F238E27FC236}">
                  <a16:creationId xmlns:a16="http://schemas.microsoft.com/office/drawing/2014/main" id="{C47AF688-9728-4C13-B3FF-598D570B27E0}"/>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55;p64">
              <a:extLst>
                <a:ext uri="{FF2B5EF4-FFF2-40B4-BE49-F238E27FC236}">
                  <a16:creationId xmlns:a16="http://schemas.microsoft.com/office/drawing/2014/main" id="{0736343F-C115-416B-BA1E-5A8520D60291}"/>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56;p64">
              <a:extLst>
                <a:ext uri="{FF2B5EF4-FFF2-40B4-BE49-F238E27FC236}">
                  <a16:creationId xmlns:a16="http://schemas.microsoft.com/office/drawing/2014/main" id="{AC243F30-EC6F-4E44-80C4-866C059E9A5E}"/>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57;p64">
              <a:extLst>
                <a:ext uri="{FF2B5EF4-FFF2-40B4-BE49-F238E27FC236}">
                  <a16:creationId xmlns:a16="http://schemas.microsoft.com/office/drawing/2014/main" id="{5F587FD6-F3C3-4484-8D85-B072ED0CA859}"/>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58;p64">
              <a:extLst>
                <a:ext uri="{FF2B5EF4-FFF2-40B4-BE49-F238E27FC236}">
                  <a16:creationId xmlns:a16="http://schemas.microsoft.com/office/drawing/2014/main" id="{F678D985-35A3-402A-9E9B-0F037DC5E7F9}"/>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59;p64">
              <a:extLst>
                <a:ext uri="{FF2B5EF4-FFF2-40B4-BE49-F238E27FC236}">
                  <a16:creationId xmlns:a16="http://schemas.microsoft.com/office/drawing/2014/main" id="{AA7E50E8-C893-4731-98B7-209A2358AF70}"/>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60;p64">
              <a:extLst>
                <a:ext uri="{FF2B5EF4-FFF2-40B4-BE49-F238E27FC236}">
                  <a16:creationId xmlns:a16="http://schemas.microsoft.com/office/drawing/2014/main" id="{76761A58-EE4F-46CE-A94F-F415AAA2F9A2}"/>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61;p64">
              <a:extLst>
                <a:ext uri="{FF2B5EF4-FFF2-40B4-BE49-F238E27FC236}">
                  <a16:creationId xmlns:a16="http://schemas.microsoft.com/office/drawing/2014/main" id="{0367ED5C-5DFF-438F-8853-2452D3BCFA60}"/>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62;p64">
              <a:extLst>
                <a:ext uri="{FF2B5EF4-FFF2-40B4-BE49-F238E27FC236}">
                  <a16:creationId xmlns:a16="http://schemas.microsoft.com/office/drawing/2014/main" id="{027E95F9-0B2A-43F4-A54E-E22FFFBCD265}"/>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63;p64">
              <a:extLst>
                <a:ext uri="{FF2B5EF4-FFF2-40B4-BE49-F238E27FC236}">
                  <a16:creationId xmlns:a16="http://schemas.microsoft.com/office/drawing/2014/main" id="{A1515996-2CAD-476C-B4E2-83EF65BC9EC6}"/>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64;p64">
              <a:extLst>
                <a:ext uri="{FF2B5EF4-FFF2-40B4-BE49-F238E27FC236}">
                  <a16:creationId xmlns:a16="http://schemas.microsoft.com/office/drawing/2014/main" id="{E6544F7C-4824-4F02-B8BE-98BCA2CDD60D}"/>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65;p64">
              <a:extLst>
                <a:ext uri="{FF2B5EF4-FFF2-40B4-BE49-F238E27FC236}">
                  <a16:creationId xmlns:a16="http://schemas.microsoft.com/office/drawing/2014/main" id="{B46FE5EE-FA7D-4B21-8431-0ABF97075FCC}"/>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66;p64">
              <a:extLst>
                <a:ext uri="{FF2B5EF4-FFF2-40B4-BE49-F238E27FC236}">
                  <a16:creationId xmlns:a16="http://schemas.microsoft.com/office/drawing/2014/main" id="{F61C5BA5-E1B5-43B8-A11B-6F1B47C7FDC1}"/>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67;p64">
              <a:extLst>
                <a:ext uri="{FF2B5EF4-FFF2-40B4-BE49-F238E27FC236}">
                  <a16:creationId xmlns:a16="http://schemas.microsoft.com/office/drawing/2014/main" id="{C183E6F4-3E4F-4BCB-B6AC-C744D5C7CDEE}"/>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68;p64">
              <a:extLst>
                <a:ext uri="{FF2B5EF4-FFF2-40B4-BE49-F238E27FC236}">
                  <a16:creationId xmlns:a16="http://schemas.microsoft.com/office/drawing/2014/main" id="{D6AF3614-4E59-4F0E-B517-2C1DC2159530}"/>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69;p64">
              <a:extLst>
                <a:ext uri="{FF2B5EF4-FFF2-40B4-BE49-F238E27FC236}">
                  <a16:creationId xmlns:a16="http://schemas.microsoft.com/office/drawing/2014/main" id="{BEA4D321-B0C7-421D-BB7A-EE6FD9ACACEE}"/>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70;p64">
              <a:extLst>
                <a:ext uri="{FF2B5EF4-FFF2-40B4-BE49-F238E27FC236}">
                  <a16:creationId xmlns:a16="http://schemas.microsoft.com/office/drawing/2014/main" id="{E9A21F82-15B6-4910-B26E-13D2A5275B30}"/>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71;p64">
              <a:extLst>
                <a:ext uri="{FF2B5EF4-FFF2-40B4-BE49-F238E27FC236}">
                  <a16:creationId xmlns:a16="http://schemas.microsoft.com/office/drawing/2014/main" id="{23671937-740F-4582-AB59-10C597C24629}"/>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72;p64">
              <a:extLst>
                <a:ext uri="{FF2B5EF4-FFF2-40B4-BE49-F238E27FC236}">
                  <a16:creationId xmlns:a16="http://schemas.microsoft.com/office/drawing/2014/main" id="{56B85F95-1287-46F9-BA28-EFED6AF382A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73;p64">
              <a:extLst>
                <a:ext uri="{FF2B5EF4-FFF2-40B4-BE49-F238E27FC236}">
                  <a16:creationId xmlns:a16="http://schemas.microsoft.com/office/drawing/2014/main" id="{0F552B10-DF7D-4DB2-A621-6FFB0109BAF5}"/>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74;p64">
              <a:extLst>
                <a:ext uri="{FF2B5EF4-FFF2-40B4-BE49-F238E27FC236}">
                  <a16:creationId xmlns:a16="http://schemas.microsoft.com/office/drawing/2014/main" id="{2DACFB00-FB37-41E9-B09A-9579B82D6C62}"/>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75;p64">
              <a:extLst>
                <a:ext uri="{FF2B5EF4-FFF2-40B4-BE49-F238E27FC236}">
                  <a16:creationId xmlns:a16="http://schemas.microsoft.com/office/drawing/2014/main" id="{D3FCDA8A-5C01-48F7-9311-3956215F6221}"/>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76;p64">
              <a:extLst>
                <a:ext uri="{FF2B5EF4-FFF2-40B4-BE49-F238E27FC236}">
                  <a16:creationId xmlns:a16="http://schemas.microsoft.com/office/drawing/2014/main" id="{976F8167-A879-46C8-A9AB-7C6AC2030678}"/>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77;p64">
              <a:extLst>
                <a:ext uri="{FF2B5EF4-FFF2-40B4-BE49-F238E27FC236}">
                  <a16:creationId xmlns:a16="http://schemas.microsoft.com/office/drawing/2014/main" id="{AD11D951-8518-498F-9AF3-421A7A2A6B0A}"/>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78;p64">
              <a:extLst>
                <a:ext uri="{FF2B5EF4-FFF2-40B4-BE49-F238E27FC236}">
                  <a16:creationId xmlns:a16="http://schemas.microsoft.com/office/drawing/2014/main" id="{F3CCE75E-04C7-4C34-94D8-94782BBD9432}"/>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79;p64">
              <a:extLst>
                <a:ext uri="{FF2B5EF4-FFF2-40B4-BE49-F238E27FC236}">
                  <a16:creationId xmlns:a16="http://schemas.microsoft.com/office/drawing/2014/main" id="{6A455DEA-E979-4978-8B08-F744FE5350E0}"/>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80;p64">
              <a:extLst>
                <a:ext uri="{FF2B5EF4-FFF2-40B4-BE49-F238E27FC236}">
                  <a16:creationId xmlns:a16="http://schemas.microsoft.com/office/drawing/2014/main" id="{9BF0D34F-8826-43F0-8477-E3EB8E6182C3}"/>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81;p64">
              <a:extLst>
                <a:ext uri="{FF2B5EF4-FFF2-40B4-BE49-F238E27FC236}">
                  <a16:creationId xmlns:a16="http://schemas.microsoft.com/office/drawing/2014/main" id="{0772FA05-CF2A-4D4E-AF18-91FD014D1798}"/>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82;p64">
              <a:extLst>
                <a:ext uri="{FF2B5EF4-FFF2-40B4-BE49-F238E27FC236}">
                  <a16:creationId xmlns:a16="http://schemas.microsoft.com/office/drawing/2014/main" id="{A4C1EB2D-3919-4315-AB4C-0F43A048A6D9}"/>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83;p64">
              <a:extLst>
                <a:ext uri="{FF2B5EF4-FFF2-40B4-BE49-F238E27FC236}">
                  <a16:creationId xmlns:a16="http://schemas.microsoft.com/office/drawing/2014/main" id="{D522D210-8FF7-48D1-B38D-84F460F71C28}"/>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84;p64">
              <a:extLst>
                <a:ext uri="{FF2B5EF4-FFF2-40B4-BE49-F238E27FC236}">
                  <a16:creationId xmlns:a16="http://schemas.microsoft.com/office/drawing/2014/main" id="{C3FEA9A0-C8CF-452D-A0FF-957C3DC51430}"/>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85;p64">
              <a:extLst>
                <a:ext uri="{FF2B5EF4-FFF2-40B4-BE49-F238E27FC236}">
                  <a16:creationId xmlns:a16="http://schemas.microsoft.com/office/drawing/2014/main" id="{52516C5C-9D8A-4550-89FD-C5350E3CC384}"/>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86;p64">
              <a:extLst>
                <a:ext uri="{FF2B5EF4-FFF2-40B4-BE49-F238E27FC236}">
                  <a16:creationId xmlns:a16="http://schemas.microsoft.com/office/drawing/2014/main" id="{722B1133-6C8C-4669-B76B-90DBB2F6BA7B}"/>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87;p64">
              <a:extLst>
                <a:ext uri="{FF2B5EF4-FFF2-40B4-BE49-F238E27FC236}">
                  <a16:creationId xmlns:a16="http://schemas.microsoft.com/office/drawing/2014/main" id="{7F49F440-32A9-4400-99F8-4430CB88E96B}"/>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88;p64">
              <a:extLst>
                <a:ext uri="{FF2B5EF4-FFF2-40B4-BE49-F238E27FC236}">
                  <a16:creationId xmlns:a16="http://schemas.microsoft.com/office/drawing/2014/main" id="{991837B3-E2B5-4686-9916-A67022875E51}"/>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89;p64">
              <a:extLst>
                <a:ext uri="{FF2B5EF4-FFF2-40B4-BE49-F238E27FC236}">
                  <a16:creationId xmlns:a16="http://schemas.microsoft.com/office/drawing/2014/main" id="{7644A9EE-361C-48FF-AD12-0E7B3977A42B}"/>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90;p64">
              <a:extLst>
                <a:ext uri="{FF2B5EF4-FFF2-40B4-BE49-F238E27FC236}">
                  <a16:creationId xmlns:a16="http://schemas.microsoft.com/office/drawing/2014/main" id="{CD0B383E-919E-4B64-A357-9A683DC174E8}"/>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91;p64">
              <a:extLst>
                <a:ext uri="{FF2B5EF4-FFF2-40B4-BE49-F238E27FC236}">
                  <a16:creationId xmlns:a16="http://schemas.microsoft.com/office/drawing/2014/main" id="{AE925C4A-7F07-4476-81BC-E7DFD2EF8A0C}"/>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92;p64">
              <a:extLst>
                <a:ext uri="{FF2B5EF4-FFF2-40B4-BE49-F238E27FC236}">
                  <a16:creationId xmlns:a16="http://schemas.microsoft.com/office/drawing/2014/main" id="{1A49A7A4-294F-4931-8B2B-60C04E3E4406}"/>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93;p64">
              <a:extLst>
                <a:ext uri="{FF2B5EF4-FFF2-40B4-BE49-F238E27FC236}">
                  <a16:creationId xmlns:a16="http://schemas.microsoft.com/office/drawing/2014/main" id="{61C54C69-08F2-4BA1-912D-5B1A7E7EBED2}"/>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94;p64">
              <a:extLst>
                <a:ext uri="{FF2B5EF4-FFF2-40B4-BE49-F238E27FC236}">
                  <a16:creationId xmlns:a16="http://schemas.microsoft.com/office/drawing/2014/main" id="{1947AA78-5906-4A33-9D25-EC6DA0BAB84B}"/>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95;p64">
              <a:extLst>
                <a:ext uri="{FF2B5EF4-FFF2-40B4-BE49-F238E27FC236}">
                  <a16:creationId xmlns:a16="http://schemas.microsoft.com/office/drawing/2014/main" id="{B7E36B30-5994-4937-B3BE-E74402B60B97}"/>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96;p64">
              <a:extLst>
                <a:ext uri="{FF2B5EF4-FFF2-40B4-BE49-F238E27FC236}">
                  <a16:creationId xmlns:a16="http://schemas.microsoft.com/office/drawing/2014/main" id="{A954391C-E3E7-44E6-A127-3EA263C5CD7B}"/>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97;p64">
              <a:extLst>
                <a:ext uri="{FF2B5EF4-FFF2-40B4-BE49-F238E27FC236}">
                  <a16:creationId xmlns:a16="http://schemas.microsoft.com/office/drawing/2014/main" id="{C8544858-85F8-46BD-8963-FB90D85FFC2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98;p64">
              <a:extLst>
                <a:ext uri="{FF2B5EF4-FFF2-40B4-BE49-F238E27FC236}">
                  <a16:creationId xmlns:a16="http://schemas.microsoft.com/office/drawing/2014/main" id="{AB614B78-366E-4CAA-91DB-1E258C501928}"/>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99;p64">
              <a:extLst>
                <a:ext uri="{FF2B5EF4-FFF2-40B4-BE49-F238E27FC236}">
                  <a16:creationId xmlns:a16="http://schemas.microsoft.com/office/drawing/2014/main" id="{82132024-5F60-4761-B50F-954032F766AA}"/>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00;p64">
              <a:extLst>
                <a:ext uri="{FF2B5EF4-FFF2-40B4-BE49-F238E27FC236}">
                  <a16:creationId xmlns:a16="http://schemas.microsoft.com/office/drawing/2014/main" id="{2062990E-6EC9-4D13-82C7-1B8B6A33D7A6}"/>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01;p64">
              <a:extLst>
                <a:ext uri="{FF2B5EF4-FFF2-40B4-BE49-F238E27FC236}">
                  <a16:creationId xmlns:a16="http://schemas.microsoft.com/office/drawing/2014/main" id="{C7761B2C-908A-41A7-AB7F-D285906FD20B}"/>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02;p64">
              <a:extLst>
                <a:ext uri="{FF2B5EF4-FFF2-40B4-BE49-F238E27FC236}">
                  <a16:creationId xmlns:a16="http://schemas.microsoft.com/office/drawing/2014/main" id="{260D6A56-9D85-4200-8345-5AA00BFCDA43}"/>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03;p64">
              <a:extLst>
                <a:ext uri="{FF2B5EF4-FFF2-40B4-BE49-F238E27FC236}">
                  <a16:creationId xmlns:a16="http://schemas.microsoft.com/office/drawing/2014/main" id="{B003F20C-BBDD-48B9-BDC4-E4566CCBB205}"/>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04;p64">
              <a:extLst>
                <a:ext uri="{FF2B5EF4-FFF2-40B4-BE49-F238E27FC236}">
                  <a16:creationId xmlns:a16="http://schemas.microsoft.com/office/drawing/2014/main" id="{FCDBB09A-C7D5-432A-8B49-F1D7D4B72AE5}"/>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05;p64">
              <a:extLst>
                <a:ext uri="{FF2B5EF4-FFF2-40B4-BE49-F238E27FC236}">
                  <a16:creationId xmlns:a16="http://schemas.microsoft.com/office/drawing/2014/main" id="{49465EAB-078B-444D-AAA8-D7F1618AE805}"/>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06;p64">
              <a:extLst>
                <a:ext uri="{FF2B5EF4-FFF2-40B4-BE49-F238E27FC236}">
                  <a16:creationId xmlns:a16="http://schemas.microsoft.com/office/drawing/2014/main" id="{4CE31681-18F4-4FBD-B849-D441A06697CA}"/>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07;p64">
              <a:extLst>
                <a:ext uri="{FF2B5EF4-FFF2-40B4-BE49-F238E27FC236}">
                  <a16:creationId xmlns:a16="http://schemas.microsoft.com/office/drawing/2014/main" id="{404C97DB-A8CE-47BB-8C13-E90C7D1BD87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08;p64">
              <a:extLst>
                <a:ext uri="{FF2B5EF4-FFF2-40B4-BE49-F238E27FC236}">
                  <a16:creationId xmlns:a16="http://schemas.microsoft.com/office/drawing/2014/main" id="{9D9540C7-582D-49CD-9191-6135750849F5}"/>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09;p64">
              <a:extLst>
                <a:ext uri="{FF2B5EF4-FFF2-40B4-BE49-F238E27FC236}">
                  <a16:creationId xmlns:a16="http://schemas.microsoft.com/office/drawing/2014/main" id="{316E3D6F-8A4A-4F9F-8CCB-F866E42640AB}"/>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10;p64">
              <a:extLst>
                <a:ext uri="{FF2B5EF4-FFF2-40B4-BE49-F238E27FC236}">
                  <a16:creationId xmlns:a16="http://schemas.microsoft.com/office/drawing/2014/main" id="{5FA1A6A8-0689-48F3-A95D-6DEFBD368A89}"/>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11;p64">
              <a:extLst>
                <a:ext uri="{FF2B5EF4-FFF2-40B4-BE49-F238E27FC236}">
                  <a16:creationId xmlns:a16="http://schemas.microsoft.com/office/drawing/2014/main" id="{FB87D766-3DC9-428B-9FD2-9732301232E0}"/>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12;p64">
              <a:extLst>
                <a:ext uri="{FF2B5EF4-FFF2-40B4-BE49-F238E27FC236}">
                  <a16:creationId xmlns:a16="http://schemas.microsoft.com/office/drawing/2014/main" id="{56F64273-B97E-48B4-81A7-0CF1EEA0A399}"/>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13;p64">
              <a:extLst>
                <a:ext uri="{FF2B5EF4-FFF2-40B4-BE49-F238E27FC236}">
                  <a16:creationId xmlns:a16="http://schemas.microsoft.com/office/drawing/2014/main" id="{CB90ECF8-4E62-40CA-8D0D-EFB15A17880A}"/>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14;p64">
              <a:extLst>
                <a:ext uri="{FF2B5EF4-FFF2-40B4-BE49-F238E27FC236}">
                  <a16:creationId xmlns:a16="http://schemas.microsoft.com/office/drawing/2014/main" id="{37882261-6C6E-4081-B02D-A03C30A203A8}"/>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15;p64">
              <a:extLst>
                <a:ext uri="{FF2B5EF4-FFF2-40B4-BE49-F238E27FC236}">
                  <a16:creationId xmlns:a16="http://schemas.microsoft.com/office/drawing/2014/main" id="{A0CF6306-E585-443E-BB5D-6EF3EE680DD2}"/>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16;p64">
              <a:extLst>
                <a:ext uri="{FF2B5EF4-FFF2-40B4-BE49-F238E27FC236}">
                  <a16:creationId xmlns:a16="http://schemas.microsoft.com/office/drawing/2014/main" id="{5B6EB6BC-FE9B-45E5-91D2-585891DF2C3A}"/>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17;p64">
              <a:extLst>
                <a:ext uri="{FF2B5EF4-FFF2-40B4-BE49-F238E27FC236}">
                  <a16:creationId xmlns:a16="http://schemas.microsoft.com/office/drawing/2014/main" id="{2E959BE7-42FD-41F5-BF37-155C5F6718BC}"/>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18;p64">
              <a:extLst>
                <a:ext uri="{FF2B5EF4-FFF2-40B4-BE49-F238E27FC236}">
                  <a16:creationId xmlns:a16="http://schemas.microsoft.com/office/drawing/2014/main" id="{1DFEF6F9-54B5-4660-85B7-E1C02EF2B67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19;p64">
              <a:extLst>
                <a:ext uri="{FF2B5EF4-FFF2-40B4-BE49-F238E27FC236}">
                  <a16:creationId xmlns:a16="http://schemas.microsoft.com/office/drawing/2014/main" id="{4926C571-D22F-4CDF-B5F2-67520CE040CD}"/>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20;p64">
              <a:extLst>
                <a:ext uri="{FF2B5EF4-FFF2-40B4-BE49-F238E27FC236}">
                  <a16:creationId xmlns:a16="http://schemas.microsoft.com/office/drawing/2014/main" id="{D39EDB7E-FFE3-4CFC-AEC6-899C24DA7103}"/>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21;p64">
              <a:extLst>
                <a:ext uri="{FF2B5EF4-FFF2-40B4-BE49-F238E27FC236}">
                  <a16:creationId xmlns:a16="http://schemas.microsoft.com/office/drawing/2014/main" id="{515C80D3-EFE1-46D5-808B-0C497B071ED8}"/>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22;p64">
              <a:extLst>
                <a:ext uri="{FF2B5EF4-FFF2-40B4-BE49-F238E27FC236}">
                  <a16:creationId xmlns:a16="http://schemas.microsoft.com/office/drawing/2014/main" id="{E2C30EEF-5A92-4B2F-B9FE-6F5226735981}"/>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23;p64">
              <a:extLst>
                <a:ext uri="{FF2B5EF4-FFF2-40B4-BE49-F238E27FC236}">
                  <a16:creationId xmlns:a16="http://schemas.microsoft.com/office/drawing/2014/main" id="{DAAF3C2E-9246-4379-AF75-3452E19CE133}"/>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24;p64">
              <a:extLst>
                <a:ext uri="{FF2B5EF4-FFF2-40B4-BE49-F238E27FC236}">
                  <a16:creationId xmlns:a16="http://schemas.microsoft.com/office/drawing/2014/main" id="{C07B5746-74F5-4F48-89E9-FD2D2DD3EC71}"/>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25;p64">
              <a:extLst>
                <a:ext uri="{FF2B5EF4-FFF2-40B4-BE49-F238E27FC236}">
                  <a16:creationId xmlns:a16="http://schemas.microsoft.com/office/drawing/2014/main" id="{4E319D8D-EB03-4B93-B31B-7094FA7B2053}"/>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26;p64">
              <a:extLst>
                <a:ext uri="{FF2B5EF4-FFF2-40B4-BE49-F238E27FC236}">
                  <a16:creationId xmlns:a16="http://schemas.microsoft.com/office/drawing/2014/main" id="{512B2902-E02D-40C0-A767-C13988AF0AAC}"/>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27;p64">
              <a:extLst>
                <a:ext uri="{FF2B5EF4-FFF2-40B4-BE49-F238E27FC236}">
                  <a16:creationId xmlns:a16="http://schemas.microsoft.com/office/drawing/2014/main" id="{3D0C22ED-09B5-41CC-91DD-07D6A14269B1}"/>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28;p64">
              <a:extLst>
                <a:ext uri="{FF2B5EF4-FFF2-40B4-BE49-F238E27FC236}">
                  <a16:creationId xmlns:a16="http://schemas.microsoft.com/office/drawing/2014/main" id="{D1E14811-E307-47AD-9DD4-642719FCC0A8}"/>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29;p64">
              <a:extLst>
                <a:ext uri="{FF2B5EF4-FFF2-40B4-BE49-F238E27FC236}">
                  <a16:creationId xmlns:a16="http://schemas.microsoft.com/office/drawing/2014/main" id="{246F9094-7DDC-46AF-803F-A26A484FA0BE}"/>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30;p64">
              <a:extLst>
                <a:ext uri="{FF2B5EF4-FFF2-40B4-BE49-F238E27FC236}">
                  <a16:creationId xmlns:a16="http://schemas.microsoft.com/office/drawing/2014/main" id="{A27594DC-807D-43EE-8583-58572F4CFA3D}"/>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31;p64">
              <a:extLst>
                <a:ext uri="{FF2B5EF4-FFF2-40B4-BE49-F238E27FC236}">
                  <a16:creationId xmlns:a16="http://schemas.microsoft.com/office/drawing/2014/main" id="{9AABCE64-583D-4817-99C2-417235E7A9B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32;p64">
              <a:extLst>
                <a:ext uri="{FF2B5EF4-FFF2-40B4-BE49-F238E27FC236}">
                  <a16:creationId xmlns:a16="http://schemas.microsoft.com/office/drawing/2014/main" id="{F855AC3E-CA32-489B-A0C1-CB68B3261B01}"/>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33;p64">
              <a:extLst>
                <a:ext uri="{FF2B5EF4-FFF2-40B4-BE49-F238E27FC236}">
                  <a16:creationId xmlns:a16="http://schemas.microsoft.com/office/drawing/2014/main" id="{475AB5B7-8CAD-4E3E-A340-7560F4ABA1F0}"/>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34;p64">
              <a:extLst>
                <a:ext uri="{FF2B5EF4-FFF2-40B4-BE49-F238E27FC236}">
                  <a16:creationId xmlns:a16="http://schemas.microsoft.com/office/drawing/2014/main" id="{0AF487AA-6EF9-44B2-94DF-2CBB7DF4CFCB}"/>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35;p64">
              <a:extLst>
                <a:ext uri="{FF2B5EF4-FFF2-40B4-BE49-F238E27FC236}">
                  <a16:creationId xmlns:a16="http://schemas.microsoft.com/office/drawing/2014/main" id="{AA0CB14F-A5FE-47D5-A46C-3B60A1FE5337}"/>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36;p64">
              <a:extLst>
                <a:ext uri="{FF2B5EF4-FFF2-40B4-BE49-F238E27FC236}">
                  <a16:creationId xmlns:a16="http://schemas.microsoft.com/office/drawing/2014/main" id="{DA0A5F71-3236-4742-86C5-647E14D6FE5E}"/>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37;p64">
              <a:extLst>
                <a:ext uri="{FF2B5EF4-FFF2-40B4-BE49-F238E27FC236}">
                  <a16:creationId xmlns:a16="http://schemas.microsoft.com/office/drawing/2014/main" id="{B9886E68-8A65-4A68-B7F0-90B5534296C5}"/>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38;p64">
              <a:extLst>
                <a:ext uri="{FF2B5EF4-FFF2-40B4-BE49-F238E27FC236}">
                  <a16:creationId xmlns:a16="http://schemas.microsoft.com/office/drawing/2014/main" id="{AB45EAFF-2080-47E0-BD47-D13DCC4804F5}"/>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39;p64">
              <a:extLst>
                <a:ext uri="{FF2B5EF4-FFF2-40B4-BE49-F238E27FC236}">
                  <a16:creationId xmlns:a16="http://schemas.microsoft.com/office/drawing/2014/main" id="{262F0D11-62E3-4707-8BF4-44F97F64A80F}"/>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40;p64">
              <a:extLst>
                <a:ext uri="{FF2B5EF4-FFF2-40B4-BE49-F238E27FC236}">
                  <a16:creationId xmlns:a16="http://schemas.microsoft.com/office/drawing/2014/main" id="{5472C079-9370-4192-92DC-52346FA035FA}"/>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41;p64">
              <a:extLst>
                <a:ext uri="{FF2B5EF4-FFF2-40B4-BE49-F238E27FC236}">
                  <a16:creationId xmlns:a16="http://schemas.microsoft.com/office/drawing/2014/main" id="{216245B9-FC2C-45C5-98AD-9B78AC78CC40}"/>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42;p64">
              <a:extLst>
                <a:ext uri="{FF2B5EF4-FFF2-40B4-BE49-F238E27FC236}">
                  <a16:creationId xmlns:a16="http://schemas.microsoft.com/office/drawing/2014/main" id="{F7DD0C90-EBA5-4995-93D8-476A55B35F9E}"/>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43;p64">
              <a:extLst>
                <a:ext uri="{FF2B5EF4-FFF2-40B4-BE49-F238E27FC236}">
                  <a16:creationId xmlns:a16="http://schemas.microsoft.com/office/drawing/2014/main" id="{FB999123-4DA1-4074-BFD2-E51CBBEB7139}"/>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44;p64">
              <a:extLst>
                <a:ext uri="{FF2B5EF4-FFF2-40B4-BE49-F238E27FC236}">
                  <a16:creationId xmlns:a16="http://schemas.microsoft.com/office/drawing/2014/main" id="{5297BD32-BA27-488B-A3AA-177D8C1E8489}"/>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45;p64">
              <a:extLst>
                <a:ext uri="{FF2B5EF4-FFF2-40B4-BE49-F238E27FC236}">
                  <a16:creationId xmlns:a16="http://schemas.microsoft.com/office/drawing/2014/main" id="{663B1623-2E0C-45A2-8E67-554D5E6B1CF0}"/>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46;p64">
              <a:extLst>
                <a:ext uri="{FF2B5EF4-FFF2-40B4-BE49-F238E27FC236}">
                  <a16:creationId xmlns:a16="http://schemas.microsoft.com/office/drawing/2014/main" id="{0458D3F7-06B4-48D0-A033-F6B0930356F7}"/>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47;p64">
              <a:extLst>
                <a:ext uri="{FF2B5EF4-FFF2-40B4-BE49-F238E27FC236}">
                  <a16:creationId xmlns:a16="http://schemas.microsoft.com/office/drawing/2014/main" id="{EC9BFF94-A8DA-45A8-BF19-98060893DF9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48;p64">
              <a:extLst>
                <a:ext uri="{FF2B5EF4-FFF2-40B4-BE49-F238E27FC236}">
                  <a16:creationId xmlns:a16="http://schemas.microsoft.com/office/drawing/2014/main" id="{13350E9A-3D59-4C47-B446-22C2A63731F1}"/>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49;p64">
              <a:extLst>
                <a:ext uri="{FF2B5EF4-FFF2-40B4-BE49-F238E27FC236}">
                  <a16:creationId xmlns:a16="http://schemas.microsoft.com/office/drawing/2014/main" id="{CC7E635B-F696-4A0A-B7CF-8B46E613183B}"/>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50;p64">
              <a:extLst>
                <a:ext uri="{FF2B5EF4-FFF2-40B4-BE49-F238E27FC236}">
                  <a16:creationId xmlns:a16="http://schemas.microsoft.com/office/drawing/2014/main" id="{DA560F28-7AE8-43AB-B3E4-42FE78C3FC6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51;p64">
              <a:extLst>
                <a:ext uri="{FF2B5EF4-FFF2-40B4-BE49-F238E27FC236}">
                  <a16:creationId xmlns:a16="http://schemas.microsoft.com/office/drawing/2014/main" id="{0EA2844A-9054-4844-BEA4-D3D99CD2BB84}"/>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52;p64">
              <a:extLst>
                <a:ext uri="{FF2B5EF4-FFF2-40B4-BE49-F238E27FC236}">
                  <a16:creationId xmlns:a16="http://schemas.microsoft.com/office/drawing/2014/main" id="{5A5E816B-E267-4D04-A3C8-789C54329ED7}"/>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53;p64">
              <a:extLst>
                <a:ext uri="{FF2B5EF4-FFF2-40B4-BE49-F238E27FC236}">
                  <a16:creationId xmlns:a16="http://schemas.microsoft.com/office/drawing/2014/main" id="{58081B98-14AA-4D42-96C3-5D847F1B16E4}"/>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54;p64">
              <a:extLst>
                <a:ext uri="{FF2B5EF4-FFF2-40B4-BE49-F238E27FC236}">
                  <a16:creationId xmlns:a16="http://schemas.microsoft.com/office/drawing/2014/main" id="{3336CF29-9D66-4101-BF6F-9E38CEFA2DE6}"/>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55;p64">
              <a:extLst>
                <a:ext uri="{FF2B5EF4-FFF2-40B4-BE49-F238E27FC236}">
                  <a16:creationId xmlns:a16="http://schemas.microsoft.com/office/drawing/2014/main" id="{11346391-F9AD-45D8-9BB5-095A37368DC0}"/>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56;p64">
              <a:extLst>
                <a:ext uri="{FF2B5EF4-FFF2-40B4-BE49-F238E27FC236}">
                  <a16:creationId xmlns:a16="http://schemas.microsoft.com/office/drawing/2014/main" id="{98ECF241-B90A-4B82-893E-749AC5BE46F2}"/>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57;p64">
              <a:extLst>
                <a:ext uri="{FF2B5EF4-FFF2-40B4-BE49-F238E27FC236}">
                  <a16:creationId xmlns:a16="http://schemas.microsoft.com/office/drawing/2014/main" id="{2FCF480A-D328-4F58-9661-97651D3BE1E3}"/>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58;p64">
              <a:extLst>
                <a:ext uri="{FF2B5EF4-FFF2-40B4-BE49-F238E27FC236}">
                  <a16:creationId xmlns:a16="http://schemas.microsoft.com/office/drawing/2014/main" id="{4B66057C-0459-4130-A861-5B6DA9AC1AD2}"/>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59;p64">
              <a:extLst>
                <a:ext uri="{FF2B5EF4-FFF2-40B4-BE49-F238E27FC236}">
                  <a16:creationId xmlns:a16="http://schemas.microsoft.com/office/drawing/2014/main" id="{8F81585A-877F-424E-ABC5-8A9E7409B185}"/>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60;p64">
              <a:extLst>
                <a:ext uri="{FF2B5EF4-FFF2-40B4-BE49-F238E27FC236}">
                  <a16:creationId xmlns:a16="http://schemas.microsoft.com/office/drawing/2014/main" id="{20B380CB-03D5-4B3C-B6EB-FDA7E3CC3B3E}"/>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61;p64">
              <a:extLst>
                <a:ext uri="{FF2B5EF4-FFF2-40B4-BE49-F238E27FC236}">
                  <a16:creationId xmlns:a16="http://schemas.microsoft.com/office/drawing/2014/main" id="{5AB834B5-EEE8-4EE2-8C76-42EB85094DB6}"/>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62;p64">
              <a:extLst>
                <a:ext uri="{FF2B5EF4-FFF2-40B4-BE49-F238E27FC236}">
                  <a16:creationId xmlns:a16="http://schemas.microsoft.com/office/drawing/2014/main" id="{8834BE09-E584-4B4C-B158-975F8CE0FA5F}"/>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63;p64">
              <a:extLst>
                <a:ext uri="{FF2B5EF4-FFF2-40B4-BE49-F238E27FC236}">
                  <a16:creationId xmlns:a16="http://schemas.microsoft.com/office/drawing/2014/main" id="{D7F90D8A-E1C5-43F9-975A-C036DA2C54D9}"/>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64;p64">
              <a:extLst>
                <a:ext uri="{FF2B5EF4-FFF2-40B4-BE49-F238E27FC236}">
                  <a16:creationId xmlns:a16="http://schemas.microsoft.com/office/drawing/2014/main" id="{A8E6360E-6F19-489E-8D8B-305AA5D37A47}"/>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65;p64">
              <a:extLst>
                <a:ext uri="{FF2B5EF4-FFF2-40B4-BE49-F238E27FC236}">
                  <a16:creationId xmlns:a16="http://schemas.microsoft.com/office/drawing/2014/main" id="{40EA977D-84A1-432D-8CDD-5437C469054E}"/>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019;p64">
            <a:extLst>
              <a:ext uri="{FF2B5EF4-FFF2-40B4-BE49-F238E27FC236}">
                <a16:creationId xmlns:a16="http://schemas.microsoft.com/office/drawing/2014/main" id="{5C219E11-5639-4680-A059-232042C562AE}"/>
              </a:ext>
            </a:extLst>
          </p:cNvPr>
          <p:cNvGrpSpPr/>
          <p:nvPr/>
        </p:nvGrpSpPr>
        <p:grpSpPr>
          <a:xfrm>
            <a:off x="6072581" y="990718"/>
            <a:ext cx="1475957" cy="1578476"/>
            <a:chOff x="1744400" y="429725"/>
            <a:chExt cx="4623925" cy="4948200"/>
          </a:xfrm>
        </p:grpSpPr>
        <p:sp>
          <p:nvSpPr>
            <p:cNvPr id="280" name="Google Shape;4020;p64">
              <a:extLst>
                <a:ext uri="{FF2B5EF4-FFF2-40B4-BE49-F238E27FC236}">
                  <a16:creationId xmlns:a16="http://schemas.microsoft.com/office/drawing/2014/main" id="{46D0E723-D15C-459B-A522-42CC1E4AD58A}"/>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021;p64">
              <a:extLst>
                <a:ext uri="{FF2B5EF4-FFF2-40B4-BE49-F238E27FC236}">
                  <a16:creationId xmlns:a16="http://schemas.microsoft.com/office/drawing/2014/main" id="{2FADA7B6-3486-4FE5-8BE6-3FB08DE39F6C}"/>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022;p64">
              <a:extLst>
                <a:ext uri="{FF2B5EF4-FFF2-40B4-BE49-F238E27FC236}">
                  <a16:creationId xmlns:a16="http://schemas.microsoft.com/office/drawing/2014/main" id="{4141E5BD-20E3-4E79-934A-F817CC2C4A66}"/>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023;p64">
              <a:extLst>
                <a:ext uri="{FF2B5EF4-FFF2-40B4-BE49-F238E27FC236}">
                  <a16:creationId xmlns:a16="http://schemas.microsoft.com/office/drawing/2014/main" id="{1D25185F-3F11-4686-B521-FC42BAA1F6A5}"/>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024;p64">
              <a:extLst>
                <a:ext uri="{FF2B5EF4-FFF2-40B4-BE49-F238E27FC236}">
                  <a16:creationId xmlns:a16="http://schemas.microsoft.com/office/drawing/2014/main" id="{88C931F4-6B8F-4706-9394-08BDDA608FC6}"/>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025;p64">
              <a:extLst>
                <a:ext uri="{FF2B5EF4-FFF2-40B4-BE49-F238E27FC236}">
                  <a16:creationId xmlns:a16="http://schemas.microsoft.com/office/drawing/2014/main" id="{DDFD4FBB-93AF-4BC1-9BA8-E99B5165AE40}"/>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26;p64">
              <a:extLst>
                <a:ext uri="{FF2B5EF4-FFF2-40B4-BE49-F238E27FC236}">
                  <a16:creationId xmlns:a16="http://schemas.microsoft.com/office/drawing/2014/main" id="{81818F0C-F50E-475F-9A04-A88A868300DB}"/>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27;p64">
              <a:extLst>
                <a:ext uri="{FF2B5EF4-FFF2-40B4-BE49-F238E27FC236}">
                  <a16:creationId xmlns:a16="http://schemas.microsoft.com/office/drawing/2014/main" id="{4E08C463-5101-4C80-912D-4DD860823031}"/>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28;p64">
              <a:extLst>
                <a:ext uri="{FF2B5EF4-FFF2-40B4-BE49-F238E27FC236}">
                  <a16:creationId xmlns:a16="http://schemas.microsoft.com/office/drawing/2014/main" id="{8A0C4B64-CE58-4602-9D3E-3E89DE54DF23}"/>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29;p64">
              <a:extLst>
                <a:ext uri="{FF2B5EF4-FFF2-40B4-BE49-F238E27FC236}">
                  <a16:creationId xmlns:a16="http://schemas.microsoft.com/office/drawing/2014/main" id="{D7FEAFB3-97B9-416C-ADFD-7702D1491565}"/>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30;p64">
              <a:extLst>
                <a:ext uri="{FF2B5EF4-FFF2-40B4-BE49-F238E27FC236}">
                  <a16:creationId xmlns:a16="http://schemas.microsoft.com/office/drawing/2014/main" id="{ADECD2C5-90CB-44D4-B7C8-07F28F308AA8}"/>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31;p64">
              <a:extLst>
                <a:ext uri="{FF2B5EF4-FFF2-40B4-BE49-F238E27FC236}">
                  <a16:creationId xmlns:a16="http://schemas.microsoft.com/office/drawing/2014/main" id="{E0076B95-0037-4D94-B9EF-90A50BC29133}"/>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32;p64">
              <a:extLst>
                <a:ext uri="{FF2B5EF4-FFF2-40B4-BE49-F238E27FC236}">
                  <a16:creationId xmlns:a16="http://schemas.microsoft.com/office/drawing/2014/main" id="{562803C5-A22D-4D0B-8153-021D59549F26}"/>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33;p64">
              <a:extLst>
                <a:ext uri="{FF2B5EF4-FFF2-40B4-BE49-F238E27FC236}">
                  <a16:creationId xmlns:a16="http://schemas.microsoft.com/office/drawing/2014/main" id="{049D2EEF-6DBE-41EE-AB4A-B154282C7A8E}"/>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34;p64">
              <a:extLst>
                <a:ext uri="{FF2B5EF4-FFF2-40B4-BE49-F238E27FC236}">
                  <a16:creationId xmlns:a16="http://schemas.microsoft.com/office/drawing/2014/main" id="{8CE9E292-5015-4BAA-A527-4696354E0DF7}"/>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35;p64">
              <a:extLst>
                <a:ext uri="{FF2B5EF4-FFF2-40B4-BE49-F238E27FC236}">
                  <a16:creationId xmlns:a16="http://schemas.microsoft.com/office/drawing/2014/main" id="{AAF97CBE-D4B5-4A4C-8693-100ABB3A0D16}"/>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36;p64">
              <a:extLst>
                <a:ext uri="{FF2B5EF4-FFF2-40B4-BE49-F238E27FC236}">
                  <a16:creationId xmlns:a16="http://schemas.microsoft.com/office/drawing/2014/main" id="{381B1AC5-E7A0-4074-A7CC-E9E171FF9806}"/>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37;p64">
              <a:extLst>
                <a:ext uri="{FF2B5EF4-FFF2-40B4-BE49-F238E27FC236}">
                  <a16:creationId xmlns:a16="http://schemas.microsoft.com/office/drawing/2014/main" id="{98F352EA-C2A2-4EE0-A7BC-62DA5442FEF3}"/>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38;p64">
              <a:extLst>
                <a:ext uri="{FF2B5EF4-FFF2-40B4-BE49-F238E27FC236}">
                  <a16:creationId xmlns:a16="http://schemas.microsoft.com/office/drawing/2014/main" id="{48504D2F-CA8B-41F8-A0EB-114C9200208F}"/>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39;p64">
              <a:extLst>
                <a:ext uri="{FF2B5EF4-FFF2-40B4-BE49-F238E27FC236}">
                  <a16:creationId xmlns:a16="http://schemas.microsoft.com/office/drawing/2014/main" id="{758E62DC-4ECD-4F65-974E-FA183A8EB69B}"/>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40;p64">
              <a:extLst>
                <a:ext uri="{FF2B5EF4-FFF2-40B4-BE49-F238E27FC236}">
                  <a16:creationId xmlns:a16="http://schemas.microsoft.com/office/drawing/2014/main" id="{AB469B92-881A-4877-AC6B-5C6F85EA611A}"/>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41;p64">
              <a:extLst>
                <a:ext uri="{FF2B5EF4-FFF2-40B4-BE49-F238E27FC236}">
                  <a16:creationId xmlns:a16="http://schemas.microsoft.com/office/drawing/2014/main" id="{B6558436-7A9E-4CC5-AEF4-2443C792D5BE}"/>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42;p64">
              <a:extLst>
                <a:ext uri="{FF2B5EF4-FFF2-40B4-BE49-F238E27FC236}">
                  <a16:creationId xmlns:a16="http://schemas.microsoft.com/office/drawing/2014/main" id="{42C36537-3D1E-41C2-BF59-6D4A78E23D63}"/>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43;p64">
              <a:extLst>
                <a:ext uri="{FF2B5EF4-FFF2-40B4-BE49-F238E27FC236}">
                  <a16:creationId xmlns:a16="http://schemas.microsoft.com/office/drawing/2014/main" id="{F4E05395-E56E-43BB-B11F-BBC7CE539EB8}"/>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44;p64">
              <a:extLst>
                <a:ext uri="{FF2B5EF4-FFF2-40B4-BE49-F238E27FC236}">
                  <a16:creationId xmlns:a16="http://schemas.microsoft.com/office/drawing/2014/main" id="{ED991B7C-9277-4873-B430-852B0061041E}"/>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45;p64">
              <a:extLst>
                <a:ext uri="{FF2B5EF4-FFF2-40B4-BE49-F238E27FC236}">
                  <a16:creationId xmlns:a16="http://schemas.microsoft.com/office/drawing/2014/main" id="{52A95F63-7F72-404B-B60F-62D036726A2C}"/>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46;p64">
              <a:extLst>
                <a:ext uri="{FF2B5EF4-FFF2-40B4-BE49-F238E27FC236}">
                  <a16:creationId xmlns:a16="http://schemas.microsoft.com/office/drawing/2014/main" id="{9BA4D367-F1AA-42A3-AD90-A4BCBE1ED1DC}"/>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47;p64">
              <a:extLst>
                <a:ext uri="{FF2B5EF4-FFF2-40B4-BE49-F238E27FC236}">
                  <a16:creationId xmlns:a16="http://schemas.microsoft.com/office/drawing/2014/main" id="{FB4E5A63-3629-42F6-8568-5C66918B7279}"/>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48;p64">
              <a:extLst>
                <a:ext uri="{FF2B5EF4-FFF2-40B4-BE49-F238E27FC236}">
                  <a16:creationId xmlns:a16="http://schemas.microsoft.com/office/drawing/2014/main" id="{DFE746CA-DED8-4DCB-8FEE-9489894BCF07}"/>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49;p64">
              <a:extLst>
                <a:ext uri="{FF2B5EF4-FFF2-40B4-BE49-F238E27FC236}">
                  <a16:creationId xmlns:a16="http://schemas.microsoft.com/office/drawing/2014/main" id="{CF90B454-5F26-473B-AAF5-0C7626B18080}"/>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50;p64">
              <a:extLst>
                <a:ext uri="{FF2B5EF4-FFF2-40B4-BE49-F238E27FC236}">
                  <a16:creationId xmlns:a16="http://schemas.microsoft.com/office/drawing/2014/main" id="{5713FE8A-8F95-4F92-A468-7407FB8AB7A8}"/>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51;p64">
              <a:extLst>
                <a:ext uri="{FF2B5EF4-FFF2-40B4-BE49-F238E27FC236}">
                  <a16:creationId xmlns:a16="http://schemas.microsoft.com/office/drawing/2014/main" id="{D8206EB0-7B1C-4155-BF1B-2A63C5EA6DD4}"/>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52;p64">
              <a:extLst>
                <a:ext uri="{FF2B5EF4-FFF2-40B4-BE49-F238E27FC236}">
                  <a16:creationId xmlns:a16="http://schemas.microsoft.com/office/drawing/2014/main" id="{E3181425-6461-4CC8-B87D-FCC9B29C1635}"/>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53;p64">
              <a:extLst>
                <a:ext uri="{FF2B5EF4-FFF2-40B4-BE49-F238E27FC236}">
                  <a16:creationId xmlns:a16="http://schemas.microsoft.com/office/drawing/2014/main" id="{1707463A-24DA-4002-8D87-EB4F16FEB30F}"/>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54;p64">
              <a:extLst>
                <a:ext uri="{FF2B5EF4-FFF2-40B4-BE49-F238E27FC236}">
                  <a16:creationId xmlns:a16="http://schemas.microsoft.com/office/drawing/2014/main" id="{ED260CF2-E838-41E9-A518-18FBEF956500}"/>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55;p64">
              <a:extLst>
                <a:ext uri="{FF2B5EF4-FFF2-40B4-BE49-F238E27FC236}">
                  <a16:creationId xmlns:a16="http://schemas.microsoft.com/office/drawing/2014/main" id="{6FDE3934-70EC-465E-8EBA-6080967DF7F8}"/>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56;p64">
              <a:extLst>
                <a:ext uri="{FF2B5EF4-FFF2-40B4-BE49-F238E27FC236}">
                  <a16:creationId xmlns:a16="http://schemas.microsoft.com/office/drawing/2014/main" id="{B2106B63-D4A2-4A41-9406-6139D3E348F5}"/>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57;p64">
              <a:extLst>
                <a:ext uri="{FF2B5EF4-FFF2-40B4-BE49-F238E27FC236}">
                  <a16:creationId xmlns:a16="http://schemas.microsoft.com/office/drawing/2014/main" id="{2FEE58EE-507C-4D3B-87C3-3ADC92C0726B}"/>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58;p64">
              <a:extLst>
                <a:ext uri="{FF2B5EF4-FFF2-40B4-BE49-F238E27FC236}">
                  <a16:creationId xmlns:a16="http://schemas.microsoft.com/office/drawing/2014/main" id="{8B4E3238-364E-4488-90D4-C98757FDF2CA}"/>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59;p64">
              <a:extLst>
                <a:ext uri="{FF2B5EF4-FFF2-40B4-BE49-F238E27FC236}">
                  <a16:creationId xmlns:a16="http://schemas.microsoft.com/office/drawing/2014/main" id="{A25A7F99-56A8-4371-8529-7A398718E59B}"/>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60;p64">
              <a:extLst>
                <a:ext uri="{FF2B5EF4-FFF2-40B4-BE49-F238E27FC236}">
                  <a16:creationId xmlns:a16="http://schemas.microsoft.com/office/drawing/2014/main" id="{E0D9F767-F006-4FB2-B7C0-C60257C58DBF}"/>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61;p64">
              <a:extLst>
                <a:ext uri="{FF2B5EF4-FFF2-40B4-BE49-F238E27FC236}">
                  <a16:creationId xmlns:a16="http://schemas.microsoft.com/office/drawing/2014/main" id="{3BF91344-5EF6-458F-AB98-AE3AA57CE583}"/>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62;p64">
              <a:extLst>
                <a:ext uri="{FF2B5EF4-FFF2-40B4-BE49-F238E27FC236}">
                  <a16:creationId xmlns:a16="http://schemas.microsoft.com/office/drawing/2014/main" id="{00B17B69-DAD4-4E06-A8D2-B722F9C72D0F}"/>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63;p64">
              <a:extLst>
                <a:ext uri="{FF2B5EF4-FFF2-40B4-BE49-F238E27FC236}">
                  <a16:creationId xmlns:a16="http://schemas.microsoft.com/office/drawing/2014/main" id="{B29F7484-7923-4925-AD4A-97A0824A0495}"/>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64;p64">
              <a:extLst>
                <a:ext uri="{FF2B5EF4-FFF2-40B4-BE49-F238E27FC236}">
                  <a16:creationId xmlns:a16="http://schemas.microsoft.com/office/drawing/2014/main" id="{85B3B6E9-D896-4A8D-916E-3429B9855D64}"/>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65;p64">
              <a:extLst>
                <a:ext uri="{FF2B5EF4-FFF2-40B4-BE49-F238E27FC236}">
                  <a16:creationId xmlns:a16="http://schemas.microsoft.com/office/drawing/2014/main" id="{832380F8-6A45-461B-863E-E60AAC48B194}"/>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66;p64">
              <a:extLst>
                <a:ext uri="{FF2B5EF4-FFF2-40B4-BE49-F238E27FC236}">
                  <a16:creationId xmlns:a16="http://schemas.microsoft.com/office/drawing/2014/main" id="{2F86577C-1613-4FCF-8D43-FB5D342F6360}"/>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67;p64">
              <a:extLst>
                <a:ext uri="{FF2B5EF4-FFF2-40B4-BE49-F238E27FC236}">
                  <a16:creationId xmlns:a16="http://schemas.microsoft.com/office/drawing/2014/main" id="{D7CA2C78-BE4D-4EE8-91AB-69D77E49EB02}"/>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68;p64">
              <a:extLst>
                <a:ext uri="{FF2B5EF4-FFF2-40B4-BE49-F238E27FC236}">
                  <a16:creationId xmlns:a16="http://schemas.microsoft.com/office/drawing/2014/main" id="{54BA045C-F78C-4C48-BB81-2E9B6F6533B1}"/>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69;p64">
              <a:extLst>
                <a:ext uri="{FF2B5EF4-FFF2-40B4-BE49-F238E27FC236}">
                  <a16:creationId xmlns:a16="http://schemas.microsoft.com/office/drawing/2014/main" id="{C6461161-9C7A-430E-BD1C-1297FB9813CA}"/>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70;p64">
              <a:extLst>
                <a:ext uri="{FF2B5EF4-FFF2-40B4-BE49-F238E27FC236}">
                  <a16:creationId xmlns:a16="http://schemas.microsoft.com/office/drawing/2014/main" id="{022BFA9A-35A4-48DD-AB45-C7D9E4FC602B}"/>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71;p64">
              <a:extLst>
                <a:ext uri="{FF2B5EF4-FFF2-40B4-BE49-F238E27FC236}">
                  <a16:creationId xmlns:a16="http://schemas.microsoft.com/office/drawing/2014/main" id="{EAC470F1-BCD3-43CF-90EA-5ABD2A3576CF}"/>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72;p64">
              <a:extLst>
                <a:ext uri="{FF2B5EF4-FFF2-40B4-BE49-F238E27FC236}">
                  <a16:creationId xmlns:a16="http://schemas.microsoft.com/office/drawing/2014/main" id="{628AA65A-8B4F-4D30-8E51-62DB4246A6E2}"/>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73;p64">
              <a:extLst>
                <a:ext uri="{FF2B5EF4-FFF2-40B4-BE49-F238E27FC236}">
                  <a16:creationId xmlns:a16="http://schemas.microsoft.com/office/drawing/2014/main" id="{7FEDB20F-408F-4E9C-BB83-D1B7AC27198D}"/>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74;p64">
              <a:extLst>
                <a:ext uri="{FF2B5EF4-FFF2-40B4-BE49-F238E27FC236}">
                  <a16:creationId xmlns:a16="http://schemas.microsoft.com/office/drawing/2014/main" id="{5385467D-BF05-463B-8DC0-F7CA4402EC67}"/>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75;p64">
              <a:extLst>
                <a:ext uri="{FF2B5EF4-FFF2-40B4-BE49-F238E27FC236}">
                  <a16:creationId xmlns:a16="http://schemas.microsoft.com/office/drawing/2014/main" id="{99AF518E-62B6-45FF-9543-8E48E6677AAB}"/>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76;p64">
              <a:extLst>
                <a:ext uri="{FF2B5EF4-FFF2-40B4-BE49-F238E27FC236}">
                  <a16:creationId xmlns:a16="http://schemas.microsoft.com/office/drawing/2014/main" id="{E9E53603-2A96-45A4-9C5E-F3DE2DE22B58}"/>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77;p64">
              <a:extLst>
                <a:ext uri="{FF2B5EF4-FFF2-40B4-BE49-F238E27FC236}">
                  <a16:creationId xmlns:a16="http://schemas.microsoft.com/office/drawing/2014/main" id="{6ED3CD12-93CF-48F9-8132-451A3C5EC3A5}"/>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78;p64">
              <a:extLst>
                <a:ext uri="{FF2B5EF4-FFF2-40B4-BE49-F238E27FC236}">
                  <a16:creationId xmlns:a16="http://schemas.microsoft.com/office/drawing/2014/main" id="{57B99A37-8CFC-4F1E-8E15-4E6782F04F8D}"/>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79;p64">
              <a:extLst>
                <a:ext uri="{FF2B5EF4-FFF2-40B4-BE49-F238E27FC236}">
                  <a16:creationId xmlns:a16="http://schemas.microsoft.com/office/drawing/2014/main" id="{F06AC717-2EBB-46A8-973C-C7B0D604D6C3}"/>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80;p64">
              <a:extLst>
                <a:ext uri="{FF2B5EF4-FFF2-40B4-BE49-F238E27FC236}">
                  <a16:creationId xmlns:a16="http://schemas.microsoft.com/office/drawing/2014/main" id="{2C4FB8A1-3A64-46A7-9D5B-6967291AA7B0}"/>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81;p64">
              <a:extLst>
                <a:ext uri="{FF2B5EF4-FFF2-40B4-BE49-F238E27FC236}">
                  <a16:creationId xmlns:a16="http://schemas.microsoft.com/office/drawing/2014/main" id="{495547A8-FD88-418D-8166-2B67D26A1C9D}"/>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82;p64">
              <a:extLst>
                <a:ext uri="{FF2B5EF4-FFF2-40B4-BE49-F238E27FC236}">
                  <a16:creationId xmlns:a16="http://schemas.microsoft.com/office/drawing/2014/main" id="{7878DEC8-B991-4936-9964-F9250B33D537}"/>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83;p64">
              <a:extLst>
                <a:ext uri="{FF2B5EF4-FFF2-40B4-BE49-F238E27FC236}">
                  <a16:creationId xmlns:a16="http://schemas.microsoft.com/office/drawing/2014/main" id="{A61BD9CA-64FB-41C4-96E6-2D5D5B6C70A2}"/>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84;p64">
              <a:extLst>
                <a:ext uri="{FF2B5EF4-FFF2-40B4-BE49-F238E27FC236}">
                  <a16:creationId xmlns:a16="http://schemas.microsoft.com/office/drawing/2014/main" id="{22252A2F-6B28-4491-A80E-3D6D40887B23}"/>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85;p64">
              <a:extLst>
                <a:ext uri="{FF2B5EF4-FFF2-40B4-BE49-F238E27FC236}">
                  <a16:creationId xmlns:a16="http://schemas.microsoft.com/office/drawing/2014/main" id="{97533A6E-1848-4C88-A291-E74098236F94}"/>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86;p64">
              <a:extLst>
                <a:ext uri="{FF2B5EF4-FFF2-40B4-BE49-F238E27FC236}">
                  <a16:creationId xmlns:a16="http://schemas.microsoft.com/office/drawing/2014/main" id="{BFD2F460-C4C6-4CA2-B5BF-029E361AB37C}"/>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87;p64">
              <a:extLst>
                <a:ext uri="{FF2B5EF4-FFF2-40B4-BE49-F238E27FC236}">
                  <a16:creationId xmlns:a16="http://schemas.microsoft.com/office/drawing/2014/main" id="{850AFF74-6381-4C01-B226-06362EB0DB34}"/>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88;p64">
              <a:extLst>
                <a:ext uri="{FF2B5EF4-FFF2-40B4-BE49-F238E27FC236}">
                  <a16:creationId xmlns:a16="http://schemas.microsoft.com/office/drawing/2014/main" id="{CB904D19-C693-4CF2-8B60-2AE688A7C15C}"/>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89;p64">
              <a:extLst>
                <a:ext uri="{FF2B5EF4-FFF2-40B4-BE49-F238E27FC236}">
                  <a16:creationId xmlns:a16="http://schemas.microsoft.com/office/drawing/2014/main" id="{1378A239-3A60-49A3-AE81-26DAB0CFE241}"/>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90;p64">
              <a:extLst>
                <a:ext uri="{FF2B5EF4-FFF2-40B4-BE49-F238E27FC236}">
                  <a16:creationId xmlns:a16="http://schemas.microsoft.com/office/drawing/2014/main" id="{8C228440-C7A4-4481-A293-FC4FDEEC9357}"/>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091;p64">
              <a:extLst>
                <a:ext uri="{FF2B5EF4-FFF2-40B4-BE49-F238E27FC236}">
                  <a16:creationId xmlns:a16="http://schemas.microsoft.com/office/drawing/2014/main" id="{986AA145-5FF4-47ED-9BCC-65D0A9C14838}"/>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092;p64">
              <a:extLst>
                <a:ext uri="{FF2B5EF4-FFF2-40B4-BE49-F238E27FC236}">
                  <a16:creationId xmlns:a16="http://schemas.microsoft.com/office/drawing/2014/main" id="{0377D2AF-46A3-4D54-ADEE-3AE02CC44A25}"/>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093;p64">
              <a:extLst>
                <a:ext uri="{FF2B5EF4-FFF2-40B4-BE49-F238E27FC236}">
                  <a16:creationId xmlns:a16="http://schemas.microsoft.com/office/drawing/2014/main" id="{69649CD0-6137-4FCD-8634-2134D13DF96E}"/>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094;p64">
              <a:extLst>
                <a:ext uri="{FF2B5EF4-FFF2-40B4-BE49-F238E27FC236}">
                  <a16:creationId xmlns:a16="http://schemas.microsoft.com/office/drawing/2014/main" id="{84FA2489-489A-4F08-A739-7D07DF12CAAE}"/>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095;p64">
              <a:extLst>
                <a:ext uri="{FF2B5EF4-FFF2-40B4-BE49-F238E27FC236}">
                  <a16:creationId xmlns:a16="http://schemas.microsoft.com/office/drawing/2014/main" id="{8B29C5E4-A806-4FE7-A3A6-C085E4180420}"/>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096;p64">
              <a:extLst>
                <a:ext uri="{FF2B5EF4-FFF2-40B4-BE49-F238E27FC236}">
                  <a16:creationId xmlns:a16="http://schemas.microsoft.com/office/drawing/2014/main" id="{ED22CEAF-DB75-4680-9870-9209C83E2CCD}"/>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097;p64">
              <a:extLst>
                <a:ext uri="{FF2B5EF4-FFF2-40B4-BE49-F238E27FC236}">
                  <a16:creationId xmlns:a16="http://schemas.microsoft.com/office/drawing/2014/main" id="{091E5450-53AE-48D2-BF60-28614F7B5EE4}"/>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98;p64">
              <a:extLst>
                <a:ext uri="{FF2B5EF4-FFF2-40B4-BE49-F238E27FC236}">
                  <a16:creationId xmlns:a16="http://schemas.microsoft.com/office/drawing/2014/main" id="{0D0F7A6A-BA8A-4187-9A35-A46FBA3C0CA4}"/>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099;p64">
              <a:extLst>
                <a:ext uri="{FF2B5EF4-FFF2-40B4-BE49-F238E27FC236}">
                  <a16:creationId xmlns:a16="http://schemas.microsoft.com/office/drawing/2014/main" id="{72AC455A-3BDD-47D7-8868-A8250D06341A}"/>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100;p64">
              <a:extLst>
                <a:ext uri="{FF2B5EF4-FFF2-40B4-BE49-F238E27FC236}">
                  <a16:creationId xmlns:a16="http://schemas.microsoft.com/office/drawing/2014/main" id="{7ADAA48C-93ED-497B-9D19-B2C9BAA19D48}"/>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101;p64">
              <a:extLst>
                <a:ext uri="{FF2B5EF4-FFF2-40B4-BE49-F238E27FC236}">
                  <a16:creationId xmlns:a16="http://schemas.microsoft.com/office/drawing/2014/main" id="{4FAF313C-E07F-408F-B794-6025F0914E73}"/>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102;p64">
              <a:extLst>
                <a:ext uri="{FF2B5EF4-FFF2-40B4-BE49-F238E27FC236}">
                  <a16:creationId xmlns:a16="http://schemas.microsoft.com/office/drawing/2014/main" id="{7DCEBB6D-FEC2-431B-83EB-9B0C6CAE6034}"/>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03;p64">
              <a:extLst>
                <a:ext uri="{FF2B5EF4-FFF2-40B4-BE49-F238E27FC236}">
                  <a16:creationId xmlns:a16="http://schemas.microsoft.com/office/drawing/2014/main" id="{55CD390F-FCAF-4F6C-AEEF-1A2F60F3E49F}"/>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04;p64">
              <a:extLst>
                <a:ext uri="{FF2B5EF4-FFF2-40B4-BE49-F238E27FC236}">
                  <a16:creationId xmlns:a16="http://schemas.microsoft.com/office/drawing/2014/main" id="{C9DCC433-B237-4C9E-B90F-1615806DFE32}"/>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05;p64">
              <a:extLst>
                <a:ext uri="{FF2B5EF4-FFF2-40B4-BE49-F238E27FC236}">
                  <a16:creationId xmlns:a16="http://schemas.microsoft.com/office/drawing/2014/main" id="{3B179B93-4840-4CD4-A5C8-B9E3AC130C24}"/>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06;p64">
              <a:extLst>
                <a:ext uri="{FF2B5EF4-FFF2-40B4-BE49-F238E27FC236}">
                  <a16:creationId xmlns:a16="http://schemas.microsoft.com/office/drawing/2014/main" id="{4255D62B-512D-4C82-83C7-2D160329F804}"/>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07;p64">
              <a:extLst>
                <a:ext uri="{FF2B5EF4-FFF2-40B4-BE49-F238E27FC236}">
                  <a16:creationId xmlns:a16="http://schemas.microsoft.com/office/drawing/2014/main" id="{A676166C-844A-458C-830D-CE42D12B83EF}"/>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08;p64">
              <a:extLst>
                <a:ext uri="{FF2B5EF4-FFF2-40B4-BE49-F238E27FC236}">
                  <a16:creationId xmlns:a16="http://schemas.microsoft.com/office/drawing/2014/main" id="{EE11A0C3-E110-46C0-98AF-CDA0F5895210}"/>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09;p64">
              <a:extLst>
                <a:ext uri="{FF2B5EF4-FFF2-40B4-BE49-F238E27FC236}">
                  <a16:creationId xmlns:a16="http://schemas.microsoft.com/office/drawing/2014/main" id="{B108AB7F-91DB-44C9-B300-5898502A74ED}"/>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10;p64">
              <a:extLst>
                <a:ext uri="{FF2B5EF4-FFF2-40B4-BE49-F238E27FC236}">
                  <a16:creationId xmlns:a16="http://schemas.microsoft.com/office/drawing/2014/main" id="{82B9C5CE-C969-46B0-BDB1-537CAC58B5AF}"/>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11;p64">
              <a:extLst>
                <a:ext uri="{FF2B5EF4-FFF2-40B4-BE49-F238E27FC236}">
                  <a16:creationId xmlns:a16="http://schemas.microsoft.com/office/drawing/2014/main" id="{CB3646F7-82C2-4FF9-8D1C-EF9C7835EF84}"/>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12;p64">
              <a:extLst>
                <a:ext uri="{FF2B5EF4-FFF2-40B4-BE49-F238E27FC236}">
                  <a16:creationId xmlns:a16="http://schemas.microsoft.com/office/drawing/2014/main" id="{68CB9331-8EC9-4C29-8E57-CE9E455981DF}"/>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13;p64">
              <a:extLst>
                <a:ext uri="{FF2B5EF4-FFF2-40B4-BE49-F238E27FC236}">
                  <a16:creationId xmlns:a16="http://schemas.microsoft.com/office/drawing/2014/main" id="{6C5BFF51-A712-4805-8E04-0D76D47D4D6C}"/>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14;p64">
              <a:extLst>
                <a:ext uri="{FF2B5EF4-FFF2-40B4-BE49-F238E27FC236}">
                  <a16:creationId xmlns:a16="http://schemas.microsoft.com/office/drawing/2014/main" id="{22C1F935-44B8-4B89-8566-EF093A3523B0}"/>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15;p64">
              <a:extLst>
                <a:ext uri="{FF2B5EF4-FFF2-40B4-BE49-F238E27FC236}">
                  <a16:creationId xmlns:a16="http://schemas.microsoft.com/office/drawing/2014/main" id="{B39C8516-7303-4BAD-B3FD-D24956DC05F4}"/>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16;p64">
              <a:extLst>
                <a:ext uri="{FF2B5EF4-FFF2-40B4-BE49-F238E27FC236}">
                  <a16:creationId xmlns:a16="http://schemas.microsoft.com/office/drawing/2014/main" id="{B4515006-5EBA-463E-9F97-70676992F0EF}"/>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17;p64">
              <a:extLst>
                <a:ext uri="{FF2B5EF4-FFF2-40B4-BE49-F238E27FC236}">
                  <a16:creationId xmlns:a16="http://schemas.microsoft.com/office/drawing/2014/main" id="{8A93E13E-538B-40A0-AFD6-1EE5E68F14AC}"/>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18;p64">
              <a:extLst>
                <a:ext uri="{FF2B5EF4-FFF2-40B4-BE49-F238E27FC236}">
                  <a16:creationId xmlns:a16="http://schemas.microsoft.com/office/drawing/2014/main" id="{6F261CF8-6B25-4304-94DD-8271908F1D43}"/>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19;p64">
              <a:extLst>
                <a:ext uri="{FF2B5EF4-FFF2-40B4-BE49-F238E27FC236}">
                  <a16:creationId xmlns:a16="http://schemas.microsoft.com/office/drawing/2014/main" id="{111DC51E-7D5C-4052-9950-BBCAAFE3F236}"/>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20;p64">
              <a:extLst>
                <a:ext uri="{FF2B5EF4-FFF2-40B4-BE49-F238E27FC236}">
                  <a16:creationId xmlns:a16="http://schemas.microsoft.com/office/drawing/2014/main" id="{5C19EABE-AA92-4947-840E-089E0C51C714}"/>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21;p64">
              <a:extLst>
                <a:ext uri="{FF2B5EF4-FFF2-40B4-BE49-F238E27FC236}">
                  <a16:creationId xmlns:a16="http://schemas.microsoft.com/office/drawing/2014/main" id="{9F2BB9B8-3863-4DA0-B2AC-876C3B23504A}"/>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22;p64">
              <a:extLst>
                <a:ext uri="{FF2B5EF4-FFF2-40B4-BE49-F238E27FC236}">
                  <a16:creationId xmlns:a16="http://schemas.microsoft.com/office/drawing/2014/main" id="{B64F2CD9-1A37-4A03-AE11-02E8D1C41E22}"/>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23;p64">
              <a:extLst>
                <a:ext uri="{FF2B5EF4-FFF2-40B4-BE49-F238E27FC236}">
                  <a16:creationId xmlns:a16="http://schemas.microsoft.com/office/drawing/2014/main" id="{9B9C1ED2-C247-45D5-BB6C-AA73A427A782}"/>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24;p64">
              <a:extLst>
                <a:ext uri="{FF2B5EF4-FFF2-40B4-BE49-F238E27FC236}">
                  <a16:creationId xmlns:a16="http://schemas.microsoft.com/office/drawing/2014/main" id="{47BDBB2D-6E6C-4734-9708-49F460465272}"/>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25;p64">
              <a:extLst>
                <a:ext uri="{FF2B5EF4-FFF2-40B4-BE49-F238E27FC236}">
                  <a16:creationId xmlns:a16="http://schemas.microsoft.com/office/drawing/2014/main" id="{31AB37DA-3E5D-4F4E-815B-9282EF89B563}"/>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26;p64">
              <a:extLst>
                <a:ext uri="{FF2B5EF4-FFF2-40B4-BE49-F238E27FC236}">
                  <a16:creationId xmlns:a16="http://schemas.microsoft.com/office/drawing/2014/main" id="{C9351273-AA4C-4D11-865E-E8BC0CA6FDC8}"/>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27;p64">
              <a:extLst>
                <a:ext uri="{FF2B5EF4-FFF2-40B4-BE49-F238E27FC236}">
                  <a16:creationId xmlns:a16="http://schemas.microsoft.com/office/drawing/2014/main" id="{6310F4CB-3E93-44D4-952C-122CDC51D135}"/>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28;p64">
              <a:extLst>
                <a:ext uri="{FF2B5EF4-FFF2-40B4-BE49-F238E27FC236}">
                  <a16:creationId xmlns:a16="http://schemas.microsoft.com/office/drawing/2014/main" id="{EBE000A0-CCED-4DA1-B6E7-27E4EC0F63CB}"/>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29;p64">
              <a:extLst>
                <a:ext uri="{FF2B5EF4-FFF2-40B4-BE49-F238E27FC236}">
                  <a16:creationId xmlns:a16="http://schemas.microsoft.com/office/drawing/2014/main" id="{29166EE5-B4F1-48D4-A14C-0C43F66B3881}"/>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30;p64">
              <a:extLst>
                <a:ext uri="{FF2B5EF4-FFF2-40B4-BE49-F238E27FC236}">
                  <a16:creationId xmlns:a16="http://schemas.microsoft.com/office/drawing/2014/main" id="{8F39C4F9-6486-48EA-9227-AA7D03AA6D45}"/>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31;p64">
              <a:extLst>
                <a:ext uri="{FF2B5EF4-FFF2-40B4-BE49-F238E27FC236}">
                  <a16:creationId xmlns:a16="http://schemas.microsoft.com/office/drawing/2014/main" id="{534E1D02-7E01-4903-8594-663406F1072B}"/>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32;p64">
              <a:extLst>
                <a:ext uri="{FF2B5EF4-FFF2-40B4-BE49-F238E27FC236}">
                  <a16:creationId xmlns:a16="http://schemas.microsoft.com/office/drawing/2014/main" id="{00616C74-6EC8-4CBD-9351-C2B163BEEF47}"/>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33;p64">
              <a:extLst>
                <a:ext uri="{FF2B5EF4-FFF2-40B4-BE49-F238E27FC236}">
                  <a16:creationId xmlns:a16="http://schemas.microsoft.com/office/drawing/2014/main" id="{CC00695C-9136-4F8A-98C4-4D6D3B0A8A14}"/>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34;p64">
              <a:extLst>
                <a:ext uri="{FF2B5EF4-FFF2-40B4-BE49-F238E27FC236}">
                  <a16:creationId xmlns:a16="http://schemas.microsoft.com/office/drawing/2014/main" id="{4C2976A0-0FED-46FC-8A9E-127BC2DFDB03}"/>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35;p64">
              <a:extLst>
                <a:ext uri="{FF2B5EF4-FFF2-40B4-BE49-F238E27FC236}">
                  <a16:creationId xmlns:a16="http://schemas.microsoft.com/office/drawing/2014/main" id="{9D904506-FCD2-461C-8590-D7E3AB95BE9C}"/>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36;p64">
              <a:extLst>
                <a:ext uri="{FF2B5EF4-FFF2-40B4-BE49-F238E27FC236}">
                  <a16:creationId xmlns:a16="http://schemas.microsoft.com/office/drawing/2014/main" id="{FBBD73C6-2E96-4172-9424-8806A85A9356}"/>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37;p64">
              <a:extLst>
                <a:ext uri="{FF2B5EF4-FFF2-40B4-BE49-F238E27FC236}">
                  <a16:creationId xmlns:a16="http://schemas.microsoft.com/office/drawing/2014/main" id="{F49E0D8E-71CF-4914-8CF2-1CEF7E82E9CB}"/>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38;p64">
              <a:extLst>
                <a:ext uri="{FF2B5EF4-FFF2-40B4-BE49-F238E27FC236}">
                  <a16:creationId xmlns:a16="http://schemas.microsoft.com/office/drawing/2014/main" id="{3A734810-B274-40BA-993A-8ACE4F7409F0}"/>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39;p64">
              <a:extLst>
                <a:ext uri="{FF2B5EF4-FFF2-40B4-BE49-F238E27FC236}">
                  <a16:creationId xmlns:a16="http://schemas.microsoft.com/office/drawing/2014/main" id="{4676A364-9254-43BD-B56D-076F31380BFB}"/>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40;p64">
              <a:extLst>
                <a:ext uri="{FF2B5EF4-FFF2-40B4-BE49-F238E27FC236}">
                  <a16:creationId xmlns:a16="http://schemas.microsoft.com/office/drawing/2014/main" id="{B56F4B17-E4C8-49BE-9C1D-6D11080A4C96}"/>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41;p64">
              <a:extLst>
                <a:ext uri="{FF2B5EF4-FFF2-40B4-BE49-F238E27FC236}">
                  <a16:creationId xmlns:a16="http://schemas.microsoft.com/office/drawing/2014/main" id="{0D108387-3FFA-4181-9FE7-A8F6ECEEAF03}"/>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42;p64">
              <a:extLst>
                <a:ext uri="{FF2B5EF4-FFF2-40B4-BE49-F238E27FC236}">
                  <a16:creationId xmlns:a16="http://schemas.microsoft.com/office/drawing/2014/main" id="{B3A45245-BF63-499D-AD99-410861FD2945}"/>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43;p64">
              <a:extLst>
                <a:ext uri="{FF2B5EF4-FFF2-40B4-BE49-F238E27FC236}">
                  <a16:creationId xmlns:a16="http://schemas.microsoft.com/office/drawing/2014/main" id="{D0E1228B-C922-4268-B3CD-3A59BC5D0B05}"/>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44;p64">
              <a:extLst>
                <a:ext uri="{FF2B5EF4-FFF2-40B4-BE49-F238E27FC236}">
                  <a16:creationId xmlns:a16="http://schemas.microsoft.com/office/drawing/2014/main" id="{81367FFA-DD20-4074-B65D-EC9584E4E567}"/>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145;p64">
              <a:extLst>
                <a:ext uri="{FF2B5EF4-FFF2-40B4-BE49-F238E27FC236}">
                  <a16:creationId xmlns:a16="http://schemas.microsoft.com/office/drawing/2014/main" id="{102CC6DE-2468-45D6-B1A4-4F246777BBB2}"/>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146;p64">
              <a:extLst>
                <a:ext uri="{FF2B5EF4-FFF2-40B4-BE49-F238E27FC236}">
                  <a16:creationId xmlns:a16="http://schemas.microsoft.com/office/drawing/2014/main" id="{99C0DB95-A934-4C46-BA0C-C6B93B71FAC5}"/>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147;p64">
              <a:extLst>
                <a:ext uri="{FF2B5EF4-FFF2-40B4-BE49-F238E27FC236}">
                  <a16:creationId xmlns:a16="http://schemas.microsoft.com/office/drawing/2014/main" id="{D0074FF8-CD23-4B21-A3E6-57158A08E0D4}"/>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148;p64">
              <a:extLst>
                <a:ext uri="{FF2B5EF4-FFF2-40B4-BE49-F238E27FC236}">
                  <a16:creationId xmlns:a16="http://schemas.microsoft.com/office/drawing/2014/main" id="{9674C50A-8732-4D29-A087-DCFA1DD40B11}"/>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149;p64">
              <a:extLst>
                <a:ext uri="{FF2B5EF4-FFF2-40B4-BE49-F238E27FC236}">
                  <a16:creationId xmlns:a16="http://schemas.microsoft.com/office/drawing/2014/main" id="{F3025B13-E023-417B-8714-F92D0449BF99}"/>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50;p64">
              <a:extLst>
                <a:ext uri="{FF2B5EF4-FFF2-40B4-BE49-F238E27FC236}">
                  <a16:creationId xmlns:a16="http://schemas.microsoft.com/office/drawing/2014/main" id="{E412E63F-BD1C-4D35-994C-90D154166CC9}"/>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51;p64">
              <a:extLst>
                <a:ext uri="{FF2B5EF4-FFF2-40B4-BE49-F238E27FC236}">
                  <a16:creationId xmlns:a16="http://schemas.microsoft.com/office/drawing/2014/main" id="{B7700D42-E5CF-4766-A03B-409392958338}"/>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52;p64">
              <a:extLst>
                <a:ext uri="{FF2B5EF4-FFF2-40B4-BE49-F238E27FC236}">
                  <a16:creationId xmlns:a16="http://schemas.microsoft.com/office/drawing/2014/main" id="{F9349580-A197-4073-88E4-B8569A9146FE}"/>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53;p64">
              <a:extLst>
                <a:ext uri="{FF2B5EF4-FFF2-40B4-BE49-F238E27FC236}">
                  <a16:creationId xmlns:a16="http://schemas.microsoft.com/office/drawing/2014/main" id="{CDF6F4D8-5C30-4520-9A46-91A98F8E83DB}"/>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54;p64">
              <a:extLst>
                <a:ext uri="{FF2B5EF4-FFF2-40B4-BE49-F238E27FC236}">
                  <a16:creationId xmlns:a16="http://schemas.microsoft.com/office/drawing/2014/main" id="{6F069A30-A0BA-41C8-9B3E-55CA6EBEC74F}"/>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5;p64">
              <a:extLst>
                <a:ext uri="{FF2B5EF4-FFF2-40B4-BE49-F238E27FC236}">
                  <a16:creationId xmlns:a16="http://schemas.microsoft.com/office/drawing/2014/main" id="{93941321-424A-4B74-A680-031751C1C217}"/>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56;p64">
              <a:extLst>
                <a:ext uri="{FF2B5EF4-FFF2-40B4-BE49-F238E27FC236}">
                  <a16:creationId xmlns:a16="http://schemas.microsoft.com/office/drawing/2014/main" id="{B02A9CF6-A1B5-406F-8686-65AAEAF53807}"/>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57;p64">
              <a:extLst>
                <a:ext uri="{FF2B5EF4-FFF2-40B4-BE49-F238E27FC236}">
                  <a16:creationId xmlns:a16="http://schemas.microsoft.com/office/drawing/2014/main" id="{C9C18A51-DF0F-44D7-BF91-5D3524C6A04A}"/>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58;p64">
              <a:extLst>
                <a:ext uri="{FF2B5EF4-FFF2-40B4-BE49-F238E27FC236}">
                  <a16:creationId xmlns:a16="http://schemas.microsoft.com/office/drawing/2014/main" id="{C4D77F83-C112-4945-AE2D-1693D783FEAB}"/>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59;p64">
              <a:extLst>
                <a:ext uri="{FF2B5EF4-FFF2-40B4-BE49-F238E27FC236}">
                  <a16:creationId xmlns:a16="http://schemas.microsoft.com/office/drawing/2014/main" id="{BFF2BBC9-042C-4D72-B8A3-382C13D978DA}"/>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60;p64">
              <a:extLst>
                <a:ext uri="{FF2B5EF4-FFF2-40B4-BE49-F238E27FC236}">
                  <a16:creationId xmlns:a16="http://schemas.microsoft.com/office/drawing/2014/main" id="{0282E2F2-D89C-4A3B-85AF-DCCD530BB4BB}"/>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61;p64">
              <a:extLst>
                <a:ext uri="{FF2B5EF4-FFF2-40B4-BE49-F238E27FC236}">
                  <a16:creationId xmlns:a16="http://schemas.microsoft.com/office/drawing/2014/main" id="{9A66989E-0463-418E-87F8-DF7831EC60F3}"/>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62;p64">
              <a:extLst>
                <a:ext uri="{FF2B5EF4-FFF2-40B4-BE49-F238E27FC236}">
                  <a16:creationId xmlns:a16="http://schemas.microsoft.com/office/drawing/2014/main" id="{93C6D67C-8F4F-41E2-BA9E-9CDC100EE884}"/>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63;p64">
              <a:extLst>
                <a:ext uri="{FF2B5EF4-FFF2-40B4-BE49-F238E27FC236}">
                  <a16:creationId xmlns:a16="http://schemas.microsoft.com/office/drawing/2014/main" id="{AFD1328C-CF14-43C3-957E-FE1923531948}"/>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64;p64">
              <a:extLst>
                <a:ext uri="{FF2B5EF4-FFF2-40B4-BE49-F238E27FC236}">
                  <a16:creationId xmlns:a16="http://schemas.microsoft.com/office/drawing/2014/main" id="{7B2C52DE-4769-4470-874E-55A32EC3C330}"/>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165;p64">
              <a:extLst>
                <a:ext uri="{FF2B5EF4-FFF2-40B4-BE49-F238E27FC236}">
                  <a16:creationId xmlns:a16="http://schemas.microsoft.com/office/drawing/2014/main" id="{2D181CA3-D0B7-48AA-86B2-E8686AFFF32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166;p64">
              <a:extLst>
                <a:ext uri="{FF2B5EF4-FFF2-40B4-BE49-F238E27FC236}">
                  <a16:creationId xmlns:a16="http://schemas.microsoft.com/office/drawing/2014/main" id="{70CEFE3D-65D4-4254-BBA3-77A578FC3573}"/>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167;p64">
              <a:extLst>
                <a:ext uri="{FF2B5EF4-FFF2-40B4-BE49-F238E27FC236}">
                  <a16:creationId xmlns:a16="http://schemas.microsoft.com/office/drawing/2014/main" id="{91534244-1D2F-4B0F-9C3C-7B72BFFB59A9}"/>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168;p64">
              <a:extLst>
                <a:ext uri="{FF2B5EF4-FFF2-40B4-BE49-F238E27FC236}">
                  <a16:creationId xmlns:a16="http://schemas.microsoft.com/office/drawing/2014/main" id="{90A2BA6F-E20C-44F2-82AA-E68B056FEFFB}"/>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169;p64">
              <a:extLst>
                <a:ext uri="{FF2B5EF4-FFF2-40B4-BE49-F238E27FC236}">
                  <a16:creationId xmlns:a16="http://schemas.microsoft.com/office/drawing/2014/main" id="{CC2D0D37-3B8D-4595-A0F9-A644C4AD7B2D}"/>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170;p64">
              <a:extLst>
                <a:ext uri="{FF2B5EF4-FFF2-40B4-BE49-F238E27FC236}">
                  <a16:creationId xmlns:a16="http://schemas.microsoft.com/office/drawing/2014/main" id="{6B4D8FD6-37DC-4530-9038-0763395AD5AE}"/>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171;p64">
              <a:extLst>
                <a:ext uri="{FF2B5EF4-FFF2-40B4-BE49-F238E27FC236}">
                  <a16:creationId xmlns:a16="http://schemas.microsoft.com/office/drawing/2014/main" id="{E7C4D9A4-2026-4EA1-BA2E-289EB3AF6785}"/>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172;p64">
              <a:extLst>
                <a:ext uri="{FF2B5EF4-FFF2-40B4-BE49-F238E27FC236}">
                  <a16:creationId xmlns:a16="http://schemas.microsoft.com/office/drawing/2014/main" id="{D3869C59-D38A-4534-8658-03AECE127B75}"/>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173;p64">
              <a:extLst>
                <a:ext uri="{FF2B5EF4-FFF2-40B4-BE49-F238E27FC236}">
                  <a16:creationId xmlns:a16="http://schemas.microsoft.com/office/drawing/2014/main" id="{C44431D3-670E-478B-9702-8DB3F02D4612}"/>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174;p64">
              <a:extLst>
                <a:ext uri="{FF2B5EF4-FFF2-40B4-BE49-F238E27FC236}">
                  <a16:creationId xmlns:a16="http://schemas.microsoft.com/office/drawing/2014/main" id="{AEB0A4FF-AB2D-4DAA-AF5F-2230AD99B7A0}"/>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75;p64">
              <a:extLst>
                <a:ext uri="{FF2B5EF4-FFF2-40B4-BE49-F238E27FC236}">
                  <a16:creationId xmlns:a16="http://schemas.microsoft.com/office/drawing/2014/main" id="{007FC2FC-951E-4774-BAC8-6B17A71FD466}"/>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76;p64">
              <a:extLst>
                <a:ext uri="{FF2B5EF4-FFF2-40B4-BE49-F238E27FC236}">
                  <a16:creationId xmlns:a16="http://schemas.microsoft.com/office/drawing/2014/main" id="{E74D130D-5569-4663-9C95-38F573D22FDD}"/>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77;p64">
              <a:extLst>
                <a:ext uri="{FF2B5EF4-FFF2-40B4-BE49-F238E27FC236}">
                  <a16:creationId xmlns:a16="http://schemas.microsoft.com/office/drawing/2014/main" id="{FB0EA276-501B-46C0-B09E-59C20F2F5E3B}"/>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78;p64">
              <a:extLst>
                <a:ext uri="{FF2B5EF4-FFF2-40B4-BE49-F238E27FC236}">
                  <a16:creationId xmlns:a16="http://schemas.microsoft.com/office/drawing/2014/main" id="{10EBABFE-2E7C-4D51-89C3-DAD2BD3C17C6}"/>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79;p64">
              <a:extLst>
                <a:ext uri="{FF2B5EF4-FFF2-40B4-BE49-F238E27FC236}">
                  <a16:creationId xmlns:a16="http://schemas.microsoft.com/office/drawing/2014/main" id="{7C288684-5ADC-46DA-9D4F-40E136D2F844}"/>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80;p64">
              <a:extLst>
                <a:ext uri="{FF2B5EF4-FFF2-40B4-BE49-F238E27FC236}">
                  <a16:creationId xmlns:a16="http://schemas.microsoft.com/office/drawing/2014/main" id="{8D961F39-3586-461C-BDE6-368D446E7900}"/>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81;p64">
              <a:extLst>
                <a:ext uri="{FF2B5EF4-FFF2-40B4-BE49-F238E27FC236}">
                  <a16:creationId xmlns:a16="http://schemas.microsoft.com/office/drawing/2014/main" id="{6334DCE6-4735-4BED-926D-115C6A01C581}"/>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82;p64">
              <a:extLst>
                <a:ext uri="{FF2B5EF4-FFF2-40B4-BE49-F238E27FC236}">
                  <a16:creationId xmlns:a16="http://schemas.microsoft.com/office/drawing/2014/main" id="{7A413197-57C1-44E5-A0F2-C6ACA2F6B2F1}"/>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83;p64">
              <a:extLst>
                <a:ext uri="{FF2B5EF4-FFF2-40B4-BE49-F238E27FC236}">
                  <a16:creationId xmlns:a16="http://schemas.microsoft.com/office/drawing/2014/main" id="{1B675910-5C51-46F2-BFBC-F1C8C056FDF3}"/>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84;p64">
              <a:extLst>
                <a:ext uri="{FF2B5EF4-FFF2-40B4-BE49-F238E27FC236}">
                  <a16:creationId xmlns:a16="http://schemas.microsoft.com/office/drawing/2014/main" id="{9425461F-4704-49A1-9EF1-ABB8F521C17E}"/>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185;p64">
              <a:extLst>
                <a:ext uri="{FF2B5EF4-FFF2-40B4-BE49-F238E27FC236}">
                  <a16:creationId xmlns:a16="http://schemas.microsoft.com/office/drawing/2014/main" id="{29D871B3-A9A5-4C62-B55C-455A49AB0E69}"/>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186;p64">
              <a:extLst>
                <a:ext uri="{FF2B5EF4-FFF2-40B4-BE49-F238E27FC236}">
                  <a16:creationId xmlns:a16="http://schemas.microsoft.com/office/drawing/2014/main" id="{66F1AC3E-EFBC-4793-A411-C9E959D983D9}"/>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187;p64">
              <a:extLst>
                <a:ext uri="{FF2B5EF4-FFF2-40B4-BE49-F238E27FC236}">
                  <a16:creationId xmlns:a16="http://schemas.microsoft.com/office/drawing/2014/main" id="{66BEE847-42AA-4398-A4A3-A091FA014EB7}"/>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188;p64">
              <a:extLst>
                <a:ext uri="{FF2B5EF4-FFF2-40B4-BE49-F238E27FC236}">
                  <a16:creationId xmlns:a16="http://schemas.microsoft.com/office/drawing/2014/main" id="{6DEB14DD-70E2-4276-91ED-F035886664CE}"/>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189;p64">
              <a:extLst>
                <a:ext uri="{FF2B5EF4-FFF2-40B4-BE49-F238E27FC236}">
                  <a16:creationId xmlns:a16="http://schemas.microsoft.com/office/drawing/2014/main" id="{2A77A310-0B8C-45EC-B414-3446220E5E7B}"/>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190;p64">
              <a:extLst>
                <a:ext uri="{FF2B5EF4-FFF2-40B4-BE49-F238E27FC236}">
                  <a16:creationId xmlns:a16="http://schemas.microsoft.com/office/drawing/2014/main" id="{3D7AE637-B04F-4FFC-B7CB-57115C7FA635}"/>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191;p64">
              <a:extLst>
                <a:ext uri="{FF2B5EF4-FFF2-40B4-BE49-F238E27FC236}">
                  <a16:creationId xmlns:a16="http://schemas.microsoft.com/office/drawing/2014/main" id="{A00E2AA1-54E7-4373-BADF-3CF8C9D69362}"/>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192;p64">
              <a:extLst>
                <a:ext uri="{FF2B5EF4-FFF2-40B4-BE49-F238E27FC236}">
                  <a16:creationId xmlns:a16="http://schemas.microsoft.com/office/drawing/2014/main" id="{C2B9134B-5B2E-4D68-95F5-0DF86B3CD1E3}"/>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193;p64">
              <a:extLst>
                <a:ext uri="{FF2B5EF4-FFF2-40B4-BE49-F238E27FC236}">
                  <a16:creationId xmlns:a16="http://schemas.microsoft.com/office/drawing/2014/main" id="{2F2D03D8-7F68-408B-8657-1C9212A4C30D}"/>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194;p64">
              <a:extLst>
                <a:ext uri="{FF2B5EF4-FFF2-40B4-BE49-F238E27FC236}">
                  <a16:creationId xmlns:a16="http://schemas.microsoft.com/office/drawing/2014/main" id="{5CF6AFFC-92FC-416E-976E-222096422298}"/>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195;p64">
              <a:extLst>
                <a:ext uri="{FF2B5EF4-FFF2-40B4-BE49-F238E27FC236}">
                  <a16:creationId xmlns:a16="http://schemas.microsoft.com/office/drawing/2014/main" id="{B232DFED-C9D2-4DC4-A952-009FE7D0DCFF}"/>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196;p64">
              <a:extLst>
                <a:ext uri="{FF2B5EF4-FFF2-40B4-BE49-F238E27FC236}">
                  <a16:creationId xmlns:a16="http://schemas.microsoft.com/office/drawing/2014/main" id="{E5AAD493-66D0-42E0-84A2-D458AE791431}"/>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197;p64">
              <a:extLst>
                <a:ext uri="{FF2B5EF4-FFF2-40B4-BE49-F238E27FC236}">
                  <a16:creationId xmlns:a16="http://schemas.microsoft.com/office/drawing/2014/main" id="{64F878BD-62D9-4EDF-8C19-6390265C5F9D}"/>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198;p64">
              <a:extLst>
                <a:ext uri="{FF2B5EF4-FFF2-40B4-BE49-F238E27FC236}">
                  <a16:creationId xmlns:a16="http://schemas.microsoft.com/office/drawing/2014/main" id="{9189AD47-E133-4E8B-96D9-4FD4842E77E0}"/>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199;p64">
              <a:extLst>
                <a:ext uri="{FF2B5EF4-FFF2-40B4-BE49-F238E27FC236}">
                  <a16:creationId xmlns:a16="http://schemas.microsoft.com/office/drawing/2014/main" id="{36E6350C-5444-4D12-8948-09B1F9767360}"/>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200;p64">
              <a:extLst>
                <a:ext uri="{FF2B5EF4-FFF2-40B4-BE49-F238E27FC236}">
                  <a16:creationId xmlns:a16="http://schemas.microsoft.com/office/drawing/2014/main" id="{073509AA-3BC4-4E6A-8F49-2C5AEE8707EB}"/>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201;p64">
              <a:extLst>
                <a:ext uri="{FF2B5EF4-FFF2-40B4-BE49-F238E27FC236}">
                  <a16:creationId xmlns:a16="http://schemas.microsoft.com/office/drawing/2014/main" id="{43362376-C044-46C4-A0F0-097865644925}"/>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202;p64">
              <a:extLst>
                <a:ext uri="{FF2B5EF4-FFF2-40B4-BE49-F238E27FC236}">
                  <a16:creationId xmlns:a16="http://schemas.microsoft.com/office/drawing/2014/main" id="{2B9ED91E-F555-428C-8091-56D44E3FE988}"/>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203;p64">
              <a:extLst>
                <a:ext uri="{FF2B5EF4-FFF2-40B4-BE49-F238E27FC236}">
                  <a16:creationId xmlns:a16="http://schemas.microsoft.com/office/drawing/2014/main" id="{F39C5FD2-2EA3-46F6-AA51-8AB05269C6FA}"/>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204;p64">
              <a:extLst>
                <a:ext uri="{FF2B5EF4-FFF2-40B4-BE49-F238E27FC236}">
                  <a16:creationId xmlns:a16="http://schemas.microsoft.com/office/drawing/2014/main" id="{0AD116A4-4213-4376-A5D3-9B41A63A7352}"/>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205;p64">
              <a:extLst>
                <a:ext uri="{FF2B5EF4-FFF2-40B4-BE49-F238E27FC236}">
                  <a16:creationId xmlns:a16="http://schemas.microsoft.com/office/drawing/2014/main" id="{E6EAB01B-1443-401F-A1E1-F9985F3EA19E}"/>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206;p64">
              <a:extLst>
                <a:ext uri="{FF2B5EF4-FFF2-40B4-BE49-F238E27FC236}">
                  <a16:creationId xmlns:a16="http://schemas.microsoft.com/office/drawing/2014/main" id="{D97DDD13-4541-4111-8FC5-BA9C74935C21}"/>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207;p64">
              <a:extLst>
                <a:ext uri="{FF2B5EF4-FFF2-40B4-BE49-F238E27FC236}">
                  <a16:creationId xmlns:a16="http://schemas.microsoft.com/office/drawing/2014/main" id="{21479D4C-6792-44E3-B509-10C7836CEC77}"/>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208;p64">
              <a:extLst>
                <a:ext uri="{FF2B5EF4-FFF2-40B4-BE49-F238E27FC236}">
                  <a16:creationId xmlns:a16="http://schemas.microsoft.com/office/drawing/2014/main" id="{F29C735A-C9EC-4347-905D-8B65FD274114}"/>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209;p64">
              <a:extLst>
                <a:ext uri="{FF2B5EF4-FFF2-40B4-BE49-F238E27FC236}">
                  <a16:creationId xmlns:a16="http://schemas.microsoft.com/office/drawing/2014/main" id="{B5254283-6A7C-4263-90C7-3CA4FB52C31B}"/>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210;p64">
              <a:extLst>
                <a:ext uri="{FF2B5EF4-FFF2-40B4-BE49-F238E27FC236}">
                  <a16:creationId xmlns:a16="http://schemas.microsoft.com/office/drawing/2014/main" id="{8533BDE2-5A3A-4B0E-9473-ABBB58F0F64D}"/>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211;p64">
              <a:extLst>
                <a:ext uri="{FF2B5EF4-FFF2-40B4-BE49-F238E27FC236}">
                  <a16:creationId xmlns:a16="http://schemas.microsoft.com/office/drawing/2014/main" id="{CBB594C5-B8AE-40AD-883A-B2DACB1469A0}"/>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212;p64">
              <a:extLst>
                <a:ext uri="{FF2B5EF4-FFF2-40B4-BE49-F238E27FC236}">
                  <a16:creationId xmlns:a16="http://schemas.microsoft.com/office/drawing/2014/main" id="{D19A3655-7F75-4D75-9B19-26CD0691359A}"/>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213;p64">
              <a:extLst>
                <a:ext uri="{FF2B5EF4-FFF2-40B4-BE49-F238E27FC236}">
                  <a16:creationId xmlns:a16="http://schemas.microsoft.com/office/drawing/2014/main" id="{7B801C3F-5E78-4D8D-924F-363934E11962}"/>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214;p64">
              <a:extLst>
                <a:ext uri="{FF2B5EF4-FFF2-40B4-BE49-F238E27FC236}">
                  <a16:creationId xmlns:a16="http://schemas.microsoft.com/office/drawing/2014/main" id="{402DA967-98BC-4F95-95C2-F0F328FD4DDF}"/>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215;p64">
              <a:extLst>
                <a:ext uri="{FF2B5EF4-FFF2-40B4-BE49-F238E27FC236}">
                  <a16:creationId xmlns:a16="http://schemas.microsoft.com/office/drawing/2014/main" id="{A0FB7857-CC0B-43BC-8EC9-7208D3F4443D}"/>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216;p64">
              <a:extLst>
                <a:ext uri="{FF2B5EF4-FFF2-40B4-BE49-F238E27FC236}">
                  <a16:creationId xmlns:a16="http://schemas.microsoft.com/office/drawing/2014/main" id="{E1A5DD88-BDDA-40FA-B69A-AEC9BE758962}"/>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217;p64">
              <a:extLst>
                <a:ext uri="{FF2B5EF4-FFF2-40B4-BE49-F238E27FC236}">
                  <a16:creationId xmlns:a16="http://schemas.microsoft.com/office/drawing/2014/main" id="{466F7CBB-F892-4D6A-9938-291106EC9515}"/>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218;p64">
              <a:extLst>
                <a:ext uri="{FF2B5EF4-FFF2-40B4-BE49-F238E27FC236}">
                  <a16:creationId xmlns:a16="http://schemas.microsoft.com/office/drawing/2014/main" id="{9CB1510E-A0DA-4DF6-8E6A-413CCD2DB695}"/>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219;p64">
              <a:extLst>
                <a:ext uri="{FF2B5EF4-FFF2-40B4-BE49-F238E27FC236}">
                  <a16:creationId xmlns:a16="http://schemas.microsoft.com/office/drawing/2014/main" id="{C6A1D369-648C-496B-B994-3BC887666A5F}"/>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220;p64">
              <a:extLst>
                <a:ext uri="{FF2B5EF4-FFF2-40B4-BE49-F238E27FC236}">
                  <a16:creationId xmlns:a16="http://schemas.microsoft.com/office/drawing/2014/main" id="{D58882A3-9A68-4967-B118-85A67ABD6001}"/>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221;p64">
              <a:extLst>
                <a:ext uri="{FF2B5EF4-FFF2-40B4-BE49-F238E27FC236}">
                  <a16:creationId xmlns:a16="http://schemas.microsoft.com/office/drawing/2014/main" id="{E6125817-A2EB-44E4-807A-F886BA98CDEE}"/>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222;p64">
              <a:extLst>
                <a:ext uri="{FF2B5EF4-FFF2-40B4-BE49-F238E27FC236}">
                  <a16:creationId xmlns:a16="http://schemas.microsoft.com/office/drawing/2014/main" id="{E7FFCCD6-8112-47B0-9B3C-681AE72772C0}"/>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223;p64">
              <a:extLst>
                <a:ext uri="{FF2B5EF4-FFF2-40B4-BE49-F238E27FC236}">
                  <a16:creationId xmlns:a16="http://schemas.microsoft.com/office/drawing/2014/main" id="{E928BB75-0939-4AAA-9CD6-60648D1622BA}"/>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224;p64">
              <a:extLst>
                <a:ext uri="{FF2B5EF4-FFF2-40B4-BE49-F238E27FC236}">
                  <a16:creationId xmlns:a16="http://schemas.microsoft.com/office/drawing/2014/main" id="{F827CFE3-B000-48A4-8143-098C8B6D606F}"/>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225;p64">
              <a:extLst>
                <a:ext uri="{FF2B5EF4-FFF2-40B4-BE49-F238E27FC236}">
                  <a16:creationId xmlns:a16="http://schemas.microsoft.com/office/drawing/2014/main" id="{37F9B7F3-2A24-474F-9969-81EE8D497126}"/>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226;p64">
              <a:extLst>
                <a:ext uri="{FF2B5EF4-FFF2-40B4-BE49-F238E27FC236}">
                  <a16:creationId xmlns:a16="http://schemas.microsoft.com/office/drawing/2014/main" id="{E8D2E98D-CE45-4D28-9D40-1CAB39DD9025}"/>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227;p64">
              <a:extLst>
                <a:ext uri="{FF2B5EF4-FFF2-40B4-BE49-F238E27FC236}">
                  <a16:creationId xmlns:a16="http://schemas.microsoft.com/office/drawing/2014/main" id="{F556F530-4F55-4931-87DE-FD3E996AB4BD}"/>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228;p64">
              <a:extLst>
                <a:ext uri="{FF2B5EF4-FFF2-40B4-BE49-F238E27FC236}">
                  <a16:creationId xmlns:a16="http://schemas.microsoft.com/office/drawing/2014/main" id="{7F441709-6D7B-491E-8DA1-8A4F6178A4CC}"/>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229;p64">
              <a:extLst>
                <a:ext uri="{FF2B5EF4-FFF2-40B4-BE49-F238E27FC236}">
                  <a16:creationId xmlns:a16="http://schemas.microsoft.com/office/drawing/2014/main" id="{A148F8A0-3D5D-4A34-BDAA-CCA750D5EBDA}"/>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230;p64">
              <a:extLst>
                <a:ext uri="{FF2B5EF4-FFF2-40B4-BE49-F238E27FC236}">
                  <a16:creationId xmlns:a16="http://schemas.microsoft.com/office/drawing/2014/main" id="{1398A6E0-33F0-48C7-8DD5-4996062CD5F3}"/>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231;p64">
              <a:extLst>
                <a:ext uri="{FF2B5EF4-FFF2-40B4-BE49-F238E27FC236}">
                  <a16:creationId xmlns:a16="http://schemas.microsoft.com/office/drawing/2014/main" id="{6A079B96-9A17-4604-8927-E84C4FD45EB8}"/>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232;p64">
              <a:extLst>
                <a:ext uri="{FF2B5EF4-FFF2-40B4-BE49-F238E27FC236}">
                  <a16:creationId xmlns:a16="http://schemas.microsoft.com/office/drawing/2014/main" id="{992AB4DF-7F9C-4DD4-8C3E-49FC88BB3C08}"/>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233;p64">
              <a:extLst>
                <a:ext uri="{FF2B5EF4-FFF2-40B4-BE49-F238E27FC236}">
                  <a16:creationId xmlns:a16="http://schemas.microsoft.com/office/drawing/2014/main" id="{C7680CC1-5B3D-4AFF-A2E0-1BA081699972}"/>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234;p64">
              <a:extLst>
                <a:ext uri="{FF2B5EF4-FFF2-40B4-BE49-F238E27FC236}">
                  <a16:creationId xmlns:a16="http://schemas.microsoft.com/office/drawing/2014/main" id="{0AEB0FDC-7998-4468-B4EC-1C02AF83A527}"/>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235;p64">
              <a:extLst>
                <a:ext uri="{FF2B5EF4-FFF2-40B4-BE49-F238E27FC236}">
                  <a16:creationId xmlns:a16="http://schemas.microsoft.com/office/drawing/2014/main" id="{57173771-05C2-4AA6-A47C-9CF9E8ABA70D}"/>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236;p64">
              <a:extLst>
                <a:ext uri="{FF2B5EF4-FFF2-40B4-BE49-F238E27FC236}">
                  <a16:creationId xmlns:a16="http://schemas.microsoft.com/office/drawing/2014/main" id="{06597D9B-1ED7-42D0-B190-A0230A9F717A}"/>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237;p64">
              <a:extLst>
                <a:ext uri="{FF2B5EF4-FFF2-40B4-BE49-F238E27FC236}">
                  <a16:creationId xmlns:a16="http://schemas.microsoft.com/office/drawing/2014/main" id="{72810FB4-D6BC-4D41-B533-F9A17C5A463F}"/>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238;p64">
              <a:extLst>
                <a:ext uri="{FF2B5EF4-FFF2-40B4-BE49-F238E27FC236}">
                  <a16:creationId xmlns:a16="http://schemas.microsoft.com/office/drawing/2014/main" id="{D334C61C-0187-4215-87A6-2CA245DA90CF}"/>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239;p64">
              <a:extLst>
                <a:ext uri="{FF2B5EF4-FFF2-40B4-BE49-F238E27FC236}">
                  <a16:creationId xmlns:a16="http://schemas.microsoft.com/office/drawing/2014/main" id="{0BFD8B9C-FBAB-4E6E-A119-F0817057A317}"/>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240;p64">
              <a:extLst>
                <a:ext uri="{FF2B5EF4-FFF2-40B4-BE49-F238E27FC236}">
                  <a16:creationId xmlns:a16="http://schemas.microsoft.com/office/drawing/2014/main" id="{3437984F-CCFF-4F9C-91D3-E62C51DD8D39}"/>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1" name="Graphic 500" descr="Arrow Slight curve">
            <a:extLst>
              <a:ext uri="{FF2B5EF4-FFF2-40B4-BE49-F238E27FC236}">
                <a16:creationId xmlns:a16="http://schemas.microsoft.com/office/drawing/2014/main" id="{8FB717F9-EB9B-4C36-8AB5-F3898E20A3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1472" y="2321673"/>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756437" y="462455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366670" y="4250331"/>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4861379"/>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20077" y="1052706"/>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the Problem</a:t>
            </a:r>
            <a:endParaRPr dirty="0"/>
          </a:p>
        </p:txBody>
      </p:sp>
      <p:sp>
        <p:nvSpPr>
          <p:cNvPr id="2196" name="Google Shape;2196;p40"/>
          <p:cNvSpPr txBox="1">
            <a:spLocks noGrp="1"/>
          </p:cNvSpPr>
          <p:nvPr>
            <p:ph type="subTitle" idx="1"/>
          </p:nvPr>
        </p:nvSpPr>
        <p:spPr>
          <a:xfrm>
            <a:off x="3540008" y="2424652"/>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Software</a:t>
            </a:r>
            <a:endParaRPr dirty="0"/>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 Business </a:t>
            </a:r>
            <a:endParaRPr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a:t>
            </a:r>
            <a:endParaRPr dirty="0"/>
          </a:p>
        </p:txBody>
      </p:sp>
      <p:sp>
        <p:nvSpPr>
          <p:cNvPr id="2199" name="Google Shape;2199;p40"/>
          <p:cNvSpPr txBox="1">
            <a:spLocks noGrp="1"/>
          </p:cNvSpPr>
          <p:nvPr>
            <p:ph type="subTitle" idx="4"/>
          </p:nvPr>
        </p:nvSpPr>
        <p:spPr>
          <a:xfrm>
            <a:off x="3136605" y="2815948"/>
            <a:ext cx="2498049" cy="1079100"/>
          </a:xfrm>
          <a:prstGeom prst="rect">
            <a:avLst/>
          </a:prstGeom>
        </p:spPr>
        <p:txBody>
          <a:bodyPr spcFirstLastPara="1" wrap="square" lIns="91425" tIns="91425" rIns="91425" bIns="91425" anchor="t" anchorCtr="0">
            <a:noAutofit/>
          </a:bodyPr>
          <a:lstStyle/>
          <a:p>
            <a:pPr lvl="0"/>
            <a:r>
              <a:rPr lang="en-US" dirty="0"/>
              <a:t>Find out a defect in the Software distribution media and or Software function which is inconsistent with the Software Specification. </a:t>
            </a: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806211" y="2743116"/>
            <a:ext cx="2453368" cy="2291004"/>
          </a:xfrm>
          <a:prstGeom prst="rect">
            <a:avLst/>
          </a:prstGeom>
        </p:spPr>
        <p:txBody>
          <a:bodyPr spcFirstLastPara="1" wrap="square" lIns="91425" tIns="91425" rIns="91425" bIns="91425" anchor="t" anchorCtr="0">
            <a:noAutofit/>
          </a:bodyPr>
          <a:lstStyle/>
          <a:p>
            <a:pPr lvl="0"/>
            <a:r>
              <a:rPr lang="en-US" dirty="0"/>
              <a:t>Lack of Qualified IT Personnel. Careless Approach to Online Security · Low IT Workshop Attendance and No Emergency Plan ·  Unreliable Internet .</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5504336" y="2743116"/>
            <a:ext cx="3543412" cy="1879140"/>
          </a:xfrm>
          <a:prstGeom prst="rect">
            <a:avLst/>
          </a:prstGeom>
        </p:spPr>
        <p:txBody>
          <a:bodyPr spcFirstLastPara="1" wrap="square" lIns="91425" tIns="91425" rIns="91425" bIns="91425" anchor="t" anchorCtr="0">
            <a:noAutofit/>
          </a:bodyPr>
          <a:lstStyle/>
          <a:p>
            <a:pPr lvl="0"/>
            <a:r>
              <a:rPr lang="en" dirty="0">
                <a:solidFill>
                  <a:schemeClr val="dk2"/>
                </a:solidFill>
                <a:latin typeface="Barlow Semi Condensed"/>
                <a:ea typeface="Barlow Semi Condensed"/>
                <a:cs typeface="Barlow Semi Condensed"/>
                <a:sym typeface="Barlow Semi Condensed"/>
              </a:rPr>
              <a:t> </a:t>
            </a:r>
            <a:r>
              <a:rPr lang="en-US" dirty="0"/>
              <a:t>Data Security . The quantities, characters, or symbols on which operations are performed by a computer, which may be stored and transmitted in the form of electrical signals and recorded on magnetic, optical, or mechanical recording media.</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212060" y="1908349"/>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40" name="Google Shape;2195;p40">
            <a:extLst>
              <a:ext uri="{FF2B5EF4-FFF2-40B4-BE49-F238E27FC236}">
                <a16:creationId xmlns:a16="http://schemas.microsoft.com/office/drawing/2014/main" id="{5E37DAFA-D9B7-46CC-82DD-8DC99415C9FC}"/>
              </a:ext>
            </a:extLst>
          </p:cNvPr>
          <p:cNvSpPr txBox="1">
            <a:spLocks/>
          </p:cNvSpPr>
          <p:nvPr/>
        </p:nvSpPr>
        <p:spPr>
          <a:xfrm>
            <a:off x="825726" y="23542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highlight>
                  <a:srgbClr val="00FFFF"/>
                </a:highlight>
              </a:rPr>
              <a:t>Our Product and Services</a:t>
            </a:r>
          </a:p>
        </p:txBody>
      </p:sp>
      <p:pic>
        <p:nvPicPr>
          <p:cNvPr id="4" name="Graphic 3" descr="Arrow Slight curve">
            <a:extLst>
              <a:ext uri="{FF2B5EF4-FFF2-40B4-BE49-F238E27FC236}">
                <a16:creationId xmlns:a16="http://schemas.microsoft.com/office/drawing/2014/main" id="{8775FC5E-E7FA-4FE5-8D1F-DB513D58A0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1699" y="75376"/>
            <a:ext cx="914400" cy="914400"/>
          </a:xfrm>
          <a:prstGeom prst="rect">
            <a:avLst/>
          </a:prstGeom>
        </p:spPr>
      </p:pic>
      <p:grpSp>
        <p:nvGrpSpPr>
          <p:cNvPr id="222" name="Google Shape;3815;p64">
            <a:extLst>
              <a:ext uri="{FF2B5EF4-FFF2-40B4-BE49-F238E27FC236}">
                <a16:creationId xmlns:a16="http://schemas.microsoft.com/office/drawing/2014/main" id="{D8849961-A0DB-43C6-8C1E-0DA1D2BF88C1}"/>
              </a:ext>
            </a:extLst>
          </p:cNvPr>
          <p:cNvGrpSpPr/>
          <p:nvPr/>
        </p:nvGrpSpPr>
        <p:grpSpPr>
          <a:xfrm>
            <a:off x="6454311" y="0"/>
            <a:ext cx="2689689" cy="1771286"/>
            <a:chOff x="1171725" y="542675"/>
            <a:chExt cx="5016950" cy="4578200"/>
          </a:xfrm>
        </p:grpSpPr>
        <p:sp>
          <p:nvSpPr>
            <p:cNvPr id="223" name="Google Shape;3816;p64">
              <a:extLst>
                <a:ext uri="{FF2B5EF4-FFF2-40B4-BE49-F238E27FC236}">
                  <a16:creationId xmlns:a16="http://schemas.microsoft.com/office/drawing/2014/main" id="{EFD125C1-33FF-4DF6-9039-D3456382B204}"/>
                </a:ext>
              </a:extLst>
            </p:cNvPr>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17;p64">
              <a:extLst>
                <a:ext uri="{FF2B5EF4-FFF2-40B4-BE49-F238E27FC236}">
                  <a16:creationId xmlns:a16="http://schemas.microsoft.com/office/drawing/2014/main" id="{94C2433E-7B48-4E1A-8D69-0120E95C5224}"/>
                </a:ext>
              </a:extLst>
            </p:cNvPr>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818;p64">
              <a:extLst>
                <a:ext uri="{FF2B5EF4-FFF2-40B4-BE49-F238E27FC236}">
                  <a16:creationId xmlns:a16="http://schemas.microsoft.com/office/drawing/2014/main" id="{9270F8C7-DF64-4F88-87C4-005C2B175618}"/>
                </a:ext>
              </a:extLst>
            </p:cNvPr>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819;p64">
              <a:extLst>
                <a:ext uri="{FF2B5EF4-FFF2-40B4-BE49-F238E27FC236}">
                  <a16:creationId xmlns:a16="http://schemas.microsoft.com/office/drawing/2014/main" id="{97C8806C-E104-4FA5-86D1-C50F86C524B1}"/>
                </a:ext>
              </a:extLst>
            </p:cNvPr>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820;p64">
              <a:extLst>
                <a:ext uri="{FF2B5EF4-FFF2-40B4-BE49-F238E27FC236}">
                  <a16:creationId xmlns:a16="http://schemas.microsoft.com/office/drawing/2014/main" id="{809FE088-1868-4A1D-8AAA-18049F1CE535}"/>
                </a:ext>
              </a:extLst>
            </p:cNvPr>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821;p64">
              <a:extLst>
                <a:ext uri="{FF2B5EF4-FFF2-40B4-BE49-F238E27FC236}">
                  <a16:creationId xmlns:a16="http://schemas.microsoft.com/office/drawing/2014/main" id="{FFB4A4FB-C671-4BB6-9AD7-7316CE0F5697}"/>
                </a:ext>
              </a:extLst>
            </p:cNvPr>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822;p64">
              <a:extLst>
                <a:ext uri="{FF2B5EF4-FFF2-40B4-BE49-F238E27FC236}">
                  <a16:creationId xmlns:a16="http://schemas.microsoft.com/office/drawing/2014/main" id="{35B1AD28-5CFB-4C7D-9E6A-AB7736E8EFDC}"/>
                </a:ext>
              </a:extLst>
            </p:cNvPr>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823;p64">
              <a:extLst>
                <a:ext uri="{FF2B5EF4-FFF2-40B4-BE49-F238E27FC236}">
                  <a16:creationId xmlns:a16="http://schemas.microsoft.com/office/drawing/2014/main" id="{9D8F9539-24CA-49ED-96B4-D5F0B94B7BBC}"/>
                </a:ext>
              </a:extLst>
            </p:cNvPr>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824;p64">
              <a:extLst>
                <a:ext uri="{FF2B5EF4-FFF2-40B4-BE49-F238E27FC236}">
                  <a16:creationId xmlns:a16="http://schemas.microsoft.com/office/drawing/2014/main" id="{09F3E9A9-1177-4FD4-B72B-868DA5737736}"/>
                </a:ext>
              </a:extLst>
            </p:cNvPr>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825;p64">
              <a:extLst>
                <a:ext uri="{FF2B5EF4-FFF2-40B4-BE49-F238E27FC236}">
                  <a16:creationId xmlns:a16="http://schemas.microsoft.com/office/drawing/2014/main" id="{A0011C2F-B51F-48F4-AA23-A87A013288DC}"/>
                </a:ext>
              </a:extLst>
            </p:cNvPr>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826;p64">
              <a:extLst>
                <a:ext uri="{FF2B5EF4-FFF2-40B4-BE49-F238E27FC236}">
                  <a16:creationId xmlns:a16="http://schemas.microsoft.com/office/drawing/2014/main" id="{7A92B0AE-F759-47FC-BC4C-8DFD8EA26CA8}"/>
                </a:ext>
              </a:extLst>
            </p:cNvPr>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827;p64">
              <a:extLst>
                <a:ext uri="{FF2B5EF4-FFF2-40B4-BE49-F238E27FC236}">
                  <a16:creationId xmlns:a16="http://schemas.microsoft.com/office/drawing/2014/main" id="{32D557C7-EBCF-42B9-8C56-1536328785A2}"/>
                </a:ext>
              </a:extLst>
            </p:cNvPr>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828;p64">
              <a:extLst>
                <a:ext uri="{FF2B5EF4-FFF2-40B4-BE49-F238E27FC236}">
                  <a16:creationId xmlns:a16="http://schemas.microsoft.com/office/drawing/2014/main" id="{4619F5C5-13FD-4872-B37D-D19CF3460707}"/>
                </a:ext>
              </a:extLst>
            </p:cNvPr>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829;p64">
              <a:extLst>
                <a:ext uri="{FF2B5EF4-FFF2-40B4-BE49-F238E27FC236}">
                  <a16:creationId xmlns:a16="http://schemas.microsoft.com/office/drawing/2014/main" id="{3C24B9C0-5D2E-4545-8CC6-9F13DFD78758}"/>
                </a:ext>
              </a:extLst>
            </p:cNvPr>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830;p64">
              <a:extLst>
                <a:ext uri="{FF2B5EF4-FFF2-40B4-BE49-F238E27FC236}">
                  <a16:creationId xmlns:a16="http://schemas.microsoft.com/office/drawing/2014/main" id="{8F3899D5-5FAA-4D54-A53F-31C22AA8297A}"/>
                </a:ext>
              </a:extLst>
            </p:cNvPr>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831;p64">
              <a:extLst>
                <a:ext uri="{FF2B5EF4-FFF2-40B4-BE49-F238E27FC236}">
                  <a16:creationId xmlns:a16="http://schemas.microsoft.com/office/drawing/2014/main" id="{515B4D74-5C28-4BDE-B917-84CDA5E55CB7}"/>
                </a:ext>
              </a:extLst>
            </p:cNvPr>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832;p64">
              <a:extLst>
                <a:ext uri="{FF2B5EF4-FFF2-40B4-BE49-F238E27FC236}">
                  <a16:creationId xmlns:a16="http://schemas.microsoft.com/office/drawing/2014/main" id="{7D1E3523-76FF-4055-ACCE-9FCFF3496367}"/>
                </a:ext>
              </a:extLst>
            </p:cNvPr>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833;p64">
              <a:extLst>
                <a:ext uri="{FF2B5EF4-FFF2-40B4-BE49-F238E27FC236}">
                  <a16:creationId xmlns:a16="http://schemas.microsoft.com/office/drawing/2014/main" id="{FF987878-AB1F-450B-BF6A-2BC1625F91A0}"/>
                </a:ext>
              </a:extLst>
            </p:cNvPr>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834;p64">
              <a:extLst>
                <a:ext uri="{FF2B5EF4-FFF2-40B4-BE49-F238E27FC236}">
                  <a16:creationId xmlns:a16="http://schemas.microsoft.com/office/drawing/2014/main" id="{3C0F096A-CB2D-4FA3-B7BB-6E2E6A2F4114}"/>
                </a:ext>
              </a:extLst>
            </p:cNvPr>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835;p64">
              <a:extLst>
                <a:ext uri="{FF2B5EF4-FFF2-40B4-BE49-F238E27FC236}">
                  <a16:creationId xmlns:a16="http://schemas.microsoft.com/office/drawing/2014/main" id="{960F1F72-7563-43AC-BAAF-BB9B91B9DFEB}"/>
                </a:ext>
              </a:extLst>
            </p:cNvPr>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36;p64">
              <a:extLst>
                <a:ext uri="{FF2B5EF4-FFF2-40B4-BE49-F238E27FC236}">
                  <a16:creationId xmlns:a16="http://schemas.microsoft.com/office/drawing/2014/main" id="{D73BB726-2DFC-49D7-9EA4-B4E1AFC310EA}"/>
                </a:ext>
              </a:extLst>
            </p:cNvPr>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37;p64">
              <a:extLst>
                <a:ext uri="{FF2B5EF4-FFF2-40B4-BE49-F238E27FC236}">
                  <a16:creationId xmlns:a16="http://schemas.microsoft.com/office/drawing/2014/main" id="{BA2963D4-C820-464E-81B1-C48991AD0105}"/>
                </a:ext>
              </a:extLst>
            </p:cNvPr>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38;p64">
              <a:extLst>
                <a:ext uri="{FF2B5EF4-FFF2-40B4-BE49-F238E27FC236}">
                  <a16:creationId xmlns:a16="http://schemas.microsoft.com/office/drawing/2014/main" id="{9B3DBEC9-00C1-4C1C-857A-FA1C597E3A75}"/>
                </a:ext>
              </a:extLst>
            </p:cNvPr>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39;p64">
              <a:extLst>
                <a:ext uri="{FF2B5EF4-FFF2-40B4-BE49-F238E27FC236}">
                  <a16:creationId xmlns:a16="http://schemas.microsoft.com/office/drawing/2014/main" id="{E7B2BB71-5D0E-4BDD-882D-60ED3C01A2A1}"/>
                </a:ext>
              </a:extLst>
            </p:cNvPr>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40;p64">
              <a:extLst>
                <a:ext uri="{FF2B5EF4-FFF2-40B4-BE49-F238E27FC236}">
                  <a16:creationId xmlns:a16="http://schemas.microsoft.com/office/drawing/2014/main" id="{7DB4869E-CB55-4014-A89D-B624C5BA820C}"/>
                </a:ext>
              </a:extLst>
            </p:cNvPr>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41;p64">
              <a:extLst>
                <a:ext uri="{FF2B5EF4-FFF2-40B4-BE49-F238E27FC236}">
                  <a16:creationId xmlns:a16="http://schemas.microsoft.com/office/drawing/2014/main" id="{A0D5B509-AB22-44B2-A6A9-C6DC453977C4}"/>
                </a:ext>
              </a:extLst>
            </p:cNvPr>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42;p64">
              <a:extLst>
                <a:ext uri="{FF2B5EF4-FFF2-40B4-BE49-F238E27FC236}">
                  <a16:creationId xmlns:a16="http://schemas.microsoft.com/office/drawing/2014/main" id="{D064ECB7-F080-457F-BB36-87438740F776}"/>
                </a:ext>
              </a:extLst>
            </p:cNvPr>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43;p64">
              <a:extLst>
                <a:ext uri="{FF2B5EF4-FFF2-40B4-BE49-F238E27FC236}">
                  <a16:creationId xmlns:a16="http://schemas.microsoft.com/office/drawing/2014/main" id="{A828DF92-9C80-49CA-974E-C6E4D371AD39}"/>
                </a:ext>
              </a:extLst>
            </p:cNvPr>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44;p64">
              <a:extLst>
                <a:ext uri="{FF2B5EF4-FFF2-40B4-BE49-F238E27FC236}">
                  <a16:creationId xmlns:a16="http://schemas.microsoft.com/office/drawing/2014/main" id="{C422B4A6-3A45-470C-94C4-CDC84ADD40BF}"/>
                </a:ext>
              </a:extLst>
            </p:cNvPr>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45;p64">
              <a:extLst>
                <a:ext uri="{FF2B5EF4-FFF2-40B4-BE49-F238E27FC236}">
                  <a16:creationId xmlns:a16="http://schemas.microsoft.com/office/drawing/2014/main" id="{2D8AB806-4F14-4228-A5A4-3891CCB2DCD2}"/>
                </a:ext>
              </a:extLst>
            </p:cNvPr>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46;p64">
              <a:extLst>
                <a:ext uri="{FF2B5EF4-FFF2-40B4-BE49-F238E27FC236}">
                  <a16:creationId xmlns:a16="http://schemas.microsoft.com/office/drawing/2014/main" id="{EA256225-9749-408A-9F3D-85AC5AFB0C40}"/>
                </a:ext>
              </a:extLst>
            </p:cNvPr>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47;p64">
              <a:extLst>
                <a:ext uri="{FF2B5EF4-FFF2-40B4-BE49-F238E27FC236}">
                  <a16:creationId xmlns:a16="http://schemas.microsoft.com/office/drawing/2014/main" id="{9B59C2E7-F5B6-46D4-8D38-0A55D75DEEC9}"/>
                </a:ext>
              </a:extLst>
            </p:cNvPr>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48;p64">
              <a:extLst>
                <a:ext uri="{FF2B5EF4-FFF2-40B4-BE49-F238E27FC236}">
                  <a16:creationId xmlns:a16="http://schemas.microsoft.com/office/drawing/2014/main" id="{A259BE64-9534-43C4-9970-36499BB658CF}"/>
                </a:ext>
              </a:extLst>
            </p:cNvPr>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49;p64">
              <a:extLst>
                <a:ext uri="{FF2B5EF4-FFF2-40B4-BE49-F238E27FC236}">
                  <a16:creationId xmlns:a16="http://schemas.microsoft.com/office/drawing/2014/main" id="{C158C0FF-D4A7-4E8D-8548-EAD5A83180C0}"/>
                </a:ext>
              </a:extLst>
            </p:cNvPr>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50;p64">
              <a:extLst>
                <a:ext uri="{FF2B5EF4-FFF2-40B4-BE49-F238E27FC236}">
                  <a16:creationId xmlns:a16="http://schemas.microsoft.com/office/drawing/2014/main" id="{B5B47FA0-E9CC-4452-B198-25A14647F585}"/>
                </a:ext>
              </a:extLst>
            </p:cNvPr>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51;p64">
              <a:extLst>
                <a:ext uri="{FF2B5EF4-FFF2-40B4-BE49-F238E27FC236}">
                  <a16:creationId xmlns:a16="http://schemas.microsoft.com/office/drawing/2014/main" id="{1FBE90C4-A74E-45E3-9F7A-877AFA03210D}"/>
                </a:ext>
              </a:extLst>
            </p:cNvPr>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52;p64">
              <a:extLst>
                <a:ext uri="{FF2B5EF4-FFF2-40B4-BE49-F238E27FC236}">
                  <a16:creationId xmlns:a16="http://schemas.microsoft.com/office/drawing/2014/main" id="{316C0F37-7471-4756-BD30-DD3A0F474B06}"/>
                </a:ext>
              </a:extLst>
            </p:cNvPr>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53;p64">
              <a:extLst>
                <a:ext uri="{FF2B5EF4-FFF2-40B4-BE49-F238E27FC236}">
                  <a16:creationId xmlns:a16="http://schemas.microsoft.com/office/drawing/2014/main" id="{DE8F8120-2D53-4E6C-ABC1-BDC067576CB7}"/>
                </a:ext>
              </a:extLst>
            </p:cNvPr>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854;p64">
              <a:extLst>
                <a:ext uri="{FF2B5EF4-FFF2-40B4-BE49-F238E27FC236}">
                  <a16:creationId xmlns:a16="http://schemas.microsoft.com/office/drawing/2014/main" id="{C265C42C-CFBD-48B0-B3A1-73F78A22C525}"/>
                </a:ext>
              </a:extLst>
            </p:cNvPr>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855;p64">
              <a:extLst>
                <a:ext uri="{FF2B5EF4-FFF2-40B4-BE49-F238E27FC236}">
                  <a16:creationId xmlns:a16="http://schemas.microsoft.com/office/drawing/2014/main" id="{835A5263-580C-409E-9E18-E68C9173C514}"/>
                </a:ext>
              </a:extLst>
            </p:cNvPr>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856;p64">
              <a:extLst>
                <a:ext uri="{FF2B5EF4-FFF2-40B4-BE49-F238E27FC236}">
                  <a16:creationId xmlns:a16="http://schemas.microsoft.com/office/drawing/2014/main" id="{0DF40EDC-0D9E-4AA4-A3B2-CC9F3B77404B}"/>
                </a:ext>
              </a:extLst>
            </p:cNvPr>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57;p64">
              <a:extLst>
                <a:ext uri="{FF2B5EF4-FFF2-40B4-BE49-F238E27FC236}">
                  <a16:creationId xmlns:a16="http://schemas.microsoft.com/office/drawing/2014/main" id="{75324179-AC36-4A01-B4DE-5A14E1FD4926}"/>
                </a:ext>
              </a:extLst>
            </p:cNvPr>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58;p64">
              <a:extLst>
                <a:ext uri="{FF2B5EF4-FFF2-40B4-BE49-F238E27FC236}">
                  <a16:creationId xmlns:a16="http://schemas.microsoft.com/office/drawing/2014/main" id="{12CC8C8D-BE2E-4181-ABDE-569CD0F8DB6B}"/>
                </a:ext>
              </a:extLst>
            </p:cNvPr>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59;p64">
              <a:extLst>
                <a:ext uri="{FF2B5EF4-FFF2-40B4-BE49-F238E27FC236}">
                  <a16:creationId xmlns:a16="http://schemas.microsoft.com/office/drawing/2014/main" id="{6FCF50A0-36CA-4799-8765-56E6E8AE5236}"/>
                </a:ext>
              </a:extLst>
            </p:cNvPr>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60;p64">
              <a:extLst>
                <a:ext uri="{FF2B5EF4-FFF2-40B4-BE49-F238E27FC236}">
                  <a16:creationId xmlns:a16="http://schemas.microsoft.com/office/drawing/2014/main" id="{69D5AEB2-302B-4A23-B03E-07729687D25F}"/>
                </a:ext>
              </a:extLst>
            </p:cNvPr>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61;p64">
              <a:extLst>
                <a:ext uri="{FF2B5EF4-FFF2-40B4-BE49-F238E27FC236}">
                  <a16:creationId xmlns:a16="http://schemas.microsoft.com/office/drawing/2014/main" id="{E17F6AE0-9A87-4570-BE5B-9F99853039CC}"/>
                </a:ext>
              </a:extLst>
            </p:cNvPr>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62;p64">
              <a:extLst>
                <a:ext uri="{FF2B5EF4-FFF2-40B4-BE49-F238E27FC236}">
                  <a16:creationId xmlns:a16="http://schemas.microsoft.com/office/drawing/2014/main" id="{753F28DE-B902-4F98-99B8-582A18E6AF10}"/>
                </a:ext>
              </a:extLst>
            </p:cNvPr>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63;p64">
              <a:extLst>
                <a:ext uri="{FF2B5EF4-FFF2-40B4-BE49-F238E27FC236}">
                  <a16:creationId xmlns:a16="http://schemas.microsoft.com/office/drawing/2014/main" id="{2178C3EE-76FF-4102-AC38-DEDE766D23E5}"/>
                </a:ext>
              </a:extLst>
            </p:cNvPr>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64;p64">
              <a:extLst>
                <a:ext uri="{FF2B5EF4-FFF2-40B4-BE49-F238E27FC236}">
                  <a16:creationId xmlns:a16="http://schemas.microsoft.com/office/drawing/2014/main" id="{2EA4E25F-0F98-4B9D-AD98-A38C4DD163DE}"/>
                </a:ext>
              </a:extLst>
            </p:cNvPr>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65;p64">
              <a:extLst>
                <a:ext uri="{FF2B5EF4-FFF2-40B4-BE49-F238E27FC236}">
                  <a16:creationId xmlns:a16="http://schemas.microsoft.com/office/drawing/2014/main" id="{1DE91BE5-6F9B-48AA-8DAA-4CF46E045AF0}"/>
                </a:ext>
              </a:extLst>
            </p:cNvPr>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66;p64">
              <a:extLst>
                <a:ext uri="{FF2B5EF4-FFF2-40B4-BE49-F238E27FC236}">
                  <a16:creationId xmlns:a16="http://schemas.microsoft.com/office/drawing/2014/main" id="{BAA05623-D608-4EFB-82DB-53874018EAF8}"/>
                </a:ext>
              </a:extLst>
            </p:cNvPr>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67;p64">
              <a:extLst>
                <a:ext uri="{FF2B5EF4-FFF2-40B4-BE49-F238E27FC236}">
                  <a16:creationId xmlns:a16="http://schemas.microsoft.com/office/drawing/2014/main" id="{95FEC04D-2BC7-4EDB-BA9A-3C52CE4F98D2}"/>
                </a:ext>
              </a:extLst>
            </p:cNvPr>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68;p64">
              <a:extLst>
                <a:ext uri="{FF2B5EF4-FFF2-40B4-BE49-F238E27FC236}">
                  <a16:creationId xmlns:a16="http://schemas.microsoft.com/office/drawing/2014/main" id="{19961058-C999-4880-93ED-92844993E334}"/>
                </a:ext>
              </a:extLst>
            </p:cNvPr>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69;p64">
              <a:extLst>
                <a:ext uri="{FF2B5EF4-FFF2-40B4-BE49-F238E27FC236}">
                  <a16:creationId xmlns:a16="http://schemas.microsoft.com/office/drawing/2014/main" id="{80F10E85-32F0-42CB-8B3B-34D23EDB1112}"/>
                </a:ext>
              </a:extLst>
            </p:cNvPr>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70;p64">
              <a:extLst>
                <a:ext uri="{FF2B5EF4-FFF2-40B4-BE49-F238E27FC236}">
                  <a16:creationId xmlns:a16="http://schemas.microsoft.com/office/drawing/2014/main" id="{391C915D-66FF-4B18-A95E-AA02AF41F379}"/>
                </a:ext>
              </a:extLst>
            </p:cNvPr>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71;p64">
              <a:extLst>
                <a:ext uri="{FF2B5EF4-FFF2-40B4-BE49-F238E27FC236}">
                  <a16:creationId xmlns:a16="http://schemas.microsoft.com/office/drawing/2014/main" id="{42D353C4-57A9-40C3-BE92-714631103452}"/>
                </a:ext>
              </a:extLst>
            </p:cNvPr>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72;p64">
              <a:extLst>
                <a:ext uri="{FF2B5EF4-FFF2-40B4-BE49-F238E27FC236}">
                  <a16:creationId xmlns:a16="http://schemas.microsoft.com/office/drawing/2014/main" id="{2D7522DB-D172-48CB-AB95-669F51C3AA86}"/>
                </a:ext>
              </a:extLst>
            </p:cNvPr>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73;p64">
              <a:extLst>
                <a:ext uri="{FF2B5EF4-FFF2-40B4-BE49-F238E27FC236}">
                  <a16:creationId xmlns:a16="http://schemas.microsoft.com/office/drawing/2014/main" id="{9D39527B-B5D2-49D5-ACF4-6133CACCA15F}"/>
                </a:ext>
              </a:extLst>
            </p:cNvPr>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874;p64">
              <a:extLst>
                <a:ext uri="{FF2B5EF4-FFF2-40B4-BE49-F238E27FC236}">
                  <a16:creationId xmlns:a16="http://schemas.microsoft.com/office/drawing/2014/main" id="{2C22B096-735A-4978-A6C5-8513E0FBC4B4}"/>
                </a:ext>
              </a:extLst>
            </p:cNvPr>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875;p64">
              <a:extLst>
                <a:ext uri="{FF2B5EF4-FFF2-40B4-BE49-F238E27FC236}">
                  <a16:creationId xmlns:a16="http://schemas.microsoft.com/office/drawing/2014/main" id="{228AC684-7679-4BCC-A554-86E327119FDA}"/>
                </a:ext>
              </a:extLst>
            </p:cNvPr>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876;p64">
              <a:extLst>
                <a:ext uri="{FF2B5EF4-FFF2-40B4-BE49-F238E27FC236}">
                  <a16:creationId xmlns:a16="http://schemas.microsoft.com/office/drawing/2014/main" id="{D6AB7F4D-A451-46F7-A112-B7975F2DDB1A}"/>
                </a:ext>
              </a:extLst>
            </p:cNvPr>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877;p64">
              <a:extLst>
                <a:ext uri="{FF2B5EF4-FFF2-40B4-BE49-F238E27FC236}">
                  <a16:creationId xmlns:a16="http://schemas.microsoft.com/office/drawing/2014/main" id="{12625656-25EF-409C-A061-2F37C8D93D79}"/>
                </a:ext>
              </a:extLst>
            </p:cNvPr>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878;p64">
              <a:extLst>
                <a:ext uri="{FF2B5EF4-FFF2-40B4-BE49-F238E27FC236}">
                  <a16:creationId xmlns:a16="http://schemas.microsoft.com/office/drawing/2014/main" id="{C2990E84-C40A-4025-A0BA-5B4970F76EF7}"/>
                </a:ext>
              </a:extLst>
            </p:cNvPr>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879;p64">
              <a:extLst>
                <a:ext uri="{FF2B5EF4-FFF2-40B4-BE49-F238E27FC236}">
                  <a16:creationId xmlns:a16="http://schemas.microsoft.com/office/drawing/2014/main" id="{DACB4BB0-80AF-4464-9BB7-C948738A2108}"/>
                </a:ext>
              </a:extLst>
            </p:cNvPr>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880;p64">
              <a:extLst>
                <a:ext uri="{FF2B5EF4-FFF2-40B4-BE49-F238E27FC236}">
                  <a16:creationId xmlns:a16="http://schemas.microsoft.com/office/drawing/2014/main" id="{E2C980F1-8317-4559-9CB4-02C62EF93B9B}"/>
                </a:ext>
              </a:extLst>
            </p:cNvPr>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881;p64">
              <a:extLst>
                <a:ext uri="{FF2B5EF4-FFF2-40B4-BE49-F238E27FC236}">
                  <a16:creationId xmlns:a16="http://schemas.microsoft.com/office/drawing/2014/main" id="{E776E5D3-F874-4A03-8003-4DE5F3695710}"/>
                </a:ext>
              </a:extLst>
            </p:cNvPr>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882;p64">
              <a:extLst>
                <a:ext uri="{FF2B5EF4-FFF2-40B4-BE49-F238E27FC236}">
                  <a16:creationId xmlns:a16="http://schemas.microsoft.com/office/drawing/2014/main" id="{5F218E74-FF02-459D-85C0-1CF58BF5F594}"/>
                </a:ext>
              </a:extLst>
            </p:cNvPr>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883;p64">
              <a:extLst>
                <a:ext uri="{FF2B5EF4-FFF2-40B4-BE49-F238E27FC236}">
                  <a16:creationId xmlns:a16="http://schemas.microsoft.com/office/drawing/2014/main" id="{DBB41E50-9CEA-4407-B3D7-2401C2C1573B}"/>
                </a:ext>
              </a:extLst>
            </p:cNvPr>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884;p64">
              <a:extLst>
                <a:ext uri="{FF2B5EF4-FFF2-40B4-BE49-F238E27FC236}">
                  <a16:creationId xmlns:a16="http://schemas.microsoft.com/office/drawing/2014/main" id="{8C1001EE-D25B-46CC-968D-73F2328A8499}"/>
                </a:ext>
              </a:extLst>
            </p:cNvPr>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885;p64">
              <a:extLst>
                <a:ext uri="{FF2B5EF4-FFF2-40B4-BE49-F238E27FC236}">
                  <a16:creationId xmlns:a16="http://schemas.microsoft.com/office/drawing/2014/main" id="{2E798AE1-2D51-4734-8863-0B12C421CB5B}"/>
                </a:ext>
              </a:extLst>
            </p:cNvPr>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886;p64">
              <a:extLst>
                <a:ext uri="{FF2B5EF4-FFF2-40B4-BE49-F238E27FC236}">
                  <a16:creationId xmlns:a16="http://schemas.microsoft.com/office/drawing/2014/main" id="{C3F1F92E-501A-460A-BC67-3939F9B34846}"/>
                </a:ext>
              </a:extLst>
            </p:cNvPr>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887;p64">
              <a:extLst>
                <a:ext uri="{FF2B5EF4-FFF2-40B4-BE49-F238E27FC236}">
                  <a16:creationId xmlns:a16="http://schemas.microsoft.com/office/drawing/2014/main" id="{1713F9A6-3936-4C02-9AD8-4F0578F0880A}"/>
                </a:ext>
              </a:extLst>
            </p:cNvPr>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888;p64">
              <a:extLst>
                <a:ext uri="{FF2B5EF4-FFF2-40B4-BE49-F238E27FC236}">
                  <a16:creationId xmlns:a16="http://schemas.microsoft.com/office/drawing/2014/main" id="{C9D1492B-481E-404C-BE24-4D0B324520EA}"/>
                </a:ext>
              </a:extLst>
            </p:cNvPr>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889;p64">
              <a:extLst>
                <a:ext uri="{FF2B5EF4-FFF2-40B4-BE49-F238E27FC236}">
                  <a16:creationId xmlns:a16="http://schemas.microsoft.com/office/drawing/2014/main" id="{EBA9821F-B5FA-4E81-9AEA-7CB878FDBB7F}"/>
                </a:ext>
              </a:extLst>
            </p:cNvPr>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890;p64">
              <a:extLst>
                <a:ext uri="{FF2B5EF4-FFF2-40B4-BE49-F238E27FC236}">
                  <a16:creationId xmlns:a16="http://schemas.microsoft.com/office/drawing/2014/main" id="{0442CE7F-6A8F-4FBA-954D-F5CC52AE1ED6}"/>
                </a:ext>
              </a:extLst>
            </p:cNvPr>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891;p64">
              <a:extLst>
                <a:ext uri="{FF2B5EF4-FFF2-40B4-BE49-F238E27FC236}">
                  <a16:creationId xmlns:a16="http://schemas.microsoft.com/office/drawing/2014/main" id="{362E693E-681C-460B-9DEC-E1350671601F}"/>
                </a:ext>
              </a:extLst>
            </p:cNvPr>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892;p64">
              <a:extLst>
                <a:ext uri="{FF2B5EF4-FFF2-40B4-BE49-F238E27FC236}">
                  <a16:creationId xmlns:a16="http://schemas.microsoft.com/office/drawing/2014/main" id="{B127D631-4C1C-4229-984C-4CE73E27FE3E}"/>
                </a:ext>
              </a:extLst>
            </p:cNvPr>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893;p64">
              <a:extLst>
                <a:ext uri="{FF2B5EF4-FFF2-40B4-BE49-F238E27FC236}">
                  <a16:creationId xmlns:a16="http://schemas.microsoft.com/office/drawing/2014/main" id="{A19315E9-C8AF-407F-8EAD-234948E1455A}"/>
                </a:ext>
              </a:extLst>
            </p:cNvPr>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894;p64">
              <a:extLst>
                <a:ext uri="{FF2B5EF4-FFF2-40B4-BE49-F238E27FC236}">
                  <a16:creationId xmlns:a16="http://schemas.microsoft.com/office/drawing/2014/main" id="{10895829-DB9A-4CF7-B4DC-B0D0141AFBE0}"/>
                </a:ext>
              </a:extLst>
            </p:cNvPr>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895;p64">
              <a:extLst>
                <a:ext uri="{FF2B5EF4-FFF2-40B4-BE49-F238E27FC236}">
                  <a16:creationId xmlns:a16="http://schemas.microsoft.com/office/drawing/2014/main" id="{10F28338-FD59-4876-9A6A-855D77E5A182}"/>
                </a:ext>
              </a:extLst>
            </p:cNvPr>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896;p64">
              <a:extLst>
                <a:ext uri="{FF2B5EF4-FFF2-40B4-BE49-F238E27FC236}">
                  <a16:creationId xmlns:a16="http://schemas.microsoft.com/office/drawing/2014/main" id="{621A5F6A-0CBE-4578-A696-AD90DAF7880C}"/>
                </a:ext>
              </a:extLst>
            </p:cNvPr>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897;p64">
              <a:extLst>
                <a:ext uri="{FF2B5EF4-FFF2-40B4-BE49-F238E27FC236}">
                  <a16:creationId xmlns:a16="http://schemas.microsoft.com/office/drawing/2014/main" id="{3A78B253-705A-4DC0-AF61-F42D18B3CA75}"/>
                </a:ext>
              </a:extLst>
            </p:cNvPr>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898;p64">
              <a:extLst>
                <a:ext uri="{FF2B5EF4-FFF2-40B4-BE49-F238E27FC236}">
                  <a16:creationId xmlns:a16="http://schemas.microsoft.com/office/drawing/2014/main" id="{DDE21132-1CF0-4BE9-BD55-E522CE3A769F}"/>
                </a:ext>
              </a:extLst>
            </p:cNvPr>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899;p64">
              <a:extLst>
                <a:ext uri="{FF2B5EF4-FFF2-40B4-BE49-F238E27FC236}">
                  <a16:creationId xmlns:a16="http://schemas.microsoft.com/office/drawing/2014/main" id="{73780A24-7FE3-4466-962B-5EECB39F7F96}"/>
                </a:ext>
              </a:extLst>
            </p:cNvPr>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900;p64">
              <a:extLst>
                <a:ext uri="{FF2B5EF4-FFF2-40B4-BE49-F238E27FC236}">
                  <a16:creationId xmlns:a16="http://schemas.microsoft.com/office/drawing/2014/main" id="{38F31D96-5F2C-47DA-9D74-E415CF77DB3E}"/>
                </a:ext>
              </a:extLst>
            </p:cNvPr>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901;p64">
              <a:extLst>
                <a:ext uri="{FF2B5EF4-FFF2-40B4-BE49-F238E27FC236}">
                  <a16:creationId xmlns:a16="http://schemas.microsoft.com/office/drawing/2014/main" id="{CE21F257-6E8E-467C-BAE3-5C80859B4C02}"/>
                </a:ext>
              </a:extLst>
            </p:cNvPr>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902;p64">
              <a:extLst>
                <a:ext uri="{FF2B5EF4-FFF2-40B4-BE49-F238E27FC236}">
                  <a16:creationId xmlns:a16="http://schemas.microsoft.com/office/drawing/2014/main" id="{CC70E940-C6CE-4F96-93FF-4766EBC74E8A}"/>
                </a:ext>
              </a:extLst>
            </p:cNvPr>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903;p64">
              <a:extLst>
                <a:ext uri="{FF2B5EF4-FFF2-40B4-BE49-F238E27FC236}">
                  <a16:creationId xmlns:a16="http://schemas.microsoft.com/office/drawing/2014/main" id="{2B217510-FE03-42E7-A5ED-B40CA536A881}"/>
                </a:ext>
              </a:extLst>
            </p:cNvPr>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904;p64">
              <a:extLst>
                <a:ext uri="{FF2B5EF4-FFF2-40B4-BE49-F238E27FC236}">
                  <a16:creationId xmlns:a16="http://schemas.microsoft.com/office/drawing/2014/main" id="{C2E9950C-5941-4425-B449-AAAA75F899FB}"/>
                </a:ext>
              </a:extLst>
            </p:cNvPr>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05;p64">
              <a:extLst>
                <a:ext uri="{FF2B5EF4-FFF2-40B4-BE49-F238E27FC236}">
                  <a16:creationId xmlns:a16="http://schemas.microsoft.com/office/drawing/2014/main" id="{ADB0578B-FD41-426C-AA86-65F789AF8E20}"/>
                </a:ext>
              </a:extLst>
            </p:cNvPr>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06;p64">
              <a:extLst>
                <a:ext uri="{FF2B5EF4-FFF2-40B4-BE49-F238E27FC236}">
                  <a16:creationId xmlns:a16="http://schemas.microsoft.com/office/drawing/2014/main" id="{1359B6B2-C380-4028-BC08-F4306B8C3F36}"/>
                </a:ext>
              </a:extLst>
            </p:cNvPr>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07;p64">
              <a:extLst>
                <a:ext uri="{FF2B5EF4-FFF2-40B4-BE49-F238E27FC236}">
                  <a16:creationId xmlns:a16="http://schemas.microsoft.com/office/drawing/2014/main" id="{38886F29-AAE6-4BCF-BC02-262A2672F4E0}"/>
                </a:ext>
              </a:extLst>
            </p:cNvPr>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08;p64">
              <a:extLst>
                <a:ext uri="{FF2B5EF4-FFF2-40B4-BE49-F238E27FC236}">
                  <a16:creationId xmlns:a16="http://schemas.microsoft.com/office/drawing/2014/main" id="{B0B99B3A-CB21-4BB7-999A-1356A5B82E35}"/>
                </a:ext>
              </a:extLst>
            </p:cNvPr>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09;p64">
              <a:extLst>
                <a:ext uri="{FF2B5EF4-FFF2-40B4-BE49-F238E27FC236}">
                  <a16:creationId xmlns:a16="http://schemas.microsoft.com/office/drawing/2014/main" id="{1BDBC70D-A63C-4737-9584-9B33A8BDC7CC}"/>
                </a:ext>
              </a:extLst>
            </p:cNvPr>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10;p64">
              <a:extLst>
                <a:ext uri="{FF2B5EF4-FFF2-40B4-BE49-F238E27FC236}">
                  <a16:creationId xmlns:a16="http://schemas.microsoft.com/office/drawing/2014/main" id="{F4D2BD48-BCF2-4554-AEB0-B2C5D2C8EE49}"/>
                </a:ext>
              </a:extLst>
            </p:cNvPr>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11;p64">
              <a:extLst>
                <a:ext uri="{FF2B5EF4-FFF2-40B4-BE49-F238E27FC236}">
                  <a16:creationId xmlns:a16="http://schemas.microsoft.com/office/drawing/2014/main" id="{87ACDF62-319B-4583-934D-01A6C17D1642}"/>
                </a:ext>
              </a:extLst>
            </p:cNvPr>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912;p64">
              <a:extLst>
                <a:ext uri="{FF2B5EF4-FFF2-40B4-BE49-F238E27FC236}">
                  <a16:creationId xmlns:a16="http://schemas.microsoft.com/office/drawing/2014/main" id="{F9433480-4377-4257-A995-BA7B64E6FF7A}"/>
                </a:ext>
              </a:extLst>
            </p:cNvPr>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913;p64">
              <a:extLst>
                <a:ext uri="{FF2B5EF4-FFF2-40B4-BE49-F238E27FC236}">
                  <a16:creationId xmlns:a16="http://schemas.microsoft.com/office/drawing/2014/main" id="{A6987AA1-CECB-47F7-9E2F-1D6098813BC3}"/>
                </a:ext>
              </a:extLst>
            </p:cNvPr>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914;p64">
              <a:extLst>
                <a:ext uri="{FF2B5EF4-FFF2-40B4-BE49-F238E27FC236}">
                  <a16:creationId xmlns:a16="http://schemas.microsoft.com/office/drawing/2014/main" id="{D9207BFD-08BD-4980-9F2C-BEB04C1163FD}"/>
                </a:ext>
              </a:extLst>
            </p:cNvPr>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915;p64">
              <a:extLst>
                <a:ext uri="{FF2B5EF4-FFF2-40B4-BE49-F238E27FC236}">
                  <a16:creationId xmlns:a16="http://schemas.microsoft.com/office/drawing/2014/main" id="{46B16841-253A-44A8-AA23-E07E27909E5E}"/>
                </a:ext>
              </a:extLst>
            </p:cNvPr>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916;p64">
              <a:extLst>
                <a:ext uri="{FF2B5EF4-FFF2-40B4-BE49-F238E27FC236}">
                  <a16:creationId xmlns:a16="http://schemas.microsoft.com/office/drawing/2014/main" id="{312110E7-54E8-4026-83C3-5EAA2AEB7A4A}"/>
                </a:ext>
              </a:extLst>
            </p:cNvPr>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917;p64">
              <a:extLst>
                <a:ext uri="{FF2B5EF4-FFF2-40B4-BE49-F238E27FC236}">
                  <a16:creationId xmlns:a16="http://schemas.microsoft.com/office/drawing/2014/main" id="{77F546C6-7C15-444A-A46E-84D191B3CD81}"/>
                </a:ext>
              </a:extLst>
            </p:cNvPr>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918;p64">
              <a:extLst>
                <a:ext uri="{FF2B5EF4-FFF2-40B4-BE49-F238E27FC236}">
                  <a16:creationId xmlns:a16="http://schemas.microsoft.com/office/drawing/2014/main" id="{DC077BFC-CFD0-44CC-B8FF-4FA5E5EF3F00}"/>
                </a:ext>
              </a:extLst>
            </p:cNvPr>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919;p64">
              <a:extLst>
                <a:ext uri="{FF2B5EF4-FFF2-40B4-BE49-F238E27FC236}">
                  <a16:creationId xmlns:a16="http://schemas.microsoft.com/office/drawing/2014/main" id="{2ACAD851-5095-4BB7-867B-6B37CA295376}"/>
                </a:ext>
              </a:extLst>
            </p:cNvPr>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920;p64">
              <a:extLst>
                <a:ext uri="{FF2B5EF4-FFF2-40B4-BE49-F238E27FC236}">
                  <a16:creationId xmlns:a16="http://schemas.microsoft.com/office/drawing/2014/main" id="{BBA6B667-1DC5-4FC4-8D5A-8DE6DDBF5F68}"/>
                </a:ext>
              </a:extLst>
            </p:cNvPr>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921;p64">
              <a:extLst>
                <a:ext uri="{FF2B5EF4-FFF2-40B4-BE49-F238E27FC236}">
                  <a16:creationId xmlns:a16="http://schemas.microsoft.com/office/drawing/2014/main" id="{2000B249-E011-48A5-82C2-08C66CD0B877}"/>
                </a:ext>
              </a:extLst>
            </p:cNvPr>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922;p64">
              <a:extLst>
                <a:ext uri="{FF2B5EF4-FFF2-40B4-BE49-F238E27FC236}">
                  <a16:creationId xmlns:a16="http://schemas.microsoft.com/office/drawing/2014/main" id="{B6B14212-64DA-4AB0-B609-823758DEC7F8}"/>
                </a:ext>
              </a:extLst>
            </p:cNvPr>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923;p64">
              <a:extLst>
                <a:ext uri="{FF2B5EF4-FFF2-40B4-BE49-F238E27FC236}">
                  <a16:creationId xmlns:a16="http://schemas.microsoft.com/office/drawing/2014/main" id="{6B3A0BE4-E535-4D32-8E5D-C4AAD54BFDBE}"/>
                </a:ext>
              </a:extLst>
            </p:cNvPr>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924;p64">
              <a:extLst>
                <a:ext uri="{FF2B5EF4-FFF2-40B4-BE49-F238E27FC236}">
                  <a16:creationId xmlns:a16="http://schemas.microsoft.com/office/drawing/2014/main" id="{90D318C7-5713-4D57-9A64-EDC15B6D943B}"/>
                </a:ext>
              </a:extLst>
            </p:cNvPr>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925;p64">
              <a:extLst>
                <a:ext uri="{FF2B5EF4-FFF2-40B4-BE49-F238E27FC236}">
                  <a16:creationId xmlns:a16="http://schemas.microsoft.com/office/drawing/2014/main" id="{3B4991A2-31DA-4971-B000-BB06DAC30DA9}"/>
                </a:ext>
              </a:extLst>
            </p:cNvPr>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926;p64">
              <a:extLst>
                <a:ext uri="{FF2B5EF4-FFF2-40B4-BE49-F238E27FC236}">
                  <a16:creationId xmlns:a16="http://schemas.microsoft.com/office/drawing/2014/main" id="{0BC45A75-1505-4A0E-A8CE-70A8CACFAB71}"/>
                </a:ext>
              </a:extLst>
            </p:cNvPr>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927;p64">
              <a:extLst>
                <a:ext uri="{FF2B5EF4-FFF2-40B4-BE49-F238E27FC236}">
                  <a16:creationId xmlns:a16="http://schemas.microsoft.com/office/drawing/2014/main" id="{E4671ED0-0BA8-4D45-9BA4-248A00ADBAE3}"/>
                </a:ext>
              </a:extLst>
            </p:cNvPr>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928;p64">
              <a:extLst>
                <a:ext uri="{FF2B5EF4-FFF2-40B4-BE49-F238E27FC236}">
                  <a16:creationId xmlns:a16="http://schemas.microsoft.com/office/drawing/2014/main" id="{A9231604-40E1-4293-AEB7-1699350DF555}"/>
                </a:ext>
              </a:extLst>
            </p:cNvPr>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929;p64">
              <a:extLst>
                <a:ext uri="{FF2B5EF4-FFF2-40B4-BE49-F238E27FC236}">
                  <a16:creationId xmlns:a16="http://schemas.microsoft.com/office/drawing/2014/main" id="{EAB32580-BE2E-44B3-9866-81EFC7D5F858}"/>
                </a:ext>
              </a:extLst>
            </p:cNvPr>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930;p64">
              <a:extLst>
                <a:ext uri="{FF2B5EF4-FFF2-40B4-BE49-F238E27FC236}">
                  <a16:creationId xmlns:a16="http://schemas.microsoft.com/office/drawing/2014/main" id="{C72ED4C5-5B75-496D-9C35-17979CA858B9}"/>
                </a:ext>
              </a:extLst>
            </p:cNvPr>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931;p64">
              <a:extLst>
                <a:ext uri="{FF2B5EF4-FFF2-40B4-BE49-F238E27FC236}">
                  <a16:creationId xmlns:a16="http://schemas.microsoft.com/office/drawing/2014/main" id="{A8FCE44E-34A0-4E19-B020-D81E66D795F6}"/>
                </a:ext>
              </a:extLst>
            </p:cNvPr>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932;p64">
              <a:extLst>
                <a:ext uri="{FF2B5EF4-FFF2-40B4-BE49-F238E27FC236}">
                  <a16:creationId xmlns:a16="http://schemas.microsoft.com/office/drawing/2014/main" id="{0C1BC022-F901-437F-8EE7-C30D9EF7FFD3}"/>
                </a:ext>
              </a:extLst>
            </p:cNvPr>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933;p64">
              <a:extLst>
                <a:ext uri="{FF2B5EF4-FFF2-40B4-BE49-F238E27FC236}">
                  <a16:creationId xmlns:a16="http://schemas.microsoft.com/office/drawing/2014/main" id="{60A6FF8F-A485-457B-8C26-DE3A3FE37F5B}"/>
                </a:ext>
              </a:extLst>
            </p:cNvPr>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934;p64">
              <a:extLst>
                <a:ext uri="{FF2B5EF4-FFF2-40B4-BE49-F238E27FC236}">
                  <a16:creationId xmlns:a16="http://schemas.microsoft.com/office/drawing/2014/main" id="{1519D794-6D0F-4171-817D-0E4C33BFE656}"/>
                </a:ext>
              </a:extLst>
            </p:cNvPr>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935;p64">
              <a:extLst>
                <a:ext uri="{FF2B5EF4-FFF2-40B4-BE49-F238E27FC236}">
                  <a16:creationId xmlns:a16="http://schemas.microsoft.com/office/drawing/2014/main" id="{137B1D64-DACD-4A12-B09F-7A9C9BC4AF99}"/>
                </a:ext>
              </a:extLst>
            </p:cNvPr>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936;p64">
              <a:extLst>
                <a:ext uri="{FF2B5EF4-FFF2-40B4-BE49-F238E27FC236}">
                  <a16:creationId xmlns:a16="http://schemas.microsoft.com/office/drawing/2014/main" id="{60BD79E5-DA91-4270-8EF1-D3F0B0276182}"/>
                </a:ext>
              </a:extLst>
            </p:cNvPr>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937;p64">
              <a:extLst>
                <a:ext uri="{FF2B5EF4-FFF2-40B4-BE49-F238E27FC236}">
                  <a16:creationId xmlns:a16="http://schemas.microsoft.com/office/drawing/2014/main" id="{F18C2EF5-DDE7-4EC5-A955-B3B4C4DF928A}"/>
                </a:ext>
              </a:extLst>
            </p:cNvPr>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938;p64">
              <a:extLst>
                <a:ext uri="{FF2B5EF4-FFF2-40B4-BE49-F238E27FC236}">
                  <a16:creationId xmlns:a16="http://schemas.microsoft.com/office/drawing/2014/main" id="{B5527CC1-3144-467E-8614-65E637B85921}"/>
                </a:ext>
              </a:extLst>
            </p:cNvPr>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939;p64">
              <a:extLst>
                <a:ext uri="{FF2B5EF4-FFF2-40B4-BE49-F238E27FC236}">
                  <a16:creationId xmlns:a16="http://schemas.microsoft.com/office/drawing/2014/main" id="{E50A12CF-B729-4A61-97D1-85E5B9B65506}"/>
                </a:ext>
              </a:extLst>
            </p:cNvPr>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40;p64">
              <a:extLst>
                <a:ext uri="{FF2B5EF4-FFF2-40B4-BE49-F238E27FC236}">
                  <a16:creationId xmlns:a16="http://schemas.microsoft.com/office/drawing/2014/main" id="{07841B33-BAB4-4C5B-AED9-BA6823BA864E}"/>
                </a:ext>
              </a:extLst>
            </p:cNvPr>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41;p64">
              <a:extLst>
                <a:ext uri="{FF2B5EF4-FFF2-40B4-BE49-F238E27FC236}">
                  <a16:creationId xmlns:a16="http://schemas.microsoft.com/office/drawing/2014/main" id="{D7C8B0AC-E988-48A7-A298-99DDF9DFEC7C}"/>
                </a:ext>
              </a:extLst>
            </p:cNvPr>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42;p64">
              <a:extLst>
                <a:ext uri="{FF2B5EF4-FFF2-40B4-BE49-F238E27FC236}">
                  <a16:creationId xmlns:a16="http://schemas.microsoft.com/office/drawing/2014/main" id="{AB773FDE-EF3C-46FB-8DBD-4E74E8FAC8EB}"/>
                </a:ext>
              </a:extLst>
            </p:cNvPr>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43;p64">
              <a:extLst>
                <a:ext uri="{FF2B5EF4-FFF2-40B4-BE49-F238E27FC236}">
                  <a16:creationId xmlns:a16="http://schemas.microsoft.com/office/drawing/2014/main" id="{A8FFB44E-CDB8-4ECC-8C53-FB1AF5960796}"/>
                </a:ext>
              </a:extLst>
            </p:cNvPr>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44;p64">
              <a:extLst>
                <a:ext uri="{FF2B5EF4-FFF2-40B4-BE49-F238E27FC236}">
                  <a16:creationId xmlns:a16="http://schemas.microsoft.com/office/drawing/2014/main" id="{0509266B-08DC-4FB6-B1CD-09BD8C9CE518}"/>
                </a:ext>
              </a:extLst>
            </p:cNvPr>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45;p64">
              <a:extLst>
                <a:ext uri="{FF2B5EF4-FFF2-40B4-BE49-F238E27FC236}">
                  <a16:creationId xmlns:a16="http://schemas.microsoft.com/office/drawing/2014/main" id="{80FC9B04-EA3B-4A81-817C-CBB1A9E5CA8E}"/>
                </a:ext>
              </a:extLst>
            </p:cNvPr>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46;p64">
              <a:extLst>
                <a:ext uri="{FF2B5EF4-FFF2-40B4-BE49-F238E27FC236}">
                  <a16:creationId xmlns:a16="http://schemas.microsoft.com/office/drawing/2014/main" id="{198C1FED-1231-4443-859B-64A37CC768AD}"/>
                </a:ext>
              </a:extLst>
            </p:cNvPr>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947;p64">
              <a:extLst>
                <a:ext uri="{FF2B5EF4-FFF2-40B4-BE49-F238E27FC236}">
                  <a16:creationId xmlns:a16="http://schemas.microsoft.com/office/drawing/2014/main" id="{89F41816-319C-4C66-87C1-82BD27F018D7}"/>
                </a:ext>
              </a:extLst>
            </p:cNvPr>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48;p64">
              <a:extLst>
                <a:ext uri="{FF2B5EF4-FFF2-40B4-BE49-F238E27FC236}">
                  <a16:creationId xmlns:a16="http://schemas.microsoft.com/office/drawing/2014/main" id="{6F94F029-521E-429F-95B4-B6D9782E59BB}"/>
                </a:ext>
              </a:extLst>
            </p:cNvPr>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949;p64">
              <a:extLst>
                <a:ext uri="{FF2B5EF4-FFF2-40B4-BE49-F238E27FC236}">
                  <a16:creationId xmlns:a16="http://schemas.microsoft.com/office/drawing/2014/main" id="{093F7627-E873-4EC8-B262-DE676A9D2CF4}"/>
                </a:ext>
              </a:extLst>
            </p:cNvPr>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50;p64">
              <a:extLst>
                <a:ext uri="{FF2B5EF4-FFF2-40B4-BE49-F238E27FC236}">
                  <a16:creationId xmlns:a16="http://schemas.microsoft.com/office/drawing/2014/main" id="{E2FB7D11-3A92-455F-A9B5-297DDD63732C}"/>
                </a:ext>
              </a:extLst>
            </p:cNvPr>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951;p64">
              <a:extLst>
                <a:ext uri="{FF2B5EF4-FFF2-40B4-BE49-F238E27FC236}">
                  <a16:creationId xmlns:a16="http://schemas.microsoft.com/office/drawing/2014/main" id="{67BE145C-E2F6-478D-8692-A6DD75F614BC}"/>
                </a:ext>
              </a:extLst>
            </p:cNvPr>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952;p64">
              <a:extLst>
                <a:ext uri="{FF2B5EF4-FFF2-40B4-BE49-F238E27FC236}">
                  <a16:creationId xmlns:a16="http://schemas.microsoft.com/office/drawing/2014/main" id="{184D0BBB-BC6F-4796-A93C-E583680613B9}"/>
                </a:ext>
              </a:extLst>
            </p:cNvPr>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953;p64">
              <a:extLst>
                <a:ext uri="{FF2B5EF4-FFF2-40B4-BE49-F238E27FC236}">
                  <a16:creationId xmlns:a16="http://schemas.microsoft.com/office/drawing/2014/main" id="{1BDD581B-5312-4BE2-B983-198554033E37}"/>
                </a:ext>
              </a:extLst>
            </p:cNvPr>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954;p64">
              <a:extLst>
                <a:ext uri="{FF2B5EF4-FFF2-40B4-BE49-F238E27FC236}">
                  <a16:creationId xmlns:a16="http://schemas.microsoft.com/office/drawing/2014/main" id="{AD820C22-697E-4908-A00A-418821C85D08}"/>
                </a:ext>
              </a:extLst>
            </p:cNvPr>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955;p64">
              <a:extLst>
                <a:ext uri="{FF2B5EF4-FFF2-40B4-BE49-F238E27FC236}">
                  <a16:creationId xmlns:a16="http://schemas.microsoft.com/office/drawing/2014/main" id="{3204A477-DF31-44DF-B1D9-E3694708AB9D}"/>
                </a:ext>
              </a:extLst>
            </p:cNvPr>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956;p64">
              <a:extLst>
                <a:ext uri="{FF2B5EF4-FFF2-40B4-BE49-F238E27FC236}">
                  <a16:creationId xmlns:a16="http://schemas.microsoft.com/office/drawing/2014/main" id="{932964B8-5668-43EC-ABF1-23D5C41B4D22}"/>
                </a:ext>
              </a:extLst>
            </p:cNvPr>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957;p64">
              <a:extLst>
                <a:ext uri="{FF2B5EF4-FFF2-40B4-BE49-F238E27FC236}">
                  <a16:creationId xmlns:a16="http://schemas.microsoft.com/office/drawing/2014/main" id="{BB770060-CE67-4C55-886A-4CD1017759BA}"/>
                </a:ext>
              </a:extLst>
            </p:cNvPr>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958;p64">
              <a:extLst>
                <a:ext uri="{FF2B5EF4-FFF2-40B4-BE49-F238E27FC236}">
                  <a16:creationId xmlns:a16="http://schemas.microsoft.com/office/drawing/2014/main" id="{AEEB8395-321A-4D69-806D-57D45178C8EF}"/>
                </a:ext>
              </a:extLst>
            </p:cNvPr>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959;p64">
              <a:extLst>
                <a:ext uri="{FF2B5EF4-FFF2-40B4-BE49-F238E27FC236}">
                  <a16:creationId xmlns:a16="http://schemas.microsoft.com/office/drawing/2014/main" id="{B6F8E721-51FF-4208-98A3-0DF4FE572DCB}"/>
                </a:ext>
              </a:extLst>
            </p:cNvPr>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960;p64">
              <a:extLst>
                <a:ext uri="{FF2B5EF4-FFF2-40B4-BE49-F238E27FC236}">
                  <a16:creationId xmlns:a16="http://schemas.microsoft.com/office/drawing/2014/main" id="{C5C45903-CCBF-4D44-91F1-C08C80157023}"/>
                </a:ext>
              </a:extLst>
            </p:cNvPr>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961;p64">
              <a:extLst>
                <a:ext uri="{FF2B5EF4-FFF2-40B4-BE49-F238E27FC236}">
                  <a16:creationId xmlns:a16="http://schemas.microsoft.com/office/drawing/2014/main" id="{16A57FAE-462D-408B-B7A3-D0018A9DEA78}"/>
                </a:ext>
              </a:extLst>
            </p:cNvPr>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962;p64">
              <a:extLst>
                <a:ext uri="{FF2B5EF4-FFF2-40B4-BE49-F238E27FC236}">
                  <a16:creationId xmlns:a16="http://schemas.microsoft.com/office/drawing/2014/main" id="{D7C2DE01-1B20-47AE-AE8E-4100FC5D869D}"/>
                </a:ext>
              </a:extLst>
            </p:cNvPr>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963;p64">
              <a:extLst>
                <a:ext uri="{FF2B5EF4-FFF2-40B4-BE49-F238E27FC236}">
                  <a16:creationId xmlns:a16="http://schemas.microsoft.com/office/drawing/2014/main" id="{F6372BC3-E523-4794-BC79-6980C72507CF}"/>
                </a:ext>
              </a:extLst>
            </p:cNvPr>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964;p64">
              <a:extLst>
                <a:ext uri="{FF2B5EF4-FFF2-40B4-BE49-F238E27FC236}">
                  <a16:creationId xmlns:a16="http://schemas.microsoft.com/office/drawing/2014/main" id="{CD3CED8F-EF5A-4A0D-8F36-47469CFDADCE}"/>
                </a:ext>
              </a:extLst>
            </p:cNvPr>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965;p64">
              <a:extLst>
                <a:ext uri="{FF2B5EF4-FFF2-40B4-BE49-F238E27FC236}">
                  <a16:creationId xmlns:a16="http://schemas.microsoft.com/office/drawing/2014/main" id="{BB37B903-58E9-4F6B-A4BA-F830D110B0F5}"/>
                </a:ext>
              </a:extLst>
            </p:cNvPr>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966;p64">
              <a:extLst>
                <a:ext uri="{FF2B5EF4-FFF2-40B4-BE49-F238E27FC236}">
                  <a16:creationId xmlns:a16="http://schemas.microsoft.com/office/drawing/2014/main" id="{D68C919F-EDCF-4AF5-8EE9-B4375C17E1A0}"/>
                </a:ext>
              </a:extLst>
            </p:cNvPr>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967;p64">
              <a:extLst>
                <a:ext uri="{FF2B5EF4-FFF2-40B4-BE49-F238E27FC236}">
                  <a16:creationId xmlns:a16="http://schemas.microsoft.com/office/drawing/2014/main" id="{9B1722EB-99E9-4E65-8618-69999F3D82DE}"/>
                </a:ext>
              </a:extLst>
            </p:cNvPr>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968;p64">
              <a:extLst>
                <a:ext uri="{FF2B5EF4-FFF2-40B4-BE49-F238E27FC236}">
                  <a16:creationId xmlns:a16="http://schemas.microsoft.com/office/drawing/2014/main" id="{11D8CC5B-111F-4633-9320-9ADB2C0F6863}"/>
                </a:ext>
              </a:extLst>
            </p:cNvPr>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969;p64">
              <a:extLst>
                <a:ext uri="{FF2B5EF4-FFF2-40B4-BE49-F238E27FC236}">
                  <a16:creationId xmlns:a16="http://schemas.microsoft.com/office/drawing/2014/main" id="{CBBE8E40-535A-405F-90BB-65D7D41A99E7}"/>
                </a:ext>
              </a:extLst>
            </p:cNvPr>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970;p64">
              <a:extLst>
                <a:ext uri="{FF2B5EF4-FFF2-40B4-BE49-F238E27FC236}">
                  <a16:creationId xmlns:a16="http://schemas.microsoft.com/office/drawing/2014/main" id="{40F78E93-EB24-4D1A-B167-A16D259B2165}"/>
                </a:ext>
              </a:extLst>
            </p:cNvPr>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971;p64">
              <a:extLst>
                <a:ext uri="{FF2B5EF4-FFF2-40B4-BE49-F238E27FC236}">
                  <a16:creationId xmlns:a16="http://schemas.microsoft.com/office/drawing/2014/main" id="{302C7C67-A287-47D9-B45C-ECACBA5A4F47}"/>
                </a:ext>
              </a:extLst>
            </p:cNvPr>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972;p64">
              <a:extLst>
                <a:ext uri="{FF2B5EF4-FFF2-40B4-BE49-F238E27FC236}">
                  <a16:creationId xmlns:a16="http://schemas.microsoft.com/office/drawing/2014/main" id="{3987DE20-3D2C-43A7-A879-6FB5F1D0E2C9}"/>
                </a:ext>
              </a:extLst>
            </p:cNvPr>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973;p64">
              <a:extLst>
                <a:ext uri="{FF2B5EF4-FFF2-40B4-BE49-F238E27FC236}">
                  <a16:creationId xmlns:a16="http://schemas.microsoft.com/office/drawing/2014/main" id="{25140843-CD55-41F9-96E4-9DAEF33291F1}"/>
                </a:ext>
              </a:extLst>
            </p:cNvPr>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974;p64">
              <a:extLst>
                <a:ext uri="{FF2B5EF4-FFF2-40B4-BE49-F238E27FC236}">
                  <a16:creationId xmlns:a16="http://schemas.microsoft.com/office/drawing/2014/main" id="{CDEC18B6-8F88-49C2-B866-6A26040ADFC1}"/>
                </a:ext>
              </a:extLst>
            </p:cNvPr>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975;p64">
              <a:extLst>
                <a:ext uri="{FF2B5EF4-FFF2-40B4-BE49-F238E27FC236}">
                  <a16:creationId xmlns:a16="http://schemas.microsoft.com/office/drawing/2014/main" id="{CC26ACEB-BDE7-4779-8163-7D8811FEF50F}"/>
                </a:ext>
              </a:extLst>
            </p:cNvPr>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976;p64">
              <a:extLst>
                <a:ext uri="{FF2B5EF4-FFF2-40B4-BE49-F238E27FC236}">
                  <a16:creationId xmlns:a16="http://schemas.microsoft.com/office/drawing/2014/main" id="{54860100-FB31-4EF5-8FE6-A3CDEA7D3DCC}"/>
                </a:ext>
              </a:extLst>
            </p:cNvPr>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977;p64">
              <a:extLst>
                <a:ext uri="{FF2B5EF4-FFF2-40B4-BE49-F238E27FC236}">
                  <a16:creationId xmlns:a16="http://schemas.microsoft.com/office/drawing/2014/main" id="{21DB618B-9349-43BE-883D-39CDEC39382F}"/>
                </a:ext>
              </a:extLst>
            </p:cNvPr>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978;p64">
              <a:extLst>
                <a:ext uri="{FF2B5EF4-FFF2-40B4-BE49-F238E27FC236}">
                  <a16:creationId xmlns:a16="http://schemas.microsoft.com/office/drawing/2014/main" id="{DA1E90D5-5393-4F9B-A835-524BDABCFBD8}"/>
                </a:ext>
              </a:extLst>
            </p:cNvPr>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979;p64">
              <a:extLst>
                <a:ext uri="{FF2B5EF4-FFF2-40B4-BE49-F238E27FC236}">
                  <a16:creationId xmlns:a16="http://schemas.microsoft.com/office/drawing/2014/main" id="{66DCEBDC-1DDF-4E3B-8036-90B35E3CA4D0}"/>
                </a:ext>
              </a:extLst>
            </p:cNvPr>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980;p64">
              <a:extLst>
                <a:ext uri="{FF2B5EF4-FFF2-40B4-BE49-F238E27FC236}">
                  <a16:creationId xmlns:a16="http://schemas.microsoft.com/office/drawing/2014/main" id="{C49D629C-2E1E-464D-AEB5-7A2A44E3C9C9}"/>
                </a:ext>
              </a:extLst>
            </p:cNvPr>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981;p64">
              <a:extLst>
                <a:ext uri="{FF2B5EF4-FFF2-40B4-BE49-F238E27FC236}">
                  <a16:creationId xmlns:a16="http://schemas.microsoft.com/office/drawing/2014/main" id="{B06F3E81-F415-4CB2-BFA0-2C0923DC02F8}"/>
                </a:ext>
              </a:extLst>
            </p:cNvPr>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982;p64">
              <a:extLst>
                <a:ext uri="{FF2B5EF4-FFF2-40B4-BE49-F238E27FC236}">
                  <a16:creationId xmlns:a16="http://schemas.microsoft.com/office/drawing/2014/main" id="{2B332CB9-63A8-43F1-A9E5-B42B8C18C70B}"/>
                </a:ext>
              </a:extLst>
            </p:cNvPr>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83;p64">
              <a:extLst>
                <a:ext uri="{FF2B5EF4-FFF2-40B4-BE49-F238E27FC236}">
                  <a16:creationId xmlns:a16="http://schemas.microsoft.com/office/drawing/2014/main" id="{EADF45D7-6B8B-4AF6-9B94-35B70437715F}"/>
                </a:ext>
              </a:extLst>
            </p:cNvPr>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84;p64">
              <a:extLst>
                <a:ext uri="{FF2B5EF4-FFF2-40B4-BE49-F238E27FC236}">
                  <a16:creationId xmlns:a16="http://schemas.microsoft.com/office/drawing/2014/main" id="{788F7F32-CE1A-49E9-A7B6-72C8A2B3F571}"/>
                </a:ext>
              </a:extLst>
            </p:cNvPr>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85;p64">
              <a:extLst>
                <a:ext uri="{FF2B5EF4-FFF2-40B4-BE49-F238E27FC236}">
                  <a16:creationId xmlns:a16="http://schemas.microsoft.com/office/drawing/2014/main" id="{EE5CAA8B-D745-4855-9E98-2D4306A6BFB9}"/>
                </a:ext>
              </a:extLst>
            </p:cNvPr>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86;p64">
              <a:extLst>
                <a:ext uri="{FF2B5EF4-FFF2-40B4-BE49-F238E27FC236}">
                  <a16:creationId xmlns:a16="http://schemas.microsoft.com/office/drawing/2014/main" id="{1BFCFBF3-7CC3-4910-8C30-75102D1F6069}"/>
                </a:ext>
              </a:extLst>
            </p:cNvPr>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87;p64">
              <a:extLst>
                <a:ext uri="{FF2B5EF4-FFF2-40B4-BE49-F238E27FC236}">
                  <a16:creationId xmlns:a16="http://schemas.microsoft.com/office/drawing/2014/main" id="{A446DE50-DD9D-4778-960E-B47DD22D5E0A}"/>
                </a:ext>
              </a:extLst>
            </p:cNvPr>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88;p64">
              <a:extLst>
                <a:ext uri="{FF2B5EF4-FFF2-40B4-BE49-F238E27FC236}">
                  <a16:creationId xmlns:a16="http://schemas.microsoft.com/office/drawing/2014/main" id="{784D04F7-382A-404B-92C2-7C0B1B008B5B}"/>
                </a:ext>
              </a:extLst>
            </p:cNvPr>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89;p64">
              <a:extLst>
                <a:ext uri="{FF2B5EF4-FFF2-40B4-BE49-F238E27FC236}">
                  <a16:creationId xmlns:a16="http://schemas.microsoft.com/office/drawing/2014/main" id="{B282ACE0-0228-4139-A795-674217B6C633}"/>
                </a:ext>
              </a:extLst>
            </p:cNvPr>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90;p64">
              <a:extLst>
                <a:ext uri="{FF2B5EF4-FFF2-40B4-BE49-F238E27FC236}">
                  <a16:creationId xmlns:a16="http://schemas.microsoft.com/office/drawing/2014/main" id="{369AD039-CD9A-4E4C-9371-A08279A9153D}"/>
                </a:ext>
              </a:extLst>
            </p:cNvPr>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91;p64">
              <a:extLst>
                <a:ext uri="{FF2B5EF4-FFF2-40B4-BE49-F238E27FC236}">
                  <a16:creationId xmlns:a16="http://schemas.microsoft.com/office/drawing/2014/main" id="{BE09E901-4FAF-42E5-8AB9-C56AB0F08BD4}"/>
                </a:ext>
              </a:extLst>
            </p:cNvPr>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2;p64">
              <a:extLst>
                <a:ext uri="{FF2B5EF4-FFF2-40B4-BE49-F238E27FC236}">
                  <a16:creationId xmlns:a16="http://schemas.microsoft.com/office/drawing/2014/main" id="{643D42BF-EDA4-44C8-AF24-902F43890247}"/>
                </a:ext>
              </a:extLst>
            </p:cNvPr>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993;p64">
              <a:extLst>
                <a:ext uri="{FF2B5EF4-FFF2-40B4-BE49-F238E27FC236}">
                  <a16:creationId xmlns:a16="http://schemas.microsoft.com/office/drawing/2014/main" id="{FB3768DF-4A26-49E5-9B1A-2F8DF5A7488D}"/>
                </a:ext>
              </a:extLst>
            </p:cNvPr>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994;p64">
              <a:extLst>
                <a:ext uri="{FF2B5EF4-FFF2-40B4-BE49-F238E27FC236}">
                  <a16:creationId xmlns:a16="http://schemas.microsoft.com/office/drawing/2014/main" id="{3D04466A-67D7-4E7B-9833-299BD495D2F0}"/>
                </a:ext>
              </a:extLst>
            </p:cNvPr>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995;p64">
              <a:extLst>
                <a:ext uri="{FF2B5EF4-FFF2-40B4-BE49-F238E27FC236}">
                  <a16:creationId xmlns:a16="http://schemas.microsoft.com/office/drawing/2014/main" id="{4E4A47C7-3DDE-48A1-80B8-09CC715DE190}"/>
                </a:ext>
              </a:extLst>
            </p:cNvPr>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996;p64">
              <a:extLst>
                <a:ext uri="{FF2B5EF4-FFF2-40B4-BE49-F238E27FC236}">
                  <a16:creationId xmlns:a16="http://schemas.microsoft.com/office/drawing/2014/main" id="{A6A7CD42-C7D5-4D8B-B410-C9E9BB757804}"/>
                </a:ext>
              </a:extLst>
            </p:cNvPr>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997;p64">
              <a:extLst>
                <a:ext uri="{FF2B5EF4-FFF2-40B4-BE49-F238E27FC236}">
                  <a16:creationId xmlns:a16="http://schemas.microsoft.com/office/drawing/2014/main" id="{5DD9779D-36D2-4E93-AECF-B4670569BD6E}"/>
                </a:ext>
              </a:extLst>
            </p:cNvPr>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998;p64">
              <a:extLst>
                <a:ext uri="{FF2B5EF4-FFF2-40B4-BE49-F238E27FC236}">
                  <a16:creationId xmlns:a16="http://schemas.microsoft.com/office/drawing/2014/main" id="{E18A15DF-D413-45F9-9A05-29E720FD881D}"/>
                </a:ext>
              </a:extLst>
            </p:cNvPr>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999;p64">
              <a:extLst>
                <a:ext uri="{FF2B5EF4-FFF2-40B4-BE49-F238E27FC236}">
                  <a16:creationId xmlns:a16="http://schemas.microsoft.com/office/drawing/2014/main" id="{2D47FCBD-2D80-4CBB-8593-776B27B2A5D4}"/>
                </a:ext>
              </a:extLst>
            </p:cNvPr>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00;p64">
              <a:extLst>
                <a:ext uri="{FF2B5EF4-FFF2-40B4-BE49-F238E27FC236}">
                  <a16:creationId xmlns:a16="http://schemas.microsoft.com/office/drawing/2014/main" id="{3954B83A-F3EB-4A5F-A4FF-CAFEE0B83814}"/>
                </a:ext>
              </a:extLst>
            </p:cNvPr>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01;p64">
              <a:extLst>
                <a:ext uri="{FF2B5EF4-FFF2-40B4-BE49-F238E27FC236}">
                  <a16:creationId xmlns:a16="http://schemas.microsoft.com/office/drawing/2014/main" id="{4ED1742A-11BD-4CD2-9B6A-FBE9CF00D907}"/>
                </a:ext>
              </a:extLst>
            </p:cNvPr>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02;p64">
              <a:extLst>
                <a:ext uri="{FF2B5EF4-FFF2-40B4-BE49-F238E27FC236}">
                  <a16:creationId xmlns:a16="http://schemas.microsoft.com/office/drawing/2014/main" id="{16A9BE5C-71F6-46FD-A218-C4CBEF9FF231}"/>
                </a:ext>
              </a:extLst>
            </p:cNvPr>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003;p64">
              <a:extLst>
                <a:ext uri="{FF2B5EF4-FFF2-40B4-BE49-F238E27FC236}">
                  <a16:creationId xmlns:a16="http://schemas.microsoft.com/office/drawing/2014/main" id="{5A3AF62E-3A5E-4685-AE7A-89BBCAB430FE}"/>
                </a:ext>
              </a:extLst>
            </p:cNvPr>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004;p64">
              <a:extLst>
                <a:ext uri="{FF2B5EF4-FFF2-40B4-BE49-F238E27FC236}">
                  <a16:creationId xmlns:a16="http://schemas.microsoft.com/office/drawing/2014/main" id="{9190BC7C-1084-4F83-9FAA-8C2804E86612}"/>
                </a:ext>
              </a:extLst>
            </p:cNvPr>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005;p64">
              <a:extLst>
                <a:ext uri="{FF2B5EF4-FFF2-40B4-BE49-F238E27FC236}">
                  <a16:creationId xmlns:a16="http://schemas.microsoft.com/office/drawing/2014/main" id="{0A6CE4FC-36EC-4356-A826-74D6B4CC47B6}"/>
                </a:ext>
              </a:extLst>
            </p:cNvPr>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006;p64">
              <a:extLst>
                <a:ext uri="{FF2B5EF4-FFF2-40B4-BE49-F238E27FC236}">
                  <a16:creationId xmlns:a16="http://schemas.microsoft.com/office/drawing/2014/main" id="{33A00F40-2BFB-4084-A31C-6D083F49DA3D}"/>
                </a:ext>
              </a:extLst>
            </p:cNvPr>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007;p64">
              <a:extLst>
                <a:ext uri="{FF2B5EF4-FFF2-40B4-BE49-F238E27FC236}">
                  <a16:creationId xmlns:a16="http://schemas.microsoft.com/office/drawing/2014/main" id="{F9504D7C-8904-4106-BA98-1D5C4A2BC989}"/>
                </a:ext>
              </a:extLst>
            </p:cNvPr>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008;p64">
              <a:extLst>
                <a:ext uri="{FF2B5EF4-FFF2-40B4-BE49-F238E27FC236}">
                  <a16:creationId xmlns:a16="http://schemas.microsoft.com/office/drawing/2014/main" id="{D478D8E3-66DE-44EC-8DAB-93A93D06829D}"/>
                </a:ext>
              </a:extLst>
            </p:cNvPr>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009;p64">
              <a:extLst>
                <a:ext uri="{FF2B5EF4-FFF2-40B4-BE49-F238E27FC236}">
                  <a16:creationId xmlns:a16="http://schemas.microsoft.com/office/drawing/2014/main" id="{E31E9410-93BC-475E-9750-42507325685E}"/>
                </a:ext>
              </a:extLst>
            </p:cNvPr>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010;p64">
              <a:extLst>
                <a:ext uri="{FF2B5EF4-FFF2-40B4-BE49-F238E27FC236}">
                  <a16:creationId xmlns:a16="http://schemas.microsoft.com/office/drawing/2014/main" id="{2BE5105B-39E7-476A-A167-03455DB5A9BA}"/>
                </a:ext>
              </a:extLst>
            </p:cNvPr>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011;p64">
              <a:extLst>
                <a:ext uri="{FF2B5EF4-FFF2-40B4-BE49-F238E27FC236}">
                  <a16:creationId xmlns:a16="http://schemas.microsoft.com/office/drawing/2014/main" id="{ABE6F36C-2E6E-4B8A-9005-E48D0040B98B}"/>
                </a:ext>
              </a:extLst>
            </p:cNvPr>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012;p64">
              <a:extLst>
                <a:ext uri="{FF2B5EF4-FFF2-40B4-BE49-F238E27FC236}">
                  <a16:creationId xmlns:a16="http://schemas.microsoft.com/office/drawing/2014/main" id="{7C804118-11CF-45A0-8803-10DB081ADFDD}"/>
                </a:ext>
              </a:extLst>
            </p:cNvPr>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013;p64">
              <a:extLst>
                <a:ext uri="{FF2B5EF4-FFF2-40B4-BE49-F238E27FC236}">
                  <a16:creationId xmlns:a16="http://schemas.microsoft.com/office/drawing/2014/main" id="{49F5DD97-88C5-4F40-A093-544FC5A544D1}"/>
                </a:ext>
              </a:extLst>
            </p:cNvPr>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014;p64">
              <a:extLst>
                <a:ext uri="{FF2B5EF4-FFF2-40B4-BE49-F238E27FC236}">
                  <a16:creationId xmlns:a16="http://schemas.microsoft.com/office/drawing/2014/main" id="{84CFB204-78BE-46F0-84A7-CBD0548814E3}"/>
                </a:ext>
              </a:extLst>
            </p:cNvPr>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015;p64">
              <a:extLst>
                <a:ext uri="{FF2B5EF4-FFF2-40B4-BE49-F238E27FC236}">
                  <a16:creationId xmlns:a16="http://schemas.microsoft.com/office/drawing/2014/main" id="{C76D947C-D28B-4826-A972-63EB1FE3A6CD}"/>
                </a:ext>
              </a:extLst>
            </p:cNvPr>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016;p64">
              <a:extLst>
                <a:ext uri="{FF2B5EF4-FFF2-40B4-BE49-F238E27FC236}">
                  <a16:creationId xmlns:a16="http://schemas.microsoft.com/office/drawing/2014/main" id="{38865A45-C855-4BFC-9E00-4F46734C0A36}"/>
                </a:ext>
              </a:extLst>
            </p:cNvPr>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017;p64">
              <a:extLst>
                <a:ext uri="{FF2B5EF4-FFF2-40B4-BE49-F238E27FC236}">
                  <a16:creationId xmlns:a16="http://schemas.microsoft.com/office/drawing/2014/main" id="{5AF748C7-5932-4585-866C-7A077399D0D5}"/>
                </a:ext>
              </a:extLst>
            </p:cNvPr>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018;p64">
              <a:extLst>
                <a:ext uri="{FF2B5EF4-FFF2-40B4-BE49-F238E27FC236}">
                  <a16:creationId xmlns:a16="http://schemas.microsoft.com/office/drawing/2014/main" id="{A9BCB126-EAEE-441A-ABC1-C950ECDAA583}"/>
                </a:ext>
              </a:extLst>
            </p:cNvPr>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rgbClr val="00FFFF"/>
                </a:highlight>
              </a:rPr>
              <a:t>Our Solutions / </a:t>
            </a:r>
            <a:r>
              <a:rPr lang="en-US" dirty="0">
                <a:highlight>
                  <a:srgbClr val="00FFFF"/>
                </a:highlight>
              </a:rPr>
              <a:t>Services</a:t>
            </a:r>
            <a:endParaRPr dirty="0">
              <a:highlight>
                <a:srgbClr val="00FFFF"/>
              </a:highlight>
            </a:endParaRPr>
          </a:p>
        </p:txBody>
      </p:sp>
      <p:sp>
        <p:nvSpPr>
          <p:cNvPr id="2225" name="Google Shape;2225;p41"/>
          <p:cNvSpPr txBox="1">
            <a:spLocks noGrp="1"/>
          </p:cNvSpPr>
          <p:nvPr>
            <p:ph type="subTitle" idx="1"/>
          </p:nvPr>
        </p:nvSpPr>
        <p:spPr>
          <a:xfrm>
            <a:off x="1689806" y="1419292"/>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Software</a:t>
            </a:r>
            <a:endParaRPr dirty="0"/>
          </a:p>
        </p:txBody>
      </p:sp>
      <p:sp>
        <p:nvSpPr>
          <p:cNvPr id="2226" name="Google Shape;2226;p41"/>
          <p:cNvSpPr txBox="1">
            <a:spLocks noGrp="1"/>
          </p:cNvSpPr>
          <p:nvPr>
            <p:ph type="subTitle" idx="2"/>
          </p:nvPr>
        </p:nvSpPr>
        <p:spPr>
          <a:xfrm>
            <a:off x="1388266" y="1851858"/>
            <a:ext cx="3060360" cy="759000"/>
          </a:xfrm>
          <a:prstGeom prst="rect">
            <a:avLst/>
          </a:prstGeom>
        </p:spPr>
        <p:txBody>
          <a:bodyPr spcFirstLastPara="1" wrap="square" lIns="91425" tIns="91425" rIns="91425" bIns="91425" anchor="t" anchorCtr="0">
            <a:noAutofit/>
          </a:bodyPr>
          <a:lstStyle/>
          <a:p>
            <a:pPr lvl="0"/>
            <a:r>
              <a:rPr lang="en-US" sz="1600" dirty="0"/>
              <a:t>Custom software development . We use technology and data science to build a comprehensive plan that goes beyond simply "installing a new IT system." </a:t>
            </a:r>
            <a:endParaRPr sz="1600"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Plaining</a:t>
            </a:r>
            <a:endParaRPr dirty="0"/>
          </a:p>
        </p:txBody>
      </p:sp>
      <p:sp>
        <p:nvSpPr>
          <p:cNvPr id="2228" name="Google Shape;2228;p41"/>
          <p:cNvSpPr txBox="1">
            <a:spLocks noGrp="1"/>
          </p:cNvSpPr>
          <p:nvPr>
            <p:ph type="subTitle" idx="4"/>
          </p:nvPr>
        </p:nvSpPr>
        <p:spPr>
          <a:xfrm>
            <a:off x="5468112" y="1938528"/>
            <a:ext cx="2990196" cy="759000"/>
          </a:xfrm>
          <a:prstGeom prst="rect">
            <a:avLst/>
          </a:prstGeom>
        </p:spPr>
        <p:txBody>
          <a:bodyPr spcFirstLastPara="1" wrap="square" lIns="91425" tIns="91425" rIns="91425" bIns="91425" anchor="t" anchorCtr="0">
            <a:noAutofit/>
          </a:bodyPr>
          <a:lstStyle/>
          <a:p>
            <a:pPr lvl="0"/>
            <a:r>
              <a:rPr lang="en-US" sz="1600" dirty="0"/>
              <a:t>Comprehensive ERP (Enterprise Resource Planning). enterprise performance management. ERP software can be remarkably complex.</a:t>
            </a:r>
            <a:endParaRPr sz="1600"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Security</a:t>
            </a:r>
            <a:endParaRPr dirty="0"/>
          </a:p>
        </p:txBody>
      </p:sp>
      <p:sp>
        <p:nvSpPr>
          <p:cNvPr id="2230" name="Google Shape;2230;p41"/>
          <p:cNvSpPr txBox="1">
            <a:spLocks noGrp="1"/>
          </p:cNvSpPr>
          <p:nvPr>
            <p:ph type="subTitle" idx="6"/>
          </p:nvPr>
        </p:nvSpPr>
        <p:spPr>
          <a:xfrm>
            <a:off x="2825495" y="3593592"/>
            <a:ext cx="2622221" cy="759000"/>
          </a:xfrm>
          <a:prstGeom prst="rect">
            <a:avLst/>
          </a:prstGeom>
        </p:spPr>
        <p:txBody>
          <a:bodyPr spcFirstLastPara="1" wrap="square" lIns="91425" tIns="91425" rIns="91425" bIns="91425" anchor="t" anchorCtr="0">
            <a:noAutofit/>
          </a:bodyPr>
          <a:lstStyle/>
          <a:p>
            <a:pPr lvl="0"/>
            <a:r>
              <a:rPr lang="en-US" sz="1600" dirty="0"/>
              <a:t>Stronger cybersecurity.</a:t>
            </a:r>
          </a:p>
          <a:p>
            <a:pPr lvl="0"/>
            <a:r>
              <a:rPr lang="en-US" sz="1600" dirty="0"/>
              <a:t>civilian and defense clients to protect information systems and data. </a:t>
            </a:r>
            <a:endParaRPr sz="1600"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18962" y="3248199"/>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Maintainance</a:t>
            </a:r>
            <a:endParaRPr dirty="0"/>
          </a:p>
        </p:txBody>
      </p:sp>
      <p:sp>
        <p:nvSpPr>
          <p:cNvPr id="2232" name="Google Shape;2232;p41"/>
          <p:cNvSpPr txBox="1">
            <a:spLocks noGrp="1"/>
          </p:cNvSpPr>
          <p:nvPr>
            <p:ph type="subTitle" idx="8"/>
          </p:nvPr>
        </p:nvSpPr>
        <p:spPr>
          <a:xfrm>
            <a:off x="6464807" y="3593592"/>
            <a:ext cx="2438419" cy="759000"/>
          </a:xfrm>
          <a:prstGeom prst="rect">
            <a:avLst/>
          </a:prstGeom>
        </p:spPr>
        <p:txBody>
          <a:bodyPr spcFirstLastPara="1" wrap="square" lIns="91425" tIns="91425" rIns="91425" bIns="91425" anchor="t" anchorCtr="0">
            <a:noAutofit/>
          </a:bodyPr>
          <a:lstStyle/>
          <a:p>
            <a:pPr lvl="0"/>
            <a:r>
              <a:rPr lang="en-US" sz="1600" dirty="0"/>
              <a:t>Help with governance, risk, and compliance </a:t>
            </a:r>
            <a:endParaRPr sz="1600" dirty="0">
              <a:latin typeface="Barlow Semi Condensed"/>
              <a:ea typeface="Barlow Semi Condensed"/>
              <a:cs typeface="Barlow Semi Condensed"/>
              <a:sym typeface="Barlow Semi Condensed"/>
            </a:endParaRPr>
          </a:p>
        </p:txBody>
      </p:sp>
      <p:sp>
        <p:nvSpPr>
          <p:cNvPr id="2233" name="Google Shape;2233;p41"/>
          <p:cNvSpPr txBox="1"/>
          <p:nvPr/>
        </p:nvSpPr>
        <p:spPr>
          <a:xfrm>
            <a:off x="410635" y="1302442"/>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8116" y="153857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grpSp>
        <p:nvGrpSpPr>
          <p:cNvPr id="15" name="Google Shape;3215;p57">
            <a:extLst>
              <a:ext uri="{FF2B5EF4-FFF2-40B4-BE49-F238E27FC236}">
                <a16:creationId xmlns:a16="http://schemas.microsoft.com/office/drawing/2014/main" id="{291C4005-C52F-4835-AC3C-23E52E1F3D53}"/>
              </a:ext>
            </a:extLst>
          </p:cNvPr>
          <p:cNvGrpSpPr/>
          <p:nvPr/>
        </p:nvGrpSpPr>
        <p:grpSpPr>
          <a:xfrm>
            <a:off x="-54034" y="3179131"/>
            <a:ext cx="1819929" cy="1587922"/>
            <a:chOff x="845850" y="467825"/>
            <a:chExt cx="5996575" cy="4908600"/>
          </a:xfrm>
        </p:grpSpPr>
        <p:sp>
          <p:nvSpPr>
            <p:cNvPr id="16" name="Google Shape;3216;p57">
              <a:extLst>
                <a:ext uri="{FF2B5EF4-FFF2-40B4-BE49-F238E27FC236}">
                  <a16:creationId xmlns:a16="http://schemas.microsoft.com/office/drawing/2014/main" id="{DAD09589-6C9B-418B-A1C5-E5608C6366F0}"/>
                </a:ext>
              </a:extLst>
            </p:cNvPr>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17;p57">
              <a:extLst>
                <a:ext uri="{FF2B5EF4-FFF2-40B4-BE49-F238E27FC236}">
                  <a16:creationId xmlns:a16="http://schemas.microsoft.com/office/drawing/2014/main" id="{CF61DEE0-AF78-4348-AE02-941FE7291943}"/>
                </a:ext>
              </a:extLst>
            </p:cNvPr>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18;p57">
              <a:extLst>
                <a:ext uri="{FF2B5EF4-FFF2-40B4-BE49-F238E27FC236}">
                  <a16:creationId xmlns:a16="http://schemas.microsoft.com/office/drawing/2014/main" id="{C9185D6C-C401-47AF-A9AA-9D3275629373}"/>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9;p57">
              <a:extLst>
                <a:ext uri="{FF2B5EF4-FFF2-40B4-BE49-F238E27FC236}">
                  <a16:creationId xmlns:a16="http://schemas.microsoft.com/office/drawing/2014/main" id="{08D6F5AB-EC47-4E82-B0C5-3E4E679EAE12}"/>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0;p57">
              <a:extLst>
                <a:ext uri="{FF2B5EF4-FFF2-40B4-BE49-F238E27FC236}">
                  <a16:creationId xmlns:a16="http://schemas.microsoft.com/office/drawing/2014/main" id="{69F71BD9-FBD9-4D57-8F1E-86098C2AE82D}"/>
                </a:ext>
              </a:extLst>
            </p:cNvPr>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21;p57">
              <a:extLst>
                <a:ext uri="{FF2B5EF4-FFF2-40B4-BE49-F238E27FC236}">
                  <a16:creationId xmlns:a16="http://schemas.microsoft.com/office/drawing/2014/main" id="{D1EC078C-1BBE-434F-853A-6857DCCE582E}"/>
                </a:ext>
              </a:extLst>
            </p:cNvPr>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2;p57">
              <a:extLst>
                <a:ext uri="{FF2B5EF4-FFF2-40B4-BE49-F238E27FC236}">
                  <a16:creationId xmlns:a16="http://schemas.microsoft.com/office/drawing/2014/main" id="{D9F4BBC3-3779-40A8-817C-A9F81B324256}"/>
                </a:ext>
              </a:extLst>
            </p:cNvPr>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23;p57">
              <a:extLst>
                <a:ext uri="{FF2B5EF4-FFF2-40B4-BE49-F238E27FC236}">
                  <a16:creationId xmlns:a16="http://schemas.microsoft.com/office/drawing/2014/main" id="{68D271D8-BC85-4BAE-AEE3-5C9BCAE58A33}"/>
                </a:ext>
              </a:extLst>
            </p:cNvPr>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24;p57">
              <a:extLst>
                <a:ext uri="{FF2B5EF4-FFF2-40B4-BE49-F238E27FC236}">
                  <a16:creationId xmlns:a16="http://schemas.microsoft.com/office/drawing/2014/main" id="{A38C3E15-EDE0-4A66-AA2E-524F9AEEE606}"/>
                </a:ext>
              </a:extLst>
            </p:cNvPr>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5;p57">
              <a:extLst>
                <a:ext uri="{FF2B5EF4-FFF2-40B4-BE49-F238E27FC236}">
                  <a16:creationId xmlns:a16="http://schemas.microsoft.com/office/drawing/2014/main" id="{E6C432B4-E36D-4034-8055-961183862D92}"/>
                </a:ext>
              </a:extLst>
            </p:cNvPr>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26;p57">
              <a:extLst>
                <a:ext uri="{FF2B5EF4-FFF2-40B4-BE49-F238E27FC236}">
                  <a16:creationId xmlns:a16="http://schemas.microsoft.com/office/drawing/2014/main" id="{924CF2F0-E025-4647-884C-8DC63DC0787C}"/>
                </a:ext>
              </a:extLst>
            </p:cNvPr>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27;p57">
              <a:extLst>
                <a:ext uri="{FF2B5EF4-FFF2-40B4-BE49-F238E27FC236}">
                  <a16:creationId xmlns:a16="http://schemas.microsoft.com/office/drawing/2014/main" id="{5AE242DD-A6E9-4F0B-AF5C-6B48E3D8B9A1}"/>
                </a:ext>
              </a:extLst>
            </p:cNvPr>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28;p57">
              <a:extLst>
                <a:ext uri="{FF2B5EF4-FFF2-40B4-BE49-F238E27FC236}">
                  <a16:creationId xmlns:a16="http://schemas.microsoft.com/office/drawing/2014/main" id="{4148C3C2-E301-44F1-9792-B9AD3744B23B}"/>
                </a:ext>
              </a:extLst>
            </p:cNvPr>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29;p57">
              <a:extLst>
                <a:ext uri="{FF2B5EF4-FFF2-40B4-BE49-F238E27FC236}">
                  <a16:creationId xmlns:a16="http://schemas.microsoft.com/office/drawing/2014/main" id="{FE113398-5C0E-450B-851E-46D743D9AA55}"/>
                </a:ext>
              </a:extLst>
            </p:cNvPr>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30;p57">
              <a:extLst>
                <a:ext uri="{FF2B5EF4-FFF2-40B4-BE49-F238E27FC236}">
                  <a16:creationId xmlns:a16="http://schemas.microsoft.com/office/drawing/2014/main" id="{1F0F4AC8-9EF9-45F1-BABC-65583B3F4AE7}"/>
                </a:ext>
              </a:extLst>
            </p:cNvPr>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31;p57">
              <a:extLst>
                <a:ext uri="{FF2B5EF4-FFF2-40B4-BE49-F238E27FC236}">
                  <a16:creationId xmlns:a16="http://schemas.microsoft.com/office/drawing/2014/main" id="{028D2A7D-83A9-4FA7-82BE-053784CBA8F9}"/>
                </a:ext>
              </a:extLst>
            </p:cNvPr>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2;p57">
              <a:extLst>
                <a:ext uri="{FF2B5EF4-FFF2-40B4-BE49-F238E27FC236}">
                  <a16:creationId xmlns:a16="http://schemas.microsoft.com/office/drawing/2014/main" id="{42B05FAE-66E4-4813-A394-ED36151E3ADD}"/>
                </a:ext>
              </a:extLst>
            </p:cNvPr>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33;p57">
              <a:extLst>
                <a:ext uri="{FF2B5EF4-FFF2-40B4-BE49-F238E27FC236}">
                  <a16:creationId xmlns:a16="http://schemas.microsoft.com/office/drawing/2014/main" id="{28AECC02-B4AF-4D0D-8456-01F7A015B807}"/>
                </a:ext>
              </a:extLst>
            </p:cNvPr>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34;p57">
              <a:extLst>
                <a:ext uri="{FF2B5EF4-FFF2-40B4-BE49-F238E27FC236}">
                  <a16:creationId xmlns:a16="http://schemas.microsoft.com/office/drawing/2014/main" id="{01CCD915-CC7E-4D36-B598-E7399460B814}"/>
                </a:ext>
              </a:extLst>
            </p:cNvPr>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35;p57">
              <a:extLst>
                <a:ext uri="{FF2B5EF4-FFF2-40B4-BE49-F238E27FC236}">
                  <a16:creationId xmlns:a16="http://schemas.microsoft.com/office/drawing/2014/main" id="{042A5E4B-5AC1-4653-A46A-2F2B0878508D}"/>
                </a:ext>
              </a:extLst>
            </p:cNvPr>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36;p57">
              <a:extLst>
                <a:ext uri="{FF2B5EF4-FFF2-40B4-BE49-F238E27FC236}">
                  <a16:creationId xmlns:a16="http://schemas.microsoft.com/office/drawing/2014/main" id="{C5408C27-E89B-4E1D-8682-CF80374B1897}"/>
                </a:ext>
              </a:extLst>
            </p:cNvPr>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37;p57">
              <a:extLst>
                <a:ext uri="{FF2B5EF4-FFF2-40B4-BE49-F238E27FC236}">
                  <a16:creationId xmlns:a16="http://schemas.microsoft.com/office/drawing/2014/main" id="{164E5EAB-BD1A-448B-A636-C004192183F1}"/>
                </a:ext>
              </a:extLst>
            </p:cNvPr>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38;p57">
              <a:extLst>
                <a:ext uri="{FF2B5EF4-FFF2-40B4-BE49-F238E27FC236}">
                  <a16:creationId xmlns:a16="http://schemas.microsoft.com/office/drawing/2014/main" id="{13DA39E9-B6E4-492C-999A-9D9FE52F7EAE}"/>
                </a:ext>
              </a:extLst>
            </p:cNvPr>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39;p57">
              <a:extLst>
                <a:ext uri="{FF2B5EF4-FFF2-40B4-BE49-F238E27FC236}">
                  <a16:creationId xmlns:a16="http://schemas.microsoft.com/office/drawing/2014/main" id="{D79EE4D7-A6BB-45B6-87B6-42264C013D0E}"/>
                </a:ext>
              </a:extLst>
            </p:cNvPr>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40;p57">
              <a:extLst>
                <a:ext uri="{FF2B5EF4-FFF2-40B4-BE49-F238E27FC236}">
                  <a16:creationId xmlns:a16="http://schemas.microsoft.com/office/drawing/2014/main" id="{79966CEB-3168-4308-B601-BA344B77286D}"/>
                </a:ext>
              </a:extLst>
            </p:cNvPr>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41;p57">
              <a:extLst>
                <a:ext uri="{FF2B5EF4-FFF2-40B4-BE49-F238E27FC236}">
                  <a16:creationId xmlns:a16="http://schemas.microsoft.com/office/drawing/2014/main" id="{FED2FED5-D562-44F3-8BC1-AC44CCC4D29A}"/>
                </a:ext>
              </a:extLst>
            </p:cNvPr>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42;p57">
              <a:extLst>
                <a:ext uri="{FF2B5EF4-FFF2-40B4-BE49-F238E27FC236}">
                  <a16:creationId xmlns:a16="http://schemas.microsoft.com/office/drawing/2014/main" id="{2EF72E5F-3EDA-44AA-A6E6-C264ED91CB98}"/>
                </a:ext>
              </a:extLst>
            </p:cNvPr>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43;p57">
              <a:extLst>
                <a:ext uri="{FF2B5EF4-FFF2-40B4-BE49-F238E27FC236}">
                  <a16:creationId xmlns:a16="http://schemas.microsoft.com/office/drawing/2014/main" id="{B6E1D81A-F83B-44B5-8E89-08AB28579AF3}"/>
                </a:ext>
              </a:extLst>
            </p:cNvPr>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44;p57">
              <a:extLst>
                <a:ext uri="{FF2B5EF4-FFF2-40B4-BE49-F238E27FC236}">
                  <a16:creationId xmlns:a16="http://schemas.microsoft.com/office/drawing/2014/main" id="{E0B3586A-7491-497C-8CB2-9F04F7FF222B}"/>
                </a:ext>
              </a:extLst>
            </p:cNvPr>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45;p57">
              <a:extLst>
                <a:ext uri="{FF2B5EF4-FFF2-40B4-BE49-F238E27FC236}">
                  <a16:creationId xmlns:a16="http://schemas.microsoft.com/office/drawing/2014/main" id="{40FF365F-23E7-4AC0-81AE-2E499E64831B}"/>
                </a:ext>
              </a:extLst>
            </p:cNvPr>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46;p57">
              <a:extLst>
                <a:ext uri="{FF2B5EF4-FFF2-40B4-BE49-F238E27FC236}">
                  <a16:creationId xmlns:a16="http://schemas.microsoft.com/office/drawing/2014/main" id="{654E93E7-1359-4A59-8AC2-87F0A01213F4}"/>
                </a:ext>
              </a:extLst>
            </p:cNvPr>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47;p57">
              <a:extLst>
                <a:ext uri="{FF2B5EF4-FFF2-40B4-BE49-F238E27FC236}">
                  <a16:creationId xmlns:a16="http://schemas.microsoft.com/office/drawing/2014/main" id="{EDA82F18-7206-4FCE-A271-318FC538EC42}"/>
                </a:ext>
              </a:extLst>
            </p:cNvPr>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48;p57">
              <a:extLst>
                <a:ext uri="{FF2B5EF4-FFF2-40B4-BE49-F238E27FC236}">
                  <a16:creationId xmlns:a16="http://schemas.microsoft.com/office/drawing/2014/main" id="{5F514C03-52A8-45E5-9788-DB79B17ADAE1}"/>
                </a:ext>
              </a:extLst>
            </p:cNvPr>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49;p57">
              <a:extLst>
                <a:ext uri="{FF2B5EF4-FFF2-40B4-BE49-F238E27FC236}">
                  <a16:creationId xmlns:a16="http://schemas.microsoft.com/office/drawing/2014/main" id="{531E0E0F-89AD-43E6-887E-25D6DD20B9AA}"/>
                </a:ext>
              </a:extLst>
            </p:cNvPr>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50;p57">
              <a:extLst>
                <a:ext uri="{FF2B5EF4-FFF2-40B4-BE49-F238E27FC236}">
                  <a16:creationId xmlns:a16="http://schemas.microsoft.com/office/drawing/2014/main" id="{2D0041D5-262E-4B00-BF88-6B61095636C7}"/>
                </a:ext>
              </a:extLst>
            </p:cNvPr>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51;p57">
              <a:extLst>
                <a:ext uri="{FF2B5EF4-FFF2-40B4-BE49-F238E27FC236}">
                  <a16:creationId xmlns:a16="http://schemas.microsoft.com/office/drawing/2014/main" id="{112D1F3D-876D-41E7-91CE-76AAD35A2DE6}"/>
                </a:ext>
              </a:extLst>
            </p:cNvPr>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52;p57">
              <a:extLst>
                <a:ext uri="{FF2B5EF4-FFF2-40B4-BE49-F238E27FC236}">
                  <a16:creationId xmlns:a16="http://schemas.microsoft.com/office/drawing/2014/main" id="{9CE146F9-62E1-49B6-87FE-B7FEB524AF15}"/>
                </a:ext>
              </a:extLst>
            </p:cNvPr>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53;p57">
              <a:extLst>
                <a:ext uri="{FF2B5EF4-FFF2-40B4-BE49-F238E27FC236}">
                  <a16:creationId xmlns:a16="http://schemas.microsoft.com/office/drawing/2014/main" id="{ED1544AA-5EF1-4D95-8B17-FB3D72A2874E}"/>
                </a:ext>
              </a:extLst>
            </p:cNvPr>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54;p57">
              <a:extLst>
                <a:ext uri="{FF2B5EF4-FFF2-40B4-BE49-F238E27FC236}">
                  <a16:creationId xmlns:a16="http://schemas.microsoft.com/office/drawing/2014/main" id="{DD15CCF7-A569-4CE3-87A8-1E76BD858A5D}"/>
                </a:ext>
              </a:extLst>
            </p:cNvPr>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55;p57">
              <a:extLst>
                <a:ext uri="{FF2B5EF4-FFF2-40B4-BE49-F238E27FC236}">
                  <a16:creationId xmlns:a16="http://schemas.microsoft.com/office/drawing/2014/main" id="{230C5731-6C22-4013-8BC9-3CFCECB83956}"/>
                </a:ext>
              </a:extLst>
            </p:cNvPr>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56;p57">
              <a:extLst>
                <a:ext uri="{FF2B5EF4-FFF2-40B4-BE49-F238E27FC236}">
                  <a16:creationId xmlns:a16="http://schemas.microsoft.com/office/drawing/2014/main" id="{6E072769-600D-4756-8259-C7CA8EDAF5C8}"/>
                </a:ext>
              </a:extLst>
            </p:cNvPr>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57;p57">
              <a:extLst>
                <a:ext uri="{FF2B5EF4-FFF2-40B4-BE49-F238E27FC236}">
                  <a16:creationId xmlns:a16="http://schemas.microsoft.com/office/drawing/2014/main" id="{B8B41E6E-813C-409D-81E0-988BDFA27CBD}"/>
                </a:ext>
              </a:extLst>
            </p:cNvPr>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58;p57">
              <a:extLst>
                <a:ext uri="{FF2B5EF4-FFF2-40B4-BE49-F238E27FC236}">
                  <a16:creationId xmlns:a16="http://schemas.microsoft.com/office/drawing/2014/main" id="{8D18D150-3014-4E11-9AA7-7FC66B07926B}"/>
                </a:ext>
              </a:extLst>
            </p:cNvPr>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59;p57">
              <a:extLst>
                <a:ext uri="{FF2B5EF4-FFF2-40B4-BE49-F238E27FC236}">
                  <a16:creationId xmlns:a16="http://schemas.microsoft.com/office/drawing/2014/main" id="{8A86F3BD-718C-4238-8229-12B7A01EE425}"/>
                </a:ext>
              </a:extLst>
            </p:cNvPr>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60;p57">
              <a:extLst>
                <a:ext uri="{FF2B5EF4-FFF2-40B4-BE49-F238E27FC236}">
                  <a16:creationId xmlns:a16="http://schemas.microsoft.com/office/drawing/2014/main" id="{78821183-08E7-43F3-8B4C-8656D470EC9F}"/>
                </a:ext>
              </a:extLst>
            </p:cNvPr>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61;p57">
              <a:extLst>
                <a:ext uri="{FF2B5EF4-FFF2-40B4-BE49-F238E27FC236}">
                  <a16:creationId xmlns:a16="http://schemas.microsoft.com/office/drawing/2014/main" id="{14203FF8-208F-48BD-968E-CFD4A2F4D044}"/>
                </a:ext>
              </a:extLst>
            </p:cNvPr>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62;p57">
              <a:extLst>
                <a:ext uri="{FF2B5EF4-FFF2-40B4-BE49-F238E27FC236}">
                  <a16:creationId xmlns:a16="http://schemas.microsoft.com/office/drawing/2014/main" id="{3D279EA6-E9D0-40AD-8B0E-B05617C89C2D}"/>
                </a:ext>
              </a:extLst>
            </p:cNvPr>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63;p57">
              <a:extLst>
                <a:ext uri="{FF2B5EF4-FFF2-40B4-BE49-F238E27FC236}">
                  <a16:creationId xmlns:a16="http://schemas.microsoft.com/office/drawing/2014/main" id="{3BD3FB12-5B86-425F-91F7-8E4D15166848}"/>
                </a:ext>
              </a:extLst>
            </p:cNvPr>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64;p57">
              <a:extLst>
                <a:ext uri="{FF2B5EF4-FFF2-40B4-BE49-F238E27FC236}">
                  <a16:creationId xmlns:a16="http://schemas.microsoft.com/office/drawing/2014/main" id="{7C38F2AA-3401-4FAC-AED4-E99FF1FF5917}"/>
                </a:ext>
              </a:extLst>
            </p:cNvPr>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65;p57">
              <a:extLst>
                <a:ext uri="{FF2B5EF4-FFF2-40B4-BE49-F238E27FC236}">
                  <a16:creationId xmlns:a16="http://schemas.microsoft.com/office/drawing/2014/main" id="{F58FDEAC-F940-463A-B8EE-0C19629402CF}"/>
                </a:ext>
              </a:extLst>
            </p:cNvPr>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66;p57">
              <a:extLst>
                <a:ext uri="{FF2B5EF4-FFF2-40B4-BE49-F238E27FC236}">
                  <a16:creationId xmlns:a16="http://schemas.microsoft.com/office/drawing/2014/main" id="{3C750A38-99BA-4751-8AD6-6C601974B299}"/>
                </a:ext>
              </a:extLst>
            </p:cNvPr>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67;p57">
              <a:extLst>
                <a:ext uri="{FF2B5EF4-FFF2-40B4-BE49-F238E27FC236}">
                  <a16:creationId xmlns:a16="http://schemas.microsoft.com/office/drawing/2014/main" id="{E288002E-D925-403D-9A20-EAAE6A2C0180}"/>
                </a:ext>
              </a:extLst>
            </p:cNvPr>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68;p57">
              <a:extLst>
                <a:ext uri="{FF2B5EF4-FFF2-40B4-BE49-F238E27FC236}">
                  <a16:creationId xmlns:a16="http://schemas.microsoft.com/office/drawing/2014/main" id="{EBEE8F57-3D82-44FC-8C99-638819396552}"/>
                </a:ext>
              </a:extLst>
            </p:cNvPr>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69;p57">
              <a:extLst>
                <a:ext uri="{FF2B5EF4-FFF2-40B4-BE49-F238E27FC236}">
                  <a16:creationId xmlns:a16="http://schemas.microsoft.com/office/drawing/2014/main" id="{60FCB2D7-B6FB-49F0-903F-306B5FF388F5}"/>
                </a:ext>
              </a:extLst>
            </p:cNvPr>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70;p57">
              <a:extLst>
                <a:ext uri="{FF2B5EF4-FFF2-40B4-BE49-F238E27FC236}">
                  <a16:creationId xmlns:a16="http://schemas.microsoft.com/office/drawing/2014/main" id="{D9BA2405-CD28-46BD-93A2-51C9E8D7E164}"/>
                </a:ext>
              </a:extLst>
            </p:cNvPr>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71;p57">
              <a:extLst>
                <a:ext uri="{FF2B5EF4-FFF2-40B4-BE49-F238E27FC236}">
                  <a16:creationId xmlns:a16="http://schemas.microsoft.com/office/drawing/2014/main" id="{DE02A836-FC5D-4CEB-AA01-1C3E9DC5DEBF}"/>
                </a:ext>
              </a:extLst>
            </p:cNvPr>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72;p57">
              <a:extLst>
                <a:ext uri="{FF2B5EF4-FFF2-40B4-BE49-F238E27FC236}">
                  <a16:creationId xmlns:a16="http://schemas.microsoft.com/office/drawing/2014/main" id="{BF3FDE90-F611-4156-BE3D-75338D8F3321}"/>
                </a:ext>
              </a:extLst>
            </p:cNvPr>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73;p57">
              <a:extLst>
                <a:ext uri="{FF2B5EF4-FFF2-40B4-BE49-F238E27FC236}">
                  <a16:creationId xmlns:a16="http://schemas.microsoft.com/office/drawing/2014/main" id="{CC4D3B1F-3A05-4EAD-A7FE-6DB25600F208}"/>
                </a:ext>
              </a:extLst>
            </p:cNvPr>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74;p57">
              <a:extLst>
                <a:ext uri="{FF2B5EF4-FFF2-40B4-BE49-F238E27FC236}">
                  <a16:creationId xmlns:a16="http://schemas.microsoft.com/office/drawing/2014/main" id="{0E7FC9CF-9763-423D-832D-4231935863CF}"/>
                </a:ext>
              </a:extLst>
            </p:cNvPr>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75;p57">
              <a:extLst>
                <a:ext uri="{FF2B5EF4-FFF2-40B4-BE49-F238E27FC236}">
                  <a16:creationId xmlns:a16="http://schemas.microsoft.com/office/drawing/2014/main" id="{B4D95DFC-5883-4F3A-9B87-96380813314B}"/>
                </a:ext>
              </a:extLst>
            </p:cNvPr>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76;p57">
              <a:extLst>
                <a:ext uri="{FF2B5EF4-FFF2-40B4-BE49-F238E27FC236}">
                  <a16:creationId xmlns:a16="http://schemas.microsoft.com/office/drawing/2014/main" id="{F6897C7D-5BC1-4891-9805-AA69391A23CE}"/>
                </a:ext>
              </a:extLst>
            </p:cNvPr>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77;p57">
              <a:extLst>
                <a:ext uri="{FF2B5EF4-FFF2-40B4-BE49-F238E27FC236}">
                  <a16:creationId xmlns:a16="http://schemas.microsoft.com/office/drawing/2014/main" id="{A1817582-1177-4038-BDCD-35E8638E593D}"/>
                </a:ext>
              </a:extLst>
            </p:cNvPr>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78;p57">
              <a:extLst>
                <a:ext uri="{FF2B5EF4-FFF2-40B4-BE49-F238E27FC236}">
                  <a16:creationId xmlns:a16="http://schemas.microsoft.com/office/drawing/2014/main" id="{9350753B-2F5A-4121-87EC-E38204F3AB8E}"/>
                </a:ext>
              </a:extLst>
            </p:cNvPr>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79;p57">
              <a:extLst>
                <a:ext uri="{FF2B5EF4-FFF2-40B4-BE49-F238E27FC236}">
                  <a16:creationId xmlns:a16="http://schemas.microsoft.com/office/drawing/2014/main" id="{096E4791-0291-4BDB-9052-3F30FE1DF469}"/>
                </a:ext>
              </a:extLst>
            </p:cNvPr>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80;p57">
              <a:extLst>
                <a:ext uri="{FF2B5EF4-FFF2-40B4-BE49-F238E27FC236}">
                  <a16:creationId xmlns:a16="http://schemas.microsoft.com/office/drawing/2014/main" id="{BC7E24A8-F1A4-401C-8E45-93A940ECD026}"/>
                </a:ext>
              </a:extLst>
            </p:cNvPr>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81;p57">
              <a:extLst>
                <a:ext uri="{FF2B5EF4-FFF2-40B4-BE49-F238E27FC236}">
                  <a16:creationId xmlns:a16="http://schemas.microsoft.com/office/drawing/2014/main" id="{05665E1E-3143-4650-9D39-5AA1222F1571}"/>
                </a:ext>
              </a:extLst>
            </p:cNvPr>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82;p57">
              <a:extLst>
                <a:ext uri="{FF2B5EF4-FFF2-40B4-BE49-F238E27FC236}">
                  <a16:creationId xmlns:a16="http://schemas.microsoft.com/office/drawing/2014/main" id="{7510975E-5F84-4E48-B274-76A3DCA53DE6}"/>
                </a:ext>
              </a:extLst>
            </p:cNvPr>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83;p57">
              <a:extLst>
                <a:ext uri="{FF2B5EF4-FFF2-40B4-BE49-F238E27FC236}">
                  <a16:creationId xmlns:a16="http://schemas.microsoft.com/office/drawing/2014/main" id="{1C8F3E9F-3CB9-4812-A293-B94E22879F60}"/>
                </a:ext>
              </a:extLst>
            </p:cNvPr>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84;p57">
              <a:extLst>
                <a:ext uri="{FF2B5EF4-FFF2-40B4-BE49-F238E27FC236}">
                  <a16:creationId xmlns:a16="http://schemas.microsoft.com/office/drawing/2014/main" id="{1B649561-0A51-4B59-89CA-DFA6CBF4427C}"/>
                </a:ext>
              </a:extLst>
            </p:cNvPr>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85;p57">
              <a:extLst>
                <a:ext uri="{FF2B5EF4-FFF2-40B4-BE49-F238E27FC236}">
                  <a16:creationId xmlns:a16="http://schemas.microsoft.com/office/drawing/2014/main" id="{062B6C51-D233-40C5-A336-736A09307CFA}"/>
                </a:ext>
              </a:extLst>
            </p:cNvPr>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86;p57">
              <a:extLst>
                <a:ext uri="{FF2B5EF4-FFF2-40B4-BE49-F238E27FC236}">
                  <a16:creationId xmlns:a16="http://schemas.microsoft.com/office/drawing/2014/main" id="{32FE7E83-E121-403B-AFC7-7F93890EC7F2}"/>
                </a:ext>
              </a:extLst>
            </p:cNvPr>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87;p57">
              <a:extLst>
                <a:ext uri="{FF2B5EF4-FFF2-40B4-BE49-F238E27FC236}">
                  <a16:creationId xmlns:a16="http://schemas.microsoft.com/office/drawing/2014/main" id="{30DEC661-8A10-43E3-84BB-8AC2693EDA3A}"/>
                </a:ext>
              </a:extLst>
            </p:cNvPr>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88;p57">
              <a:extLst>
                <a:ext uri="{FF2B5EF4-FFF2-40B4-BE49-F238E27FC236}">
                  <a16:creationId xmlns:a16="http://schemas.microsoft.com/office/drawing/2014/main" id="{487C4CBE-7D7A-4FF8-9085-EBAB30E31F1B}"/>
                </a:ext>
              </a:extLst>
            </p:cNvPr>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89;p57">
              <a:extLst>
                <a:ext uri="{FF2B5EF4-FFF2-40B4-BE49-F238E27FC236}">
                  <a16:creationId xmlns:a16="http://schemas.microsoft.com/office/drawing/2014/main" id="{FF859CAA-98F0-4F35-BE34-8E4266BC68F3}"/>
                </a:ext>
              </a:extLst>
            </p:cNvPr>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90;p57">
              <a:extLst>
                <a:ext uri="{FF2B5EF4-FFF2-40B4-BE49-F238E27FC236}">
                  <a16:creationId xmlns:a16="http://schemas.microsoft.com/office/drawing/2014/main" id="{4D8E2AFD-D7A5-4265-9FC2-822FE3A60CD2}"/>
                </a:ext>
              </a:extLst>
            </p:cNvPr>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91;p57">
              <a:extLst>
                <a:ext uri="{FF2B5EF4-FFF2-40B4-BE49-F238E27FC236}">
                  <a16:creationId xmlns:a16="http://schemas.microsoft.com/office/drawing/2014/main" id="{C8DF3BD1-C0C3-43CD-A6D4-C413FD0EA12C}"/>
                </a:ext>
              </a:extLst>
            </p:cNvPr>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92;p57">
              <a:extLst>
                <a:ext uri="{FF2B5EF4-FFF2-40B4-BE49-F238E27FC236}">
                  <a16:creationId xmlns:a16="http://schemas.microsoft.com/office/drawing/2014/main" id="{7DE9E655-FB9B-4CFC-B4CD-917FF33F61AA}"/>
                </a:ext>
              </a:extLst>
            </p:cNvPr>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93;p57">
              <a:extLst>
                <a:ext uri="{FF2B5EF4-FFF2-40B4-BE49-F238E27FC236}">
                  <a16:creationId xmlns:a16="http://schemas.microsoft.com/office/drawing/2014/main" id="{4FB66887-1F46-41A1-A21E-4E958C5B2CE6}"/>
                </a:ext>
              </a:extLst>
            </p:cNvPr>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94;p57">
              <a:extLst>
                <a:ext uri="{FF2B5EF4-FFF2-40B4-BE49-F238E27FC236}">
                  <a16:creationId xmlns:a16="http://schemas.microsoft.com/office/drawing/2014/main" id="{E42484B4-C843-4922-8C3E-AFF0505F8B30}"/>
                </a:ext>
              </a:extLst>
            </p:cNvPr>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95;p57">
              <a:extLst>
                <a:ext uri="{FF2B5EF4-FFF2-40B4-BE49-F238E27FC236}">
                  <a16:creationId xmlns:a16="http://schemas.microsoft.com/office/drawing/2014/main" id="{37756552-8E0D-49AA-80CB-ED31B0A636BA}"/>
                </a:ext>
              </a:extLst>
            </p:cNvPr>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96;p57">
              <a:extLst>
                <a:ext uri="{FF2B5EF4-FFF2-40B4-BE49-F238E27FC236}">
                  <a16:creationId xmlns:a16="http://schemas.microsoft.com/office/drawing/2014/main" id="{C07FC369-9AF0-459A-9BEC-AFAA80D5680E}"/>
                </a:ext>
              </a:extLst>
            </p:cNvPr>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97;p57">
              <a:extLst>
                <a:ext uri="{FF2B5EF4-FFF2-40B4-BE49-F238E27FC236}">
                  <a16:creationId xmlns:a16="http://schemas.microsoft.com/office/drawing/2014/main" id="{F3B13C02-5335-4345-863D-7D3BDA5F59E2}"/>
                </a:ext>
              </a:extLst>
            </p:cNvPr>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98;p57">
              <a:extLst>
                <a:ext uri="{FF2B5EF4-FFF2-40B4-BE49-F238E27FC236}">
                  <a16:creationId xmlns:a16="http://schemas.microsoft.com/office/drawing/2014/main" id="{20CDDFAA-95E6-43A3-8E44-AAE89C7F9ADD}"/>
                </a:ext>
              </a:extLst>
            </p:cNvPr>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99;p57">
              <a:extLst>
                <a:ext uri="{FF2B5EF4-FFF2-40B4-BE49-F238E27FC236}">
                  <a16:creationId xmlns:a16="http://schemas.microsoft.com/office/drawing/2014/main" id="{CB90477A-C7E0-4EBD-AC44-7DEF95757CD6}"/>
                </a:ext>
              </a:extLst>
            </p:cNvPr>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00;p57">
              <a:extLst>
                <a:ext uri="{FF2B5EF4-FFF2-40B4-BE49-F238E27FC236}">
                  <a16:creationId xmlns:a16="http://schemas.microsoft.com/office/drawing/2014/main" id="{AB351B5B-2930-468E-AF95-F31724BCCBBC}"/>
                </a:ext>
              </a:extLst>
            </p:cNvPr>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01;p57">
              <a:extLst>
                <a:ext uri="{FF2B5EF4-FFF2-40B4-BE49-F238E27FC236}">
                  <a16:creationId xmlns:a16="http://schemas.microsoft.com/office/drawing/2014/main" id="{36EB930F-F54E-4DA3-90A1-0D31976723FE}"/>
                </a:ext>
              </a:extLst>
            </p:cNvPr>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02;p57">
              <a:extLst>
                <a:ext uri="{FF2B5EF4-FFF2-40B4-BE49-F238E27FC236}">
                  <a16:creationId xmlns:a16="http://schemas.microsoft.com/office/drawing/2014/main" id="{11F70D1E-AA27-457D-93FB-621B45099C4C}"/>
                </a:ext>
              </a:extLst>
            </p:cNvPr>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03;p57">
              <a:extLst>
                <a:ext uri="{FF2B5EF4-FFF2-40B4-BE49-F238E27FC236}">
                  <a16:creationId xmlns:a16="http://schemas.microsoft.com/office/drawing/2014/main" id="{B8F101F2-8F8D-4935-9120-9150EEB71891}"/>
                </a:ext>
              </a:extLst>
            </p:cNvPr>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04;p57">
              <a:extLst>
                <a:ext uri="{FF2B5EF4-FFF2-40B4-BE49-F238E27FC236}">
                  <a16:creationId xmlns:a16="http://schemas.microsoft.com/office/drawing/2014/main" id="{2AFB63F1-0BDD-444F-BE93-5A26734662D3}"/>
                </a:ext>
              </a:extLst>
            </p:cNvPr>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05;p57">
              <a:extLst>
                <a:ext uri="{FF2B5EF4-FFF2-40B4-BE49-F238E27FC236}">
                  <a16:creationId xmlns:a16="http://schemas.microsoft.com/office/drawing/2014/main" id="{E45D3BC3-A1F5-4402-B9F9-A5B2A1B10E01}"/>
                </a:ext>
              </a:extLst>
            </p:cNvPr>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06;p57">
              <a:extLst>
                <a:ext uri="{FF2B5EF4-FFF2-40B4-BE49-F238E27FC236}">
                  <a16:creationId xmlns:a16="http://schemas.microsoft.com/office/drawing/2014/main" id="{31279AFF-EFC7-4BD1-8821-0F1292738094}"/>
                </a:ext>
              </a:extLst>
            </p:cNvPr>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07;p57">
              <a:extLst>
                <a:ext uri="{FF2B5EF4-FFF2-40B4-BE49-F238E27FC236}">
                  <a16:creationId xmlns:a16="http://schemas.microsoft.com/office/drawing/2014/main" id="{6B4E2750-0E63-4F27-AC69-416C9F75E12B}"/>
                </a:ext>
              </a:extLst>
            </p:cNvPr>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08;p57">
              <a:extLst>
                <a:ext uri="{FF2B5EF4-FFF2-40B4-BE49-F238E27FC236}">
                  <a16:creationId xmlns:a16="http://schemas.microsoft.com/office/drawing/2014/main" id="{DBE522B3-77E5-4948-A0A4-89DE405E66B3}"/>
                </a:ext>
              </a:extLst>
            </p:cNvPr>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09;p57">
              <a:extLst>
                <a:ext uri="{FF2B5EF4-FFF2-40B4-BE49-F238E27FC236}">
                  <a16:creationId xmlns:a16="http://schemas.microsoft.com/office/drawing/2014/main" id="{86ACD3CF-C88A-490B-B88E-6010FB4369F0}"/>
                </a:ext>
              </a:extLst>
            </p:cNvPr>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10;p57">
              <a:extLst>
                <a:ext uri="{FF2B5EF4-FFF2-40B4-BE49-F238E27FC236}">
                  <a16:creationId xmlns:a16="http://schemas.microsoft.com/office/drawing/2014/main" id="{14516B72-DCC5-4898-BAC8-4254ABA627C8}"/>
                </a:ext>
              </a:extLst>
            </p:cNvPr>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11;p57">
              <a:extLst>
                <a:ext uri="{FF2B5EF4-FFF2-40B4-BE49-F238E27FC236}">
                  <a16:creationId xmlns:a16="http://schemas.microsoft.com/office/drawing/2014/main" id="{21E7928D-1603-45A9-A95C-DE3F9F475223}"/>
                </a:ext>
              </a:extLst>
            </p:cNvPr>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12;p57">
              <a:extLst>
                <a:ext uri="{FF2B5EF4-FFF2-40B4-BE49-F238E27FC236}">
                  <a16:creationId xmlns:a16="http://schemas.microsoft.com/office/drawing/2014/main" id="{BFC0CA8D-F25A-4CF6-89A7-63D378A3BBAA}"/>
                </a:ext>
              </a:extLst>
            </p:cNvPr>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13;p57">
              <a:extLst>
                <a:ext uri="{FF2B5EF4-FFF2-40B4-BE49-F238E27FC236}">
                  <a16:creationId xmlns:a16="http://schemas.microsoft.com/office/drawing/2014/main" id="{93F131B1-E264-4516-8C81-4E2BC83E8631}"/>
                </a:ext>
              </a:extLst>
            </p:cNvPr>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14;p57">
              <a:extLst>
                <a:ext uri="{FF2B5EF4-FFF2-40B4-BE49-F238E27FC236}">
                  <a16:creationId xmlns:a16="http://schemas.microsoft.com/office/drawing/2014/main" id="{EE4AF1D2-76DB-45F6-BDA2-552B91FB5F4B}"/>
                </a:ext>
              </a:extLst>
            </p:cNvPr>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15;p57">
              <a:extLst>
                <a:ext uri="{FF2B5EF4-FFF2-40B4-BE49-F238E27FC236}">
                  <a16:creationId xmlns:a16="http://schemas.microsoft.com/office/drawing/2014/main" id="{5EF3608C-8D75-4F32-97E5-30F096275E0C}"/>
                </a:ext>
              </a:extLst>
            </p:cNvPr>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16;p57">
              <a:extLst>
                <a:ext uri="{FF2B5EF4-FFF2-40B4-BE49-F238E27FC236}">
                  <a16:creationId xmlns:a16="http://schemas.microsoft.com/office/drawing/2014/main" id="{4C8454B9-2F32-4D8B-B8C3-F9FB727E2549}"/>
                </a:ext>
              </a:extLst>
            </p:cNvPr>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17;p57">
              <a:extLst>
                <a:ext uri="{FF2B5EF4-FFF2-40B4-BE49-F238E27FC236}">
                  <a16:creationId xmlns:a16="http://schemas.microsoft.com/office/drawing/2014/main" id="{F06D97CD-2F18-470E-8F36-3D90963A27ED}"/>
                </a:ext>
              </a:extLst>
            </p:cNvPr>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18;p57">
              <a:extLst>
                <a:ext uri="{FF2B5EF4-FFF2-40B4-BE49-F238E27FC236}">
                  <a16:creationId xmlns:a16="http://schemas.microsoft.com/office/drawing/2014/main" id="{29ABFE45-FE23-4D76-B77D-938E663C2D76}"/>
                </a:ext>
              </a:extLst>
            </p:cNvPr>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19;p57">
              <a:extLst>
                <a:ext uri="{FF2B5EF4-FFF2-40B4-BE49-F238E27FC236}">
                  <a16:creationId xmlns:a16="http://schemas.microsoft.com/office/drawing/2014/main" id="{D6B643A9-9010-416B-8BE4-99D34D89AB55}"/>
                </a:ext>
              </a:extLst>
            </p:cNvPr>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20;p57">
              <a:extLst>
                <a:ext uri="{FF2B5EF4-FFF2-40B4-BE49-F238E27FC236}">
                  <a16:creationId xmlns:a16="http://schemas.microsoft.com/office/drawing/2014/main" id="{8307BC4C-AF84-4413-9E5B-3336D1675708}"/>
                </a:ext>
              </a:extLst>
            </p:cNvPr>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21;p57">
              <a:extLst>
                <a:ext uri="{FF2B5EF4-FFF2-40B4-BE49-F238E27FC236}">
                  <a16:creationId xmlns:a16="http://schemas.microsoft.com/office/drawing/2014/main" id="{584B71A1-AF27-4A09-83C2-15E11B09446D}"/>
                </a:ext>
              </a:extLst>
            </p:cNvPr>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22;p57">
              <a:extLst>
                <a:ext uri="{FF2B5EF4-FFF2-40B4-BE49-F238E27FC236}">
                  <a16:creationId xmlns:a16="http://schemas.microsoft.com/office/drawing/2014/main" id="{FB4483E7-F170-4BFF-806A-61BB0D27565E}"/>
                </a:ext>
              </a:extLst>
            </p:cNvPr>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23;p57">
              <a:extLst>
                <a:ext uri="{FF2B5EF4-FFF2-40B4-BE49-F238E27FC236}">
                  <a16:creationId xmlns:a16="http://schemas.microsoft.com/office/drawing/2014/main" id="{6295C67E-31E0-47FF-9C7B-FC3E632B7E17}"/>
                </a:ext>
              </a:extLst>
            </p:cNvPr>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24;p57">
              <a:extLst>
                <a:ext uri="{FF2B5EF4-FFF2-40B4-BE49-F238E27FC236}">
                  <a16:creationId xmlns:a16="http://schemas.microsoft.com/office/drawing/2014/main" id="{945110AC-A893-45A9-85CF-A15F6CC24C04}"/>
                </a:ext>
              </a:extLst>
            </p:cNvPr>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25;p57">
              <a:extLst>
                <a:ext uri="{FF2B5EF4-FFF2-40B4-BE49-F238E27FC236}">
                  <a16:creationId xmlns:a16="http://schemas.microsoft.com/office/drawing/2014/main" id="{188B3887-84F4-4045-9A40-2A453BB24C70}"/>
                </a:ext>
              </a:extLst>
            </p:cNvPr>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26;p57">
              <a:extLst>
                <a:ext uri="{FF2B5EF4-FFF2-40B4-BE49-F238E27FC236}">
                  <a16:creationId xmlns:a16="http://schemas.microsoft.com/office/drawing/2014/main" id="{6D11551D-E4CC-44A7-A0BF-10EE53E6D169}"/>
                </a:ext>
              </a:extLst>
            </p:cNvPr>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327;p57">
              <a:extLst>
                <a:ext uri="{FF2B5EF4-FFF2-40B4-BE49-F238E27FC236}">
                  <a16:creationId xmlns:a16="http://schemas.microsoft.com/office/drawing/2014/main" id="{633B43BD-A888-4F38-8B4D-293BAFABD436}"/>
                </a:ext>
              </a:extLst>
            </p:cNvPr>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328;p57">
              <a:extLst>
                <a:ext uri="{FF2B5EF4-FFF2-40B4-BE49-F238E27FC236}">
                  <a16:creationId xmlns:a16="http://schemas.microsoft.com/office/drawing/2014/main" id="{95DAAD17-AD89-45E2-8278-F1E468F90C80}"/>
                </a:ext>
              </a:extLst>
            </p:cNvPr>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29;p57">
              <a:extLst>
                <a:ext uri="{FF2B5EF4-FFF2-40B4-BE49-F238E27FC236}">
                  <a16:creationId xmlns:a16="http://schemas.microsoft.com/office/drawing/2014/main" id="{1F343B7E-7394-4897-B0B1-58A551DF9066}"/>
                </a:ext>
              </a:extLst>
            </p:cNvPr>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30;p57">
              <a:extLst>
                <a:ext uri="{FF2B5EF4-FFF2-40B4-BE49-F238E27FC236}">
                  <a16:creationId xmlns:a16="http://schemas.microsoft.com/office/drawing/2014/main" id="{9CA1C418-B1ED-4DCE-B66B-4F268B304869}"/>
                </a:ext>
              </a:extLst>
            </p:cNvPr>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31;p57">
              <a:extLst>
                <a:ext uri="{FF2B5EF4-FFF2-40B4-BE49-F238E27FC236}">
                  <a16:creationId xmlns:a16="http://schemas.microsoft.com/office/drawing/2014/main" id="{B9D7DF16-2F27-4567-94E9-11D86250F1EC}"/>
                </a:ext>
              </a:extLst>
            </p:cNvPr>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32;p57">
              <a:extLst>
                <a:ext uri="{FF2B5EF4-FFF2-40B4-BE49-F238E27FC236}">
                  <a16:creationId xmlns:a16="http://schemas.microsoft.com/office/drawing/2014/main" id="{3351C094-4F3B-4D11-B872-36BB6B0CA1B0}"/>
                </a:ext>
              </a:extLst>
            </p:cNvPr>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33;p57">
              <a:extLst>
                <a:ext uri="{FF2B5EF4-FFF2-40B4-BE49-F238E27FC236}">
                  <a16:creationId xmlns:a16="http://schemas.microsoft.com/office/drawing/2014/main" id="{4FBE5EA5-78C8-4A4D-BC06-13AFD9E9EC7B}"/>
                </a:ext>
              </a:extLst>
            </p:cNvPr>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334;p57">
              <a:extLst>
                <a:ext uri="{FF2B5EF4-FFF2-40B4-BE49-F238E27FC236}">
                  <a16:creationId xmlns:a16="http://schemas.microsoft.com/office/drawing/2014/main" id="{00D07443-7B7D-4E2E-8C13-3791F0B61E78}"/>
                </a:ext>
              </a:extLst>
            </p:cNvPr>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35;p57">
              <a:extLst>
                <a:ext uri="{FF2B5EF4-FFF2-40B4-BE49-F238E27FC236}">
                  <a16:creationId xmlns:a16="http://schemas.microsoft.com/office/drawing/2014/main" id="{45F48CDF-FA7E-452F-8BAF-14AD70166A4F}"/>
                </a:ext>
              </a:extLst>
            </p:cNvPr>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36;p57">
              <a:extLst>
                <a:ext uri="{FF2B5EF4-FFF2-40B4-BE49-F238E27FC236}">
                  <a16:creationId xmlns:a16="http://schemas.microsoft.com/office/drawing/2014/main" id="{F10DFC82-6CD6-48B3-81EA-063D779A7C83}"/>
                </a:ext>
              </a:extLst>
            </p:cNvPr>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37;p57">
              <a:extLst>
                <a:ext uri="{FF2B5EF4-FFF2-40B4-BE49-F238E27FC236}">
                  <a16:creationId xmlns:a16="http://schemas.microsoft.com/office/drawing/2014/main" id="{F3837CEE-F59D-4210-B9C7-FF8B75752C02}"/>
                </a:ext>
              </a:extLst>
            </p:cNvPr>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38;p57">
              <a:extLst>
                <a:ext uri="{FF2B5EF4-FFF2-40B4-BE49-F238E27FC236}">
                  <a16:creationId xmlns:a16="http://schemas.microsoft.com/office/drawing/2014/main" id="{72B19B85-C4F6-4917-984F-AA58ADED94E1}"/>
                </a:ext>
              </a:extLst>
            </p:cNvPr>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39;p57">
              <a:extLst>
                <a:ext uri="{FF2B5EF4-FFF2-40B4-BE49-F238E27FC236}">
                  <a16:creationId xmlns:a16="http://schemas.microsoft.com/office/drawing/2014/main" id="{190AA2EC-5D76-4DBA-AC39-48CF387C4B17}"/>
                </a:ext>
              </a:extLst>
            </p:cNvPr>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40;p57">
              <a:extLst>
                <a:ext uri="{FF2B5EF4-FFF2-40B4-BE49-F238E27FC236}">
                  <a16:creationId xmlns:a16="http://schemas.microsoft.com/office/drawing/2014/main" id="{0627E8B3-EAAF-40BA-BFD8-B984ECD8334E}"/>
                </a:ext>
              </a:extLst>
            </p:cNvPr>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41;p57">
              <a:extLst>
                <a:ext uri="{FF2B5EF4-FFF2-40B4-BE49-F238E27FC236}">
                  <a16:creationId xmlns:a16="http://schemas.microsoft.com/office/drawing/2014/main" id="{C60B8D74-4762-4FED-97D6-2491F78988C2}"/>
                </a:ext>
              </a:extLst>
            </p:cNvPr>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342;p57">
              <a:extLst>
                <a:ext uri="{FF2B5EF4-FFF2-40B4-BE49-F238E27FC236}">
                  <a16:creationId xmlns:a16="http://schemas.microsoft.com/office/drawing/2014/main" id="{CEAAFEAE-E254-49CE-B440-2C61E9B41DB7}"/>
                </a:ext>
              </a:extLst>
            </p:cNvPr>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343;p57">
              <a:extLst>
                <a:ext uri="{FF2B5EF4-FFF2-40B4-BE49-F238E27FC236}">
                  <a16:creationId xmlns:a16="http://schemas.microsoft.com/office/drawing/2014/main" id="{BFB361B8-82FE-41C7-A2C2-46B81861CC28}"/>
                </a:ext>
              </a:extLst>
            </p:cNvPr>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344;p57">
              <a:extLst>
                <a:ext uri="{FF2B5EF4-FFF2-40B4-BE49-F238E27FC236}">
                  <a16:creationId xmlns:a16="http://schemas.microsoft.com/office/drawing/2014/main" id="{7B500838-91E9-4F5B-8C1E-BBF482BF6265}"/>
                </a:ext>
              </a:extLst>
            </p:cNvPr>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345;p57">
              <a:extLst>
                <a:ext uri="{FF2B5EF4-FFF2-40B4-BE49-F238E27FC236}">
                  <a16:creationId xmlns:a16="http://schemas.microsoft.com/office/drawing/2014/main" id="{FF0DA0D5-A5C4-4D1E-84CC-603121AB2515}"/>
                </a:ext>
              </a:extLst>
            </p:cNvPr>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346;p57">
              <a:extLst>
                <a:ext uri="{FF2B5EF4-FFF2-40B4-BE49-F238E27FC236}">
                  <a16:creationId xmlns:a16="http://schemas.microsoft.com/office/drawing/2014/main" id="{BF9AB29A-23E1-489B-9C92-24FC9251001D}"/>
                </a:ext>
              </a:extLst>
            </p:cNvPr>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347;p57">
              <a:extLst>
                <a:ext uri="{FF2B5EF4-FFF2-40B4-BE49-F238E27FC236}">
                  <a16:creationId xmlns:a16="http://schemas.microsoft.com/office/drawing/2014/main" id="{DED3C8F8-0D75-4FFD-B331-E543AA39BF27}"/>
                </a:ext>
              </a:extLst>
            </p:cNvPr>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48;p57">
              <a:extLst>
                <a:ext uri="{FF2B5EF4-FFF2-40B4-BE49-F238E27FC236}">
                  <a16:creationId xmlns:a16="http://schemas.microsoft.com/office/drawing/2014/main" id="{904D2B07-A4A7-4682-8E47-76D2AFD3C37E}"/>
                </a:ext>
              </a:extLst>
            </p:cNvPr>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349;p57">
              <a:extLst>
                <a:ext uri="{FF2B5EF4-FFF2-40B4-BE49-F238E27FC236}">
                  <a16:creationId xmlns:a16="http://schemas.microsoft.com/office/drawing/2014/main" id="{24A9AAF0-69B6-49CC-887F-67DF4E8A4CC4}"/>
                </a:ext>
              </a:extLst>
            </p:cNvPr>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350;p57">
              <a:extLst>
                <a:ext uri="{FF2B5EF4-FFF2-40B4-BE49-F238E27FC236}">
                  <a16:creationId xmlns:a16="http://schemas.microsoft.com/office/drawing/2014/main" id="{9DB1D82A-8893-480E-AD24-4D7D2CD3A980}"/>
                </a:ext>
              </a:extLst>
            </p:cNvPr>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351;p57">
              <a:extLst>
                <a:ext uri="{FF2B5EF4-FFF2-40B4-BE49-F238E27FC236}">
                  <a16:creationId xmlns:a16="http://schemas.microsoft.com/office/drawing/2014/main" id="{F16554CB-78F0-4D71-8EFB-3BC6E2A82D03}"/>
                </a:ext>
              </a:extLst>
            </p:cNvPr>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352;p57">
              <a:extLst>
                <a:ext uri="{FF2B5EF4-FFF2-40B4-BE49-F238E27FC236}">
                  <a16:creationId xmlns:a16="http://schemas.microsoft.com/office/drawing/2014/main" id="{E605F1A0-4AFA-4017-B28D-DD2775766D89}"/>
                </a:ext>
              </a:extLst>
            </p:cNvPr>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353;p57">
              <a:extLst>
                <a:ext uri="{FF2B5EF4-FFF2-40B4-BE49-F238E27FC236}">
                  <a16:creationId xmlns:a16="http://schemas.microsoft.com/office/drawing/2014/main" id="{247FE6E1-2A49-470D-A409-3C69D87F17FD}"/>
                </a:ext>
              </a:extLst>
            </p:cNvPr>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354;p57">
              <a:extLst>
                <a:ext uri="{FF2B5EF4-FFF2-40B4-BE49-F238E27FC236}">
                  <a16:creationId xmlns:a16="http://schemas.microsoft.com/office/drawing/2014/main" id="{240342E9-5797-4265-8011-7B5EAFE1FE52}"/>
                </a:ext>
              </a:extLst>
            </p:cNvPr>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355;p57">
              <a:extLst>
                <a:ext uri="{FF2B5EF4-FFF2-40B4-BE49-F238E27FC236}">
                  <a16:creationId xmlns:a16="http://schemas.microsoft.com/office/drawing/2014/main" id="{16083B5D-1DDF-42CF-AFE1-E68B764CFE67}"/>
                </a:ext>
              </a:extLst>
            </p:cNvPr>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356;p57">
              <a:extLst>
                <a:ext uri="{FF2B5EF4-FFF2-40B4-BE49-F238E27FC236}">
                  <a16:creationId xmlns:a16="http://schemas.microsoft.com/office/drawing/2014/main" id="{AC82319B-716D-46C2-8B2F-2162A3982908}"/>
                </a:ext>
              </a:extLst>
            </p:cNvPr>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357;p57">
              <a:extLst>
                <a:ext uri="{FF2B5EF4-FFF2-40B4-BE49-F238E27FC236}">
                  <a16:creationId xmlns:a16="http://schemas.microsoft.com/office/drawing/2014/main" id="{4D1A1117-5019-479F-8BC7-67CC75743288}"/>
                </a:ext>
              </a:extLst>
            </p:cNvPr>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358;p57">
              <a:extLst>
                <a:ext uri="{FF2B5EF4-FFF2-40B4-BE49-F238E27FC236}">
                  <a16:creationId xmlns:a16="http://schemas.microsoft.com/office/drawing/2014/main" id="{7956DAC2-726F-46FA-9AD0-AA129D2AA5BC}"/>
                </a:ext>
              </a:extLst>
            </p:cNvPr>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359;p57">
              <a:extLst>
                <a:ext uri="{FF2B5EF4-FFF2-40B4-BE49-F238E27FC236}">
                  <a16:creationId xmlns:a16="http://schemas.microsoft.com/office/drawing/2014/main" id="{C12B2BA5-948D-4E38-8D03-BCCF479D0CFF}"/>
                </a:ext>
              </a:extLst>
            </p:cNvPr>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360;p57">
              <a:extLst>
                <a:ext uri="{FF2B5EF4-FFF2-40B4-BE49-F238E27FC236}">
                  <a16:creationId xmlns:a16="http://schemas.microsoft.com/office/drawing/2014/main" id="{BF018740-EF0E-4E62-9E5B-057592C88343}"/>
                </a:ext>
              </a:extLst>
            </p:cNvPr>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361;p57">
              <a:extLst>
                <a:ext uri="{FF2B5EF4-FFF2-40B4-BE49-F238E27FC236}">
                  <a16:creationId xmlns:a16="http://schemas.microsoft.com/office/drawing/2014/main" id="{9B6CE70E-A4AB-4299-A432-987AE25A2318}"/>
                </a:ext>
              </a:extLst>
            </p:cNvPr>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362;p57">
              <a:extLst>
                <a:ext uri="{FF2B5EF4-FFF2-40B4-BE49-F238E27FC236}">
                  <a16:creationId xmlns:a16="http://schemas.microsoft.com/office/drawing/2014/main" id="{912034E5-5ED9-48D2-9F8F-DE1FCFC5B563}"/>
                </a:ext>
              </a:extLst>
            </p:cNvPr>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363;p57">
              <a:extLst>
                <a:ext uri="{FF2B5EF4-FFF2-40B4-BE49-F238E27FC236}">
                  <a16:creationId xmlns:a16="http://schemas.microsoft.com/office/drawing/2014/main" id="{88CF383F-6FCF-4A51-A4FF-8A5FF46D5B06}"/>
                </a:ext>
              </a:extLst>
            </p:cNvPr>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364;p57">
              <a:extLst>
                <a:ext uri="{FF2B5EF4-FFF2-40B4-BE49-F238E27FC236}">
                  <a16:creationId xmlns:a16="http://schemas.microsoft.com/office/drawing/2014/main" id="{6347E9D8-EC6E-4EA7-9050-3E4D87CC2010}"/>
                </a:ext>
              </a:extLst>
            </p:cNvPr>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365;p57">
              <a:extLst>
                <a:ext uri="{FF2B5EF4-FFF2-40B4-BE49-F238E27FC236}">
                  <a16:creationId xmlns:a16="http://schemas.microsoft.com/office/drawing/2014/main" id="{8905E3B9-0C62-40DE-909F-066352E96047}"/>
                </a:ext>
              </a:extLst>
            </p:cNvPr>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366;p57">
              <a:extLst>
                <a:ext uri="{FF2B5EF4-FFF2-40B4-BE49-F238E27FC236}">
                  <a16:creationId xmlns:a16="http://schemas.microsoft.com/office/drawing/2014/main" id="{FE301D72-6523-4370-BF73-C7A5A6F4192C}"/>
                </a:ext>
              </a:extLst>
            </p:cNvPr>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367;p57">
              <a:extLst>
                <a:ext uri="{FF2B5EF4-FFF2-40B4-BE49-F238E27FC236}">
                  <a16:creationId xmlns:a16="http://schemas.microsoft.com/office/drawing/2014/main" id="{BA522A95-BA05-4D50-BC5A-89C36A3AD15C}"/>
                </a:ext>
              </a:extLst>
            </p:cNvPr>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368;p57">
              <a:extLst>
                <a:ext uri="{FF2B5EF4-FFF2-40B4-BE49-F238E27FC236}">
                  <a16:creationId xmlns:a16="http://schemas.microsoft.com/office/drawing/2014/main" id="{F7D07C34-98E1-44F6-8DCD-8202530B2B71}"/>
                </a:ext>
              </a:extLst>
            </p:cNvPr>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369;p57">
              <a:extLst>
                <a:ext uri="{FF2B5EF4-FFF2-40B4-BE49-F238E27FC236}">
                  <a16:creationId xmlns:a16="http://schemas.microsoft.com/office/drawing/2014/main" id="{AEF41445-F49C-4B8B-BDAB-B2EF06120264}"/>
                </a:ext>
              </a:extLst>
            </p:cNvPr>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370;p57">
              <a:extLst>
                <a:ext uri="{FF2B5EF4-FFF2-40B4-BE49-F238E27FC236}">
                  <a16:creationId xmlns:a16="http://schemas.microsoft.com/office/drawing/2014/main" id="{7B0C1A7E-3100-47B2-9D52-8B8B8EECD154}"/>
                </a:ext>
              </a:extLst>
            </p:cNvPr>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71;p57">
              <a:extLst>
                <a:ext uri="{FF2B5EF4-FFF2-40B4-BE49-F238E27FC236}">
                  <a16:creationId xmlns:a16="http://schemas.microsoft.com/office/drawing/2014/main" id="{D3D8CB0C-EB37-4991-A958-498EFE304552}"/>
                </a:ext>
              </a:extLst>
            </p:cNvPr>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72;p57">
              <a:extLst>
                <a:ext uri="{FF2B5EF4-FFF2-40B4-BE49-F238E27FC236}">
                  <a16:creationId xmlns:a16="http://schemas.microsoft.com/office/drawing/2014/main" id="{A5E27A95-542B-4763-954B-DD04058B0304}"/>
                </a:ext>
              </a:extLst>
            </p:cNvPr>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73;p57">
              <a:extLst>
                <a:ext uri="{FF2B5EF4-FFF2-40B4-BE49-F238E27FC236}">
                  <a16:creationId xmlns:a16="http://schemas.microsoft.com/office/drawing/2014/main" id="{4D8F5D4A-0771-486C-8E8E-EB825645F4A3}"/>
                </a:ext>
              </a:extLst>
            </p:cNvPr>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74;p57">
              <a:extLst>
                <a:ext uri="{FF2B5EF4-FFF2-40B4-BE49-F238E27FC236}">
                  <a16:creationId xmlns:a16="http://schemas.microsoft.com/office/drawing/2014/main" id="{2C647301-3B86-4477-8148-4FA84E181CD2}"/>
                </a:ext>
              </a:extLst>
            </p:cNvPr>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75;p57">
              <a:extLst>
                <a:ext uri="{FF2B5EF4-FFF2-40B4-BE49-F238E27FC236}">
                  <a16:creationId xmlns:a16="http://schemas.microsoft.com/office/drawing/2014/main" id="{03782924-637D-412B-A239-BC4DEA2E7DCB}"/>
                </a:ext>
              </a:extLst>
            </p:cNvPr>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76;p57">
              <a:extLst>
                <a:ext uri="{FF2B5EF4-FFF2-40B4-BE49-F238E27FC236}">
                  <a16:creationId xmlns:a16="http://schemas.microsoft.com/office/drawing/2014/main" id="{394C8C60-F51C-4390-BB78-2732A5FC5CC4}"/>
                </a:ext>
              </a:extLst>
            </p:cNvPr>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77;p57">
              <a:extLst>
                <a:ext uri="{FF2B5EF4-FFF2-40B4-BE49-F238E27FC236}">
                  <a16:creationId xmlns:a16="http://schemas.microsoft.com/office/drawing/2014/main" id="{A48AD53F-5746-4293-B61F-469AF8F5B026}"/>
                </a:ext>
              </a:extLst>
            </p:cNvPr>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78;p57">
              <a:extLst>
                <a:ext uri="{FF2B5EF4-FFF2-40B4-BE49-F238E27FC236}">
                  <a16:creationId xmlns:a16="http://schemas.microsoft.com/office/drawing/2014/main" id="{9212B617-97B8-4E71-BD1C-F86980B24A34}"/>
                </a:ext>
              </a:extLst>
            </p:cNvPr>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79;p57">
              <a:extLst>
                <a:ext uri="{FF2B5EF4-FFF2-40B4-BE49-F238E27FC236}">
                  <a16:creationId xmlns:a16="http://schemas.microsoft.com/office/drawing/2014/main" id="{B2C49E5D-A6CF-44C0-AFB8-F4048A4B9974}"/>
                </a:ext>
              </a:extLst>
            </p:cNvPr>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80;p57">
              <a:extLst>
                <a:ext uri="{FF2B5EF4-FFF2-40B4-BE49-F238E27FC236}">
                  <a16:creationId xmlns:a16="http://schemas.microsoft.com/office/drawing/2014/main" id="{EB43D7FD-E06A-4A4E-9816-7E91CB250B33}"/>
                </a:ext>
              </a:extLst>
            </p:cNvPr>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81;p57">
              <a:extLst>
                <a:ext uri="{FF2B5EF4-FFF2-40B4-BE49-F238E27FC236}">
                  <a16:creationId xmlns:a16="http://schemas.microsoft.com/office/drawing/2014/main" id="{F1A8793F-FA13-40CC-AC68-8A5C48AD67D1}"/>
                </a:ext>
              </a:extLst>
            </p:cNvPr>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82;p57">
              <a:extLst>
                <a:ext uri="{FF2B5EF4-FFF2-40B4-BE49-F238E27FC236}">
                  <a16:creationId xmlns:a16="http://schemas.microsoft.com/office/drawing/2014/main" id="{11E8409A-7D6B-4D53-BCCF-2E8CDF76FA3A}"/>
                </a:ext>
              </a:extLst>
            </p:cNvPr>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83;p57">
              <a:extLst>
                <a:ext uri="{FF2B5EF4-FFF2-40B4-BE49-F238E27FC236}">
                  <a16:creationId xmlns:a16="http://schemas.microsoft.com/office/drawing/2014/main" id="{75F5C7BA-3D46-45D8-9B41-AF4C50B0D6A0}"/>
                </a:ext>
              </a:extLst>
            </p:cNvPr>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84;p57">
              <a:extLst>
                <a:ext uri="{FF2B5EF4-FFF2-40B4-BE49-F238E27FC236}">
                  <a16:creationId xmlns:a16="http://schemas.microsoft.com/office/drawing/2014/main" id="{86C832F2-E254-4278-A4F1-D95B19CD82EC}"/>
                </a:ext>
              </a:extLst>
            </p:cNvPr>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85;p57">
              <a:extLst>
                <a:ext uri="{FF2B5EF4-FFF2-40B4-BE49-F238E27FC236}">
                  <a16:creationId xmlns:a16="http://schemas.microsoft.com/office/drawing/2014/main" id="{4BE409E2-FD28-4949-9AD7-3DB73DBB939D}"/>
                </a:ext>
              </a:extLst>
            </p:cNvPr>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86;p57">
              <a:extLst>
                <a:ext uri="{FF2B5EF4-FFF2-40B4-BE49-F238E27FC236}">
                  <a16:creationId xmlns:a16="http://schemas.microsoft.com/office/drawing/2014/main" id="{F64299B0-9BD7-4F8E-A419-4259D5196B76}"/>
                </a:ext>
              </a:extLst>
            </p:cNvPr>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87;p57">
              <a:extLst>
                <a:ext uri="{FF2B5EF4-FFF2-40B4-BE49-F238E27FC236}">
                  <a16:creationId xmlns:a16="http://schemas.microsoft.com/office/drawing/2014/main" id="{387D0674-B140-4E20-BA30-9118D2583211}"/>
                </a:ext>
              </a:extLst>
            </p:cNvPr>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88;p57">
              <a:extLst>
                <a:ext uri="{FF2B5EF4-FFF2-40B4-BE49-F238E27FC236}">
                  <a16:creationId xmlns:a16="http://schemas.microsoft.com/office/drawing/2014/main" id="{C58BEE33-7AEB-4E1E-BC2B-18D0A4EA7CCF}"/>
                </a:ext>
              </a:extLst>
            </p:cNvPr>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89;p57">
              <a:extLst>
                <a:ext uri="{FF2B5EF4-FFF2-40B4-BE49-F238E27FC236}">
                  <a16:creationId xmlns:a16="http://schemas.microsoft.com/office/drawing/2014/main" id="{71F425E1-52E0-4CBD-9B1A-33A24D2A8C2F}"/>
                </a:ext>
              </a:extLst>
            </p:cNvPr>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90;p57">
              <a:extLst>
                <a:ext uri="{FF2B5EF4-FFF2-40B4-BE49-F238E27FC236}">
                  <a16:creationId xmlns:a16="http://schemas.microsoft.com/office/drawing/2014/main" id="{28D775F6-B629-477D-9850-65C7915A1ABB}"/>
                </a:ext>
              </a:extLst>
            </p:cNvPr>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91;p57">
              <a:extLst>
                <a:ext uri="{FF2B5EF4-FFF2-40B4-BE49-F238E27FC236}">
                  <a16:creationId xmlns:a16="http://schemas.microsoft.com/office/drawing/2014/main" id="{785AB2FC-39A6-496C-9529-ABE06ECCBF6D}"/>
                </a:ext>
              </a:extLst>
            </p:cNvPr>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92;p57">
              <a:extLst>
                <a:ext uri="{FF2B5EF4-FFF2-40B4-BE49-F238E27FC236}">
                  <a16:creationId xmlns:a16="http://schemas.microsoft.com/office/drawing/2014/main" id="{66533B98-4FC9-48FC-89EB-CC4B0A58D855}"/>
                </a:ext>
              </a:extLst>
            </p:cNvPr>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93;p57">
              <a:extLst>
                <a:ext uri="{FF2B5EF4-FFF2-40B4-BE49-F238E27FC236}">
                  <a16:creationId xmlns:a16="http://schemas.microsoft.com/office/drawing/2014/main" id="{E9FF9BA1-0B38-46C3-96F1-DA62601DAE46}"/>
                </a:ext>
              </a:extLst>
            </p:cNvPr>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94;p57">
              <a:extLst>
                <a:ext uri="{FF2B5EF4-FFF2-40B4-BE49-F238E27FC236}">
                  <a16:creationId xmlns:a16="http://schemas.microsoft.com/office/drawing/2014/main" id="{0544CA41-0D9A-4976-A348-AF065A54FDC9}"/>
                </a:ext>
              </a:extLst>
            </p:cNvPr>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95;p57">
              <a:extLst>
                <a:ext uri="{FF2B5EF4-FFF2-40B4-BE49-F238E27FC236}">
                  <a16:creationId xmlns:a16="http://schemas.microsoft.com/office/drawing/2014/main" id="{7591A5C1-8D04-45B9-AE18-9142406D4FF9}"/>
                </a:ext>
              </a:extLst>
            </p:cNvPr>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96;p57">
              <a:extLst>
                <a:ext uri="{FF2B5EF4-FFF2-40B4-BE49-F238E27FC236}">
                  <a16:creationId xmlns:a16="http://schemas.microsoft.com/office/drawing/2014/main" id="{0987DD48-5236-41D0-A06C-22F51901CC24}"/>
                </a:ext>
              </a:extLst>
            </p:cNvPr>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97;p57">
              <a:extLst>
                <a:ext uri="{FF2B5EF4-FFF2-40B4-BE49-F238E27FC236}">
                  <a16:creationId xmlns:a16="http://schemas.microsoft.com/office/drawing/2014/main" id="{B1BA690E-0946-4E52-A341-8193D82D5F2F}"/>
                </a:ext>
              </a:extLst>
            </p:cNvPr>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98;p57">
              <a:extLst>
                <a:ext uri="{FF2B5EF4-FFF2-40B4-BE49-F238E27FC236}">
                  <a16:creationId xmlns:a16="http://schemas.microsoft.com/office/drawing/2014/main" id="{00CE0FE9-97EF-47DF-A062-78986EDFE31B}"/>
                </a:ext>
              </a:extLst>
            </p:cNvPr>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99;p57">
              <a:extLst>
                <a:ext uri="{FF2B5EF4-FFF2-40B4-BE49-F238E27FC236}">
                  <a16:creationId xmlns:a16="http://schemas.microsoft.com/office/drawing/2014/main" id="{47618E5C-3EE9-46AB-8C36-8DA14C0BEF31}"/>
                </a:ext>
              </a:extLst>
            </p:cNvPr>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400;p57">
              <a:extLst>
                <a:ext uri="{FF2B5EF4-FFF2-40B4-BE49-F238E27FC236}">
                  <a16:creationId xmlns:a16="http://schemas.microsoft.com/office/drawing/2014/main" id="{747C7E92-E492-4E76-9216-CAEF6934F8BF}"/>
                </a:ext>
              </a:extLst>
            </p:cNvPr>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401;p57">
              <a:extLst>
                <a:ext uri="{FF2B5EF4-FFF2-40B4-BE49-F238E27FC236}">
                  <a16:creationId xmlns:a16="http://schemas.microsoft.com/office/drawing/2014/main" id="{79FB39F6-F401-46EF-8F9E-2B8AFE5BE608}"/>
                </a:ext>
              </a:extLst>
            </p:cNvPr>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402;p57">
              <a:extLst>
                <a:ext uri="{FF2B5EF4-FFF2-40B4-BE49-F238E27FC236}">
                  <a16:creationId xmlns:a16="http://schemas.microsoft.com/office/drawing/2014/main" id="{0ECDFB8D-4394-44AA-841C-D839C5CED192}"/>
                </a:ext>
              </a:extLst>
            </p:cNvPr>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403;p57">
              <a:extLst>
                <a:ext uri="{FF2B5EF4-FFF2-40B4-BE49-F238E27FC236}">
                  <a16:creationId xmlns:a16="http://schemas.microsoft.com/office/drawing/2014/main" id="{34CE811F-6BFE-4F25-BD95-B3A63DAA61A9}"/>
                </a:ext>
              </a:extLst>
            </p:cNvPr>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04;p57">
              <a:extLst>
                <a:ext uri="{FF2B5EF4-FFF2-40B4-BE49-F238E27FC236}">
                  <a16:creationId xmlns:a16="http://schemas.microsoft.com/office/drawing/2014/main" id="{89DE9622-4A56-48D0-9BD6-AF4E1C31CF9C}"/>
                </a:ext>
              </a:extLst>
            </p:cNvPr>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05;p57">
              <a:extLst>
                <a:ext uri="{FF2B5EF4-FFF2-40B4-BE49-F238E27FC236}">
                  <a16:creationId xmlns:a16="http://schemas.microsoft.com/office/drawing/2014/main" id="{A1DF3E29-634E-4354-9348-DDB42E8B1726}"/>
                </a:ext>
              </a:extLst>
            </p:cNvPr>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06;p57">
              <a:extLst>
                <a:ext uri="{FF2B5EF4-FFF2-40B4-BE49-F238E27FC236}">
                  <a16:creationId xmlns:a16="http://schemas.microsoft.com/office/drawing/2014/main" id="{48C7A544-5307-43BC-8DBA-B7789361A67A}"/>
                </a:ext>
              </a:extLst>
            </p:cNvPr>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07;p57">
              <a:extLst>
                <a:ext uri="{FF2B5EF4-FFF2-40B4-BE49-F238E27FC236}">
                  <a16:creationId xmlns:a16="http://schemas.microsoft.com/office/drawing/2014/main" id="{F797F995-9A9B-4C89-AC38-CF0A3A9F1DD0}"/>
                </a:ext>
              </a:extLst>
            </p:cNvPr>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08;p57">
              <a:extLst>
                <a:ext uri="{FF2B5EF4-FFF2-40B4-BE49-F238E27FC236}">
                  <a16:creationId xmlns:a16="http://schemas.microsoft.com/office/drawing/2014/main" id="{45DD4407-99D1-4D70-9468-9F8458395A96}"/>
                </a:ext>
              </a:extLst>
            </p:cNvPr>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09;p57">
              <a:extLst>
                <a:ext uri="{FF2B5EF4-FFF2-40B4-BE49-F238E27FC236}">
                  <a16:creationId xmlns:a16="http://schemas.microsoft.com/office/drawing/2014/main" id="{6D083DFE-2365-4B1A-ABD0-F618BE15B343}"/>
                </a:ext>
              </a:extLst>
            </p:cNvPr>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10;p57">
              <a:extLst>
                <a:ext uri="{FF2B5EF4-FFF2-40B4-BE49-F238E27FC236}">
                  <a16:creationId xmlns:a16="http://schemas.microsoft.com/office/drawing/2014/main" id="{5A6E383F-7BAB-428A-89EA-F2C8D22AF908}"/>
                </a:ext>
              </a:extLst>
            </p:cNvPr>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11;p57">
              <a:extLst>
                <a:ext uri="{FF2B5EF4-FFF2-40B4-BE49-F238E27FC236}">
                  <a16:creationId xmlns:a16="http://schemas.microsoft.com/office/drawing/2014/main" id="{8DDCA17E-C60A-4EC3-B908-EF4737718A08}"/>
                </a:ext>
              </a:extLst>
            </p:cNvPr>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12;p57">
              <a:extLst>
                <a:ext uri="{FF2B5EF4-FFF2-40B4-BE49-F238E27FC236}">
                  <a16:creationId xmlns:a16="http://schemas.microsoft.com/office/drawing/2014/main" id="{36219CA3-5E66-4851-B673-735AF3F988BB}"/>
                </a:ext>
              </a:extLst>
            </p:cNvPr>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13;p57">
              <a:extLst>
                <a:ext uri="{FF2B5EF4-FFF2-40B4-BE49-F238E27FC236}">
                  <a16:creationId xmlns:a16="http://schemas.microsoft.com/office/drawing/2014/main" id="{A6434B8A-4F5C-4B94-A4CD-1529408A1350}"/>
                </a:ext>
              </a:extLst>
            </p:cNvPr>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14;p57">
              <a:extLst>
                <a:ext uri="{FF2B5EF4-FFF2-40B4-BE49-F238E27FC236}">
                  <a16:creationId xmlns:a16="http://schemas.microsoft.com/office/drawing/2014/main" id="{A26127FC-7212-439E-8BAB-2B0B862779FA}"/>
                </a:ext>
              </a:extLst>
            </p:cNvPr>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15;p57">
              <a:extLst>
                <a:ext uri="{FF2B5EF4-FFF2-40B4-BE49-F238E27FC236}">
                  <a16:creationId xmlns:a16="http://schemas.microsoft.com/office/drawing/2014/main" id="{D5CDB8CD-D9CF-485E-9E3F-1E43FE9DE70A}"/>
                </a:ext>
              </a:extLst>
            </p:cNvPr>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16;p57">
              <a:extLst>
                <a:ext uri="{FF2B5EF4-FFF2-40B4-BE49-F238E27FC236}">
                  <a16:creationId xmlns:a16="http://schemas.microsoft.com/office/drawing/2014/main" id="{A612DABF-12C3-41CE-B766-60E37AFF7F7A}"/>
                </a:ext>
              </a:extLst>
            </p:cNvPr>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17;p57">
              <a:extLst>
                <a:ext uri="{FF2B5EF4-FFF2-40B4-BE49-F238E27FC236}">
                  <a16:creationId xmlns:a16="http://schemas.microsoft.com/office/drawing/2014/main" id="{59770C01-9A0C-492D-B4D6-F91CCA402965}"/>
                </a:ext>
              </a:extLst>
            </p:cNvPr>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18;p57">
              <a:extLst>
                <a:ext uri="{FF2B5EF4-FFF2-40B4-BE49-F238E27FC236}">
                  <a16:creationId xmlns:a16="http://schemas.microsoft.com/office/drawing/2014/main" id="{1AAD3CE6-E38D-4DF0-9FDF-20E7A58664AE}"/>
                </a:ext>
              </a:extLst>
            </p:cNvPr>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19;p57">
              <a:extLst>
                <a:ext uri="{FF2B5EF4-FFF2-40B4-BE49-F238E27FC236}">
                  <a16:creationId xmlns:a16="http://schemas.microsoft.com/office/drawing/2014/main" id="{4E7C056F-54A2-4B56-9C6C-69798D1A1F97}"/>
                </a:ext>
              </a:extLst>
            </p:cNvPr>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20;p57">
              <a:extLst>
                <a:ext uri="{FF2B5EF4-FFF2-40B4-BE49-F238E27FC236}">
                  <a16:creationId xmlns:a16="http://schemas.microsoft.com/office/drawing/2014/main" id="{4D17C04A-399F-42BE-9F12-D2BA995B71FB}"/>
                </a:ext>
              </a:extLst>
            </p:cNvPr>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421;p57">
              <a:extLst>
                <a:ext uri="{FF2B5EF4-FFF2-40B4-BE49-F238E27FC236}">
                  <a16:creationId xmlns:a16="http://schemas.microsoft.com/office/drawing/2014/main" id="{FDB694AE-4C04-473E-9A3E-AEE13B50965D}"/>
                </a:ext>
              </a:extLst>
            </p:cNvPr>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422;p57">
              <a:extLst>
                <a:ext uri="{FF2B5EF4-FFF2-40B4-BE49-F238E27FC236}">
                  <a16:creationId xmlns:a16="http://schemas.microsoft.com/office/drawing/2014/main" id="{AE4DC0F2-DBD0-410D-BD05-1C35E864909D}"/>
                </a:ext>
              </a:extLst>
            </p:cNvPr>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423;p57">
              <a:extLst>
                <a:ext uri="{FF2B5EF4-FFF2-40B4-BE49-F238E27FC236}">
                  <a16:creationId xmlns:a16="http://schemas.microsoft.com/office/drawing/2014/main" id="{F3192BBF-6981-4D60-91F8-02C2F8DEE7CC}"/>
                </a:ext>
              </a:extLst>
            </p:cNvPr>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24;p57">
              <a:extLst>
                <a:ext uri="{FF2B5EF4-FFF2-40B4-BE49-F238E27FC236}">
                  <a16:creationId xmlns:a16="http://schemas.microsoft.com/office/drawing/2014/main" id="{BDD853D6-6D0E-43B3-A804-861A6CA9DBA4}"/>
                </a:ext>
              </a:extLst>
            </p:cNvPr>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25;p57">
              <a:extLst>
                <a:ext uri="{FF2B5EF4-FFF2-40B4-BE49-F238E27FC236}">
                  <a16:creationId xmlns:a16="http://schemas.microsoft.com/office/drawing/2014/main" id="{D56703CD-1CC1-4CAE-8676-F14453472BCA}"/>
                </a:ext>
              </a:extLst>
            </p:cNvPr>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26;p57">
              <a:extLst>
                <a:ext uri="{FF2B5EF4-FFF2-40B4-BE49-F238E27FC236}">
                  <a16:creationId xmlns:a16="http://schemas.microsoft.com/office/drawing/2014/main" id="{B861B069-157A-4265-B4D1-74BBAE2E2960}"/>
                </a:ext>
              </a:extLst>
            </p:cNvPr>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27;p57">
              <a:extLst>
                <a:ext uri="{FF2B5EF4-FFF2-40B4-BE49-F238E27FC236}">
                  <a16:creationId xmlns:a16="http://schemas.microsoft.com/office/drawing/2014/main" id="{9B120A20-2BA5-4A55-A351-3CC2DF7BBBAF}"/>
                </a:ext>
              </a:extLst>
            </p:cNvPr>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28;p57">
              <a:extLst>
                <a:ext uri="{FF2B5EF4-FFF2-40B4-BE49-F238E27FC236}">
                  <a16:creationId xmlns:a16="http://schemas.microsoft.com/office/drawing/2014/main" id="{5BF9EBC3-6FD1-48E1-91DA-C82D76391505}"/>
                </a:ext>
              </a:extLst>
            </p:cNvPr>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29;p57">
              <a:extLst>
                <a:ext uri="{FF2B5EF4-FFF2-40B4-BE49-F238E27FC236}">
                  <a16:creationId xmlns:a16="http://schemas.microsoft.com/office/drawing/2014/main" id="{0E1A42D3-CA7F-46B2-B06E-AE182B10FC45}"/>
                </a:ext>
              </a:extLst>
            </p:cNvPr>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30;p57">
              <a:extLst>
                <a:ext uri="{FF2B5EF4-FFF2-40B4-BE49-F238E27FC236}">
                  <a16:creationId xmlns:a16="http://schemas.microsoft.com/office/drawing/2014/main" id="{2F5C51C0-8E90-43CC-9FDC-806335ED7468}"/>
                </a:ext>
              </a:extLst>
            </p:cNvPr>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31;p57">
              <a:extLst>
                <a:ext uri="{FF2B5EF4-FFF2-40B4-BE49-F238E27FC236}">
                  <a16:creationId xmlns:a16="http://schemas.microsoft.com/office/drawing/2014/main" id="{BA22FB9F-09D8-4672-A60E-44A48CE153C8}"/>
                </a:ext>
              </a:extLst>
            </p:cNvPr>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32;p57">
              <a:extLst>
                <a:ext uri="{FF2B5EF4-FFF2-40B4-BE49-F238E27FC236}">
                  <a16:creationId xmlns:a16="http://schemas.microsoft.com/office/drawing/2014/main" id="{6EB458D9-F42F-48D3-AB23-791C95DC0F1A}"/>
                </a:ext>
              </a:extLst>
            </p:cNvPr>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33;p57">
              <a:extLst>
                <a:ext uri="{FF2B5EF4-FFF2-40B4-BE49-F238E27FC236}">
                  <a16:creationId xmlns:a16="http://schemas.microsoft.com/office/drawing/2014/main" id="{0CD30B7F-7117-4E1B-B2FB-FC27F8B754E2}"/>
                </a:ext>
              </a:extLst>
            </p:cNvPr>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34;p57">
              <a:extLst>
                <a:ext uri="{FF2B5EF4-FFF2-40B4-BE49-F238E27FC236}">
                  <a16:creationId xmlns:a16="http://schemas.microsoft.com/office/drawing/2014/main" id="{CCDE5615-DAF2-458F-885D-C0A64B5A3AAD}"/>
                </a:ext>
              </a:extLst>
            </p:cNvPr>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435;p57">
              <a:extLst>
                <a:ext uri="{FF2B5EF4-FFF2-40B4-BE49-F238E27FC236}">
                  <a16:creationId xmlns:a16="http://schemas.microsoft.com/office/drawing/2014/main" id="{8226C5F5-EB95-456D-A5BF-8A0FA42A6638}"/>
                </a:ext>
              </a:extLst>
            </p:cNvPr>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436;p57">
              <a:extLst>
                <a:ext uri="{FF2B5EF4-FFF2-40B4-BE49-F238E27FC236}">
                  <a16:creationId xmlns:a16="http://schemas.microsoft.com/office/drawing/2014/main" id="{D057A184-A42A-4370-90A0-71C41C84A525}"/>
                </a:ext>
              </a:extLst>
            </p:cNvPr>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437;p57">
              <a:extLst>
                <a:ext uri="{FF2B5EF4-FFF2-40B4-BE49-F238E27FC236}">
                  <a16:creationId xmlns:a16="http://schemas.microsoft.com/office/drawing/2014/main" id="{78FC3EC2-F173-4017-93AB-01650282F3E7}"/>
                </a:ext>
              </a:extLst>
            </p:cNvPr>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438;p57">
              <a:extLst>
                <a:ext uri="{FF2B5EF4-FFF2-40B4-BE49-F238E27FC236}">
                  <a16:creationId xmlns:a16="http://schemas.microsoft.com/office/drawing/2014/main" id="{A892DDEB-9D1C-45B0-A2B6-3241EBA10A95}"/>
                </a:ext>
              </a:extLst>
            </p:cNvPr>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439;p57">
              <a:extLst>
                <a:ext uri="{FF2B5EF4-FFF2-40B4-BE49-F238E27FC236}">
                  <a16:creationId xmlns:a16="http://schemas.microsoft.com/office/drawing/2014/main" id="{2DD3C1D2-5F6D-40B9-B7F7-B2C03C226F62}"/>
                </a:ext>
              </a:extLst>
            </p:cNvPr>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40;p57">
              <a:extLst>
                <a:ext uri="{FF2B5EF4-FFF2-40B4-BE49-F238E27FC236}">
                  <a16:creationId xmlns:a16="http://schemas.microsoft.com/office/drawing/2014/main" id="{ACAC7B5B-43D0-4352-96F2-CD8D2B216D8E}"/>
                </a:ext>
              </a:extLst>
            </p:cNvPr>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441;p57">
              <a:extLst>
                <a:ext uri="{FF2B5EF4-FFF2-40B4-BE49-F238E27FC236}">
                  <a16:creationId xmlns:a16="http://schemas.microsoft.com/office/drawing/2014/main" id="{9D18F82D-EB5C-45C1-91D5-CEA9DB82ECDE}"/>
                </a:ext>
              </a:extLst>
            </p:cNvPr>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42;p57">
              <a:extLst>
                <a:ext uri="{FF2B5EF4-FFF2-40B4-BE49-F238E27FC236}">
                  <a16:creationId xmlns:a16="http://schemas.microsoft.com/office/drawing/2014/main" id="{F74D9F08-846A-4FDA-ABBC-CDE64F4E4114}"/>
                </a:ext>
              </a:extLst>
            </p:cNvPr>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443;p57">
              <a:extLst>
                <a:ext uri="{FF2B5EF4-FFF2-40B4-BE49-F238E27FC236}">
                  <a16:creationId xmlns:a16="http://schemas.microsoft.com/office/drawing/2014/main" id="{27D12685-9BEA-4461-BE87-677363BDAC71}"/>
                </a:ext>
              </a:extLst>
            </p:cNvPr>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444;p57">
              <a:extLst>
                <a:ext uri="{FF2B5EF4-FFF2-40B4-BE49-F238E27FC236}">
                  <a16:creationId xmlns:a16="http://schemas.microsoft.com/office/drawing/2014/main" id="{48F95CE5-8947-424C-88EF-5AF1820B90F0}"/>
                </a:ext>
              </a:extLst>
            </p:cNvPr>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445;p57">
              <a:extLst>
                <a:ext uri="{FF2B5EF4-FFF2-40B4-BE49-F238E27FC236}">
                  <a16:creationId xmlns:a16="http://schemas.microsoft.com/office/drawing/2014/main" id="{59BC2CCE-43E4-40A8-A55E-600EE2AE54AB}"/>
                </a:ext>
              </a:extLst>
            </p:cNvPr>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446;p57">
              <a:extLst>
                <a:ext uri="{FF2B5EF4-FFF2-40B4-BE49-F238E27FC236}">
                  <a16:creationId xmlns:a16="http://schemas.microsoft.com/office/drawing/2014/main" id="{CDC8BCF1-87BD-4128-ADB4-A929A9D55C79}"/>
                </a:ext>
              </a:extLst>
            </p:cNvPr>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447;p57">
              <a:extLst>
                <a:ext uri="{FF2B5EF4-FFF2-40B4-BE49-F238E27FC236}">
                  <a16:creationId xmlns:a16="http://schemas.microsoft.com/office/drawing/2014/main" id="{D2A9CFD0-56E4-4888-9356-7ED7B913BD13}"/>
                </a:ext>
              </a:extLst>
            </p:cNvPr>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448;p57">
              <a:extLst>
                <a:ext uri="{FF2B5EF4-FFF2-40B4-BE49-F238E27FC236}">
                  <a16:creationId xmlns:a16="http://schemas.microsoft.com/office/drawing/2014/main" id="{36DCA220-D1CC-44A1-94D2-C449465DB151}"/>
                </a:ext>
              </a:extLst>
            </p:cNvPr>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449;p57">
              <a:extLst>
                <a:ext uri="{FF2B5EF4-FFF2-40B4-BE49-F238E27FC236}">
                  <a16:creationId xmlns:a16="http://schemas.microsoft.com/office/drawing/2014/main" id="{521A0046-C9A6-4763-BB63-CC5F344C42C8}"/>
                </a:ext>
              </a:extLst>
            </p:cNvPr>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450;p57">
              <a:extLst>
                <a:ext uri="{FF2B5EF4-FFF2-40B4-BE49-F238E27FC236}">
                  <a16:creationId xmlns:a16="http://schemas.microsoft.com/office/drawing/2014/main" id="{70DBAF64-32FF-4330-81F3-75A8736D598D}"/>
                </a:ext>
              </a:extLst>
            </p:cNvPr>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451;p57">
              <a:extLst>
                <a:ext uri="{FF2B5EF4-FFF2-40B4-BE49-F238E27FC236}">
                  <a16:creationId xmlns:a16="http://schemas.microsoft.com/office/drawing/2014/main" id="{BDAD3EE6-0978-4A7D-9B3A-27D52AA7D23D}"/>
                </a:ext>
              </a:extLst>
            </p:cNvPr>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452;p57">
              <a:extLst>
                <a:ext uri="{FF2B5EF4-FFF2-40B4-BE49-F238E27FC236}">
                  <a16:creationId xmlns:a16="http://schemas.microsoft.com/office/drawing/2014/main" id="{5AD59AD1-6390-4D63-A4F5-2F5D5768EAAC}"/>
                </a:ext>
              </a:extLst>
            </p:cNvPr>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3" name="Graphic 252" descr="Arrow Slight curve">
            <a:extLst>
              <a:ext uri="{FF2B5EF4-FFF2-40B4-BE49-F238E27FC236}">
                <a16:creationId xmlns:a16="http://schemas.microsoft.com/office/drawing/2014/main" id="{0560D4B5-AC4A-4E02-9198-3B55EB925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1055" y="283050"/>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pic>
        <p:nvPicPr>
          <p:cNvPr id="2307" name="Google Shape;2307;p43" title="Chart">
            <a:hlinkClick r:id="rId3"/>
          </p:cNvPr>
          <p:cNvPicPr preferRelativeResize="0"/>
          <p:nvPr/>
        </p:nvPicPr>
        <p:blipFill>
          <a:blip r:embed="rId4">
            <a:alphaModFix/>
          </a:blip>
          <a:stretch>
            <a:fillRect/>
          </a:stretch>
        </p:blipFill>
        <p:spPr>
          <a:xfrm>
            <a:off x="1099637" y="1365743"/>
            <a:ext cx="4113325" cy="2789840"/>
          </a:xfrm>
          <a:prstGeom prst="rect">
            <a:avLst/>
          </a:prstGeom>
          <a:noFill/>
          <a:ln>
            <a:noFill/>
          </a:ln>
        </p:spPr>
      </p:pic>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Research</a:t>
            </a:r>
            <a:endParaRPr/>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0" name="Google Shape;2310;p43"/>
          <p:cNvSpPr txBox="1"/>
          <p:nvPr/>
        </p:nvSpPr>
        <p:spPr>
          <a:xfrm>
            <a:off x="5439489" y="4009835"/>
            <a:ext cx="2752200" cy="39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Sector Growth</a:t>
            </a:r>
            <a:endParaRPr sz="1600">
              <a:solidFill>
                <a:schemeClr val="dk2"/>
              </a:solidFill>
              <a:latin typeface="Barlow Semi Condensed"/>
              <a:ea typeface="Barlow Semi Condensed"/>
              <a:cs typeface="Barlow Semi Condensed"/>
              <a:sym typeface="Barlow Semi Condensed"/>
            </a:endParaRPr>
          </a:p>
        </p:txBody>
      </p:sp>
      <p:grpSp>
        <p:nvGrpSpPr>
          <p:cNvPr id="2311" name="Google Shape;2311;p43"/>
          <p:cNvGrpSpPr/>
          <p:nvPr/>
        </p:nvGrpSpPr>
        <p:grpSpPr>
          <a:xfrm>
            <a:off x="6192159" y="2789548"/>
            <a:ext cx="1245900" cy="1245900"/>
            <a:chOff x="6293934" y="2789548"/>
            <a:chExt cx="1245900" cy="1245900"/>
          </a:xfrm>
        </p:grpSpPr>
        <p:sp>
          <p:nvSpPr>
            <p:cNvPr id="2312" name="Google Shape;2312;p43"/>
            <p:cNvSpPr/>
            <p:nvPr/>
          </p:nvSpPr>
          <p:spPr>
            <a:xfrm>
              <a:off x="6293934" y="27895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6401784" y="28974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3"/>
          <p:cNvGrpSpPr/>
          <p:nvPr/>
        </p:nvGrpSpPr>
        <p:grpSpPr>
          <a:xfrm>
            <a:off x="6192159" y="1010648"/>
            <a:ext cx="1245900" cy="1245900"/>
            <a:chOff x="6293934" y="1010648"/>
            <a:chExt cx="1245900" cy="1245900"/>
          </a:xfrm>
        </p:grpSpPr>
        <p:sp>
          <p:nvSpPr>
            <p:cNvPr id="2315" name="Google Shape;2315;p43"/>
            <p:cNvSpPr/>
            <p:nvPr/>
          </p:nvSpPr>
          <p:spPr>
            <a:xfrm>
              <a:off x="6293934" y="10106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6401784" y="11185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18" name="Google Shape;2318;p43"/>
          <p:cNvSpPr txBox="1"/>
          <p:nvPr/>
        </p:nvSpPr>
        <p:spPr>
          <a:xfrm>
            <a:off x="5439489" y="2231136"/>
            <a:ext cx="2752200" cy="39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Gross Revenue in the Sector</a:t>
            </a:r>
            <a:endParaRPr sz="1600">
              <a:solidFill>
                <a:schemeClr val="dk2"/>
              </a:solidFill>
              <a:latin typeface="Barlow Semi Condensed"/>
              <a:ea typeface="Barlow Semi Condensed"/>
              <a:cs typeface="Barlow Semi Condensed"/>
              <a:sym typeface="Barlow Semi Condensed"/>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21" name="Google Shape;2321;p43"/>
          <p:cNvSpPr txBox="1"/>
          <p:nvPr/>
        </p:nvSpPr>
        <p:spPr>
          <a:xfrm>
            <a:off x="1783080" y="1014984"/>
            <a:ext cx="2752200" cy="39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tx1"/>
                </a:solidFill>
                <a:highlight>
                  <a:srgbClr val="00FFFF"/>
                </a:highlight>
                <a:latin typeface="Barlow Semi Condensed Medium"/>
                <a:ea typeface="Barlow Semi Condensed Medium"/>
                <a:cs typeface="Barlow Semi Condensed Medium"/>
                <a:sym typeface="Barlow Semi Condensed Medium"/>
              </a:rPr>
              <a:t>Hyperlink</a:t>
            </a:r>
            <a:endParaRPr sz="1800" dirty="0">
              <a:solidFill>
                <a:schemeClr val="tx1"/>
              </a:solidFill>
              <a:highlight>
                <a:srgbClr val="00FFFF"/>
              </a:highlight>
              <a:latin typeface="Barlow Semi Condensed Medium"/>
              <a:ea typeface="Barlow Semi Condensed Medium"/>
              <a:cs typeface="Barlow Semi Condensed Medium"/>
              <a:sym typeface="Barlow Semi Condensed Medium"/>
            </a:endParaRPr>
          </a:p>
        </p:txBody>
      </p:sp>
      <p:sp>
        <p:nvSpPr>
          <p:cNvPr id="17" name="Google Shape;2320;p43">
            <a:extLst>
              <a:ext uri="{FF2B5EF4-FFF2-40B4-BE49-F238E27FC236}">
                <a16:creationId xmlns:a16="http://schemas.microsoft.com/office/drawing/2014/main" id="{89A32C5C-D25D-46AB-824E-58DDDB365D25}"/>
              </a:ext>
            </a:extLst>
          </p:cNvPr>
          <p:cNvSpPr txBox="1"/>
          <p:nvPr/>
        </p:nvSpPr>
        <p:spPr>
          <a:xfrm>
            <a:off x="1257300" y="4083750"/>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Here is the hyperlink added</a:t>
            </a:r>
            <a:endParaRPr sz="1200" dirty="0">
              <a:solidFill>
                <a:schemeClr val="dk2"/>
              </a:solidFill>
              <a:latin typeface="Barlow Semi Condensed"/>
              <a:ea typeface="Barlow Semi Condensed"/>
              <a:cs typeface="Barlow Semi Condensed"/>
              <a:sym typeface="Barlow Semi Condense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Competitor </a:t>
            </a:r>
            <a:r>
              <a:rPr lang="en" dirty="0">
                <a:solidFill>
                  <a:schemeClr val="dk2"/>
                </a:solidFill>
              </a:rPr>
              <a:t>Analysis</a:t>
            </a:r>
            <a:endParaRPr dirty="0"/>
          </a:p>
        </p:txBody>
      </p:sp>
      <p:grpSp>
        <p:nvGrpSpPr>
          <p:cNvPr id="2343" name="Google Shape;2343;p46"/>
          <p:cNvGrpSpPr/>
          <p:nvPr/>
        </p:nvGrpSpPr>
        <p:grpSpPr>
          <a:xfrm>
            <a:off x="741120" y="1652562"/>
            <a:ext cx="4188013" cy="2427688"/>
            <a:chOff x="1397225" y="1410350"/>
            <a:chExt cx="4786300" cy="2774500"/>
          </a:xfrm>
        </p:grpSpPr>
        <p:grpSp>
          <p:nvGrpSpPr>
            <p:cNvPr id="2344" name="Google Shape;2344;p46"/>
            <p:cNvGrpSpPr/>
            <p:nvPr/>
          </p:nvGrpSpPr>
          <p:grpSpPr>
            <a:xfrm>
              <a:off x="4293400" y="2574725"/>
              <a:ext cx="84425" cy="80100"/>
              <a:chOff x="4293400" y="2574725"/>
              <a:chExt cx="84425" cy="80100"/>
            </a:xfrm>
          </p:grpSpPr>
          <p:sp>
            <p:nvSpPr>
              <p:cNvPr id="2345" name="Google Shape;2345;p46"/>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dk2"/>
              </a:solidFill>
              <a:ln>
                <a:noFill/>
              </a:ln>
            </p:spPr>
          </p:sp>
          <p:sp>
            <p:nvSpPr>
              <p:cNvPr id="2346" name="Google Shape;2346;p46"/>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46"/>
            <p:cNvGrpSpPr/>
            <p:nvPr/>
          </p:nvGrpSpPr>
          <p:grpSpPr>
            <a:xfrm>
              <a:off x="4000175" y="1462675"/>
              <a:ext cx="1917275" cy="1140875"/>
              <a:chOff x="4000175" y="1462675"/>
              <a:chExt cx="1917275" cy="1140875"/>
            </a:xfrm>
          </p:grpSpPr>
          <p:sp>
            <p:nvSpPr>
              <p:cNvPr id="2348" name="Google Shape;2348;p46"/>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dk2"/>
              </a:solidFill>
              <a:ln>
                <a:noFill/>
              </a:ln>
            </p:spPr>
          </p:sp>
          <p:grpSp>
            <p:nvGrpSpPr>
              <p:cNvPr id="2349" name="Google Shape;2349;p46"/>
              <p:cNvGrpSpPr/>
              <p:nvPr/>
            </p:nvGrpSpPr>
            <p:grpSpPr>
              <a:xfrm>
                <a:off x="4000175" y="1462675"/>
                <a:ext cx="1917275" cy="1140875"/>
                <a:chOff x="4000175" y="1462675"/>
                <a:chExt cx="1917275" cy="1140875"/>
              </a:xfrm>
            </p:grpSpPr>
            <p:sp>
              <p:nvSpPr>
                <p:cNvPr id="2350" name="Google Shape;2350;p46"/>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dk2"/>
                </a:solidFill>
                <a:ln>
                  <a:noFill/>
                </a:ln>
              </p:spPr>
            </p:sp>
            <p:sp>
              <p:nvSpPr>
                <p:cNvPr id="2351" name="Google Shape;2351;p46"/>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46"/>
            <p:cNvGrpSpPr/>
            <p:nvPr/>
          </p:nvGrpSpPr>
          <p:grpSpPr>
            <a:xfrm>
              <a:off x="3960625" y="2587825"/>
              <a:ext cx="94050" cy="104125"/>
              <a:chOff x="3960625" y="2587825"/>
              <a:chExt cx="94050" cy="104125"/>
            </a:xfrm>
          </p:grpSpPr>
          <p:sp>
            <p:nvSpPr>
              <p:cNvPr id="2357" name="Google Shape;2357;p46"/>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dk2"/>
              </a:solidFill>
              <a:ln>
                <a:noFill/>
              </a:ln>
            </p:spPr>
          </p:sp>
          <p:sp>
            <p:nvSpPr>
              <p:cNvPr id="2358" name="Google Shape;2358;p46"/>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46"/>
            <p:cNvGrpSpPr/>
            <p:nvPr/>
          </p:nvGrpSpPr>
          <p:grpSpPr>
            <a:xfrm>
              <a:off x="3765350" y="2500900"/>
              <a:ext cx="173600" cy="187925"/>
              <a:chOff x="3765350" y="2500900"/>
              <a:chExt cx="173600" cy="187925"/>
            </a:xfrm>
          </p:grpSpPr>
          <p:sp>
            <p:nvSpPr>
              <p:cNvPr id="2360" name="Google Shape;2360;p46"/>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dk2"/>
              </a:solidFill>
              <a:ln>
                <a:noFill/>
              </a:ln>
            </p:spPr>
          </p:sp>
          <p:sp>
            <p:nvSpPr>
              <p:cNvPr id="2361" name="Google Shape;2361;p46"/>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6"/>
            <p:cNvGrpSpPr/>
            <p:nvPr/>
          </p:nvGrpSpPr>
          <p:grpSpPr>
            <a:xfrm>
              <a:off x="3750475" y="2481850"/>
              <a:ext cx="85125" cy="51800"/>
              <a:chOff x="3750475" y="2481850"/>
              <a:chExt cx="85125" cy="51800"/>
            </a:xfrm>
          </p:grpSpPr>
          <p:sp>
            <p:nvSpPr>
              <p:cNvPr id="2367" name="Google Shape;2367;p46"/>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dk2"/>
              </a:solidFill>
              <a:ln>
                <a:noFill/>
              </a:ln>
            </p:spPr>
          </p:sp>
        </p:grpSp>
        <p:grpSp>
          <p:nvGrpSpPr>
            <p:cNvPr id="2369" name="Google Shape;2369;p46"/>
            <p:cNvGrpSpPr/>
            <p:nvPr/>
          </p:nvGrpSpPr>
          <p:grpSpPr>
            <a:xfrm>
              <a:off x="3627175" y="2432450"/>
              <a:ext cx="172100" cy="169075"/>
              <a:chOff x="3627175" y="2432450"/>
              <a:chExt cx="172100" cy="169075"/>
            </a:xfrm>
          </p:grpSpPr>
          <p:sp>
            <p:nvSpPr>
              <p:cNvPr id="2370" name="Google Shape;2370;p46"/>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dk2"/>
              </a:solidFill>
              <a:ln>
                <a:noFill/>
              </a:ln>
            </p:spPr>
          </p:sp>
          <p:sp>
            <p:nvSpPr>
              <p:cNvPr id="2372" name="Google Shape;2372;p46"/>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dk2"/>
              </a:solidFill>
              <a:ln>
                <a:noFill/>
              </a:ln>
            </p:spPr>
          </p:sp>
        </p:grpSp>
        <p:grpSp>
          <p:nvGrpSpPr>
            <p:cNvPr id="2373" name="Google Shape;2373;p46"/>
            <p:cNvGrpSpPr/>
            <p:nvPr/>
          </p:nvGrpSpPr>
          <p:grpSpPr>
            <a:xfrm>
              <a:off x="3561536" y="2585450"/>
              <a:ext cx="61539" cy="99045"/>
              <a:chOff x="3561536" y="2585450"/>
              <a:chExt cx="61539" cy="99045"/>
            </a:xfrm>
          </p:grpSpPr>
          <p:sp>
            <p:nvSpPr>
              <p:cNvPr id="2374" name="Google Shape;2374;p46"/>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dk2"/>
              </a:solidFill>
              <a:ln>
                <a:noFill/>
              </a:ln>
            </p:spPr>
          </p:sp>
        </p:grpSp>
        <p:grpSp>
          <p:nvGrpSpPr>
            <p:cNvPr id="2376" name="Google Shape;2376;p46"/>
            <p:cNvGrpSpPr/>
            <p:nvPr/>
          </p:nvGrpSpPr>
          <p:grpSpPr>
            <a:xfrm>
              <a:off x="3906325" y="1984500"/>
              <a:ext cx="156075" cy="262825"/>
              <a:chOff x="3906325" y="1984500"/>
              <a:chExt cx="156075" cy="262825"/>
            </a:xfrm>
          </p:grpSpPr>
          <p:sp>
            <p:nvSpPr>
              <p:cNvPr id="2377" name="Google Shape;2377;p46"/>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dk2"/>
              </a:solidFill>
              <a:ln>
                <a:noFill/>
              </a:ln>
            </p:spPr>
          </p:sp>
          <p:sp>
            <p:nvSpPr>
              <p:cNvPr id="2378" name="Google Shape;2378;p46"/>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9" name="Google Shape;2379;p46"/>
            <p:cNvGrpSpPr/>
            <p:nvPr/>
          </p:nvGrpSpPr>
          <p:grpSpPr>
            <a:xfrm>
              <a:off x="1397225" y="1637375"/>
              <a:ext cx="1401575" cy="1228250"/>
              <a:chOff x="1397225" y="1637375"/>
              <a:chExt cx="1401575" cy="1228250"/>
            </a:xfrm>
          </p:grpSpPr>
          <p:sp>
            <p:nvSpPr>
              <p:cNvPr id="2380" name="Google Shape;2380;p46"/>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dk2"/>
              </a:solidFill>
              <a:ln>
                <a:noFill/>
              </a:ln>
            </p:spPr>
          </p:sp>
          <p:grpSp>
            <p:nvGrpSpPr>
              <p:cNvPr id="2381" name="Google Shape;2381;p46"/>
              <p:cNvGrpSpPr/>
              <p:nvPr/>
            </p:nvGrpSpPr>
            <p:grpSpPr>
              <a:xfrm>
                <a:off x="1397225" y="1637375"/>
                <a:ext cx="1398775" cy="1228250"/>
                <a:chOff x="1397225" y="1637375"/>
                <a:chExt cx="1398775" cy="1228250"/>
              </a:xfrm>
            </p:grpSpPr>
            <p:sp>
              <p:nvSpPr>
                <p:cNvPr id="2382" name="Google Shape;2382;p46"/>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84" name="Google Shape;2384;p46"/>
            <p:cNvGrpSpPr/>
            <p:nvPr/>
          </p:nvGrpSpPr>
          <p:grpSpPr>
            <a:xfrm>
              <a:off x="2605700" y="3152850"/>
              <a:ext cx="594125" cy="616250"/>
              <a:chOff x="2605700" y="3152850"/>
              <a:chExt cx="594125" cy="616250"/>
            </a:xfrm>
          </p:grpSpPr>
          <p:sp>
            <p:nvSpPr>
              <p:cNvPr id="2385" name="Google Shape;2385;p46"/>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dk2"/>
              </a:solidFill>
              <a:ln>
                <a:noFill/>
              </a:ln>
            </p:spPr>
          </p:sp>
          <p:sp>
            <p:nvSpPr>
              <p:cNvPr id="2386" name="Google Shape;2386;p46"/>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46"/>
            <p:cNvGrpSpPr/>
            <p:nvPr/>
          </p:nvGrpSpPr>
          <p:grpSpPr>
            <a:xfrm>
              <a:off x="2680375" y="3423800"/>
              <a:ext cx="182975" cy="761050"/>
              <a:chOff x="2680375" y="3423800"/>
              <a:chExt cx="182975" cy="761050"/>
            </a:xfrm>
          </p:grpSpPr>
          <p:sp>
            <p:nvSpPr>
              <p:cNvPr id="2388" name="Google Shape;2388;p46"/>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dk2"/>
              </a:solidFill>
              <a:ln>
                <a:noFill/>
              </a:ln>
            </p:spPr>
          </p:sp>
          <p:sp>
            <p:nvSpPr>
              <p:cNvPr id="2389" name="Google Shape;2389;p46"/>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6"/>
            <p:cNvGrpSpPr/>
            <p:nvPr/>
          </p:nvGrpSpPr>
          <p:grpSpPr>
            <a:xfrm>
              <a:off x="3918000" y="3561900"/>
              <a:ext cx="236225" cy="207100"/>
              <a:chOff x="3918000" y="3561900"/>
              <a:chExt cx="236225" cy="207100"/>
            </a:xfrm>
          </p:grpSpPr>
          <p:sp>
            <p:nvSpPr>
              <p:cNvPr id="2391" name="Google Shape;2391;p46"/>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dk2"/>
              </a:solidFill>
              <a:ln>
                <a:noFill/>
              </a:ln>
            </p:spPr>
          </p:sp>
          <p:sp>
            <p:nvSpPr>
              <p:cNvPr id="2392" name="Google Shape;2392;p46"/>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46"/>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6"/>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6"/>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6" name="Google Shape;2396;p46"/>
            <p:cNvGrpSpPr/>
            <p:nvPr/>
          </p:nvGrpSpPr>
          <p:grpSpPr>
            <a:xfrm>
              <a:off x="1922950" y="1410350"/>
              <a:ext cx="1252825" cy="1162875"/>
              <a:chOff x="1922950" y="1410350"/>
              <a:chExt cx="1252825" cy="1162875"/>
            </a:xfrm>
          </p:grpSpPr>
          <p:sp>
            <p:nvSpPr>
              <p:cNvPr id="2397" name="Google Shape;2397;p46"/>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6"/>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6"/>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6"/>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6"/>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6"/>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6"/>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6"/>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6"/>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6"/>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6"/>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6"/>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6"/>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6"/>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6"/>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6"/>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46"/>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6"/>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6"/>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6"/>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6"/>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6"/>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6"/>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6"/>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6"/>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6"/>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6"/>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6"/>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6"/>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6"/>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6"/>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6"/>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6"/>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6"/>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6"/>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6"/>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6"/>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6"/>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46"/>
            <p:cNvGrpSpPr/>
            <p:nvPr/>
          </p:nvGrpSpPr>
          <p:grpSpPr>
            <a:xfrm>
              <a:off x="2711750" y="3572300"/>
              <a:ext cx="230725" cy="598425"/>
              <a:chOff x="2711750" y="3572300"/>
              <a:chExt cx="230725" cy="598425"/>
            </a:xfrm>
          </p:grpSpPr>
          <p:sp>
            <p:nvSpPr>
              <p:cNvPr id="2436" name="Google Shape;2436;p46"/>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6"/>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8" name="Google Shape;2438;p46"/>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9" name="Google Shape;2439;p46"/>
            <p:cNvGrpSpPr/>
            <p:nvPr/>
          </p:nvGrpSpPr>
          <p:grpSpPr>
            <a:xfrm>
              <a:off x="3781475" y="1624825"/>
              <a:ext cx="153300" cy="166375"/>
              <a:chOff x="3781475" y="1624825"/>
              <a:chExt cx="153300" cy="166375"/>
            </a:xfrm>
          </p:grpSpPr>
          <p:sp>
            <p:nvSpPr>
              <p:cNvPr id="2440" name="Google Shape;2440;p46"/>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6"/>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6"/>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6"/>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4" name="Google Shape;2444;p46"/>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6"/>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6"/>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6"/>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6"/>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6"/>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1" name="Google Shape;2451;p46"/>
            <p:cNvGrpSpPr/>
            <p:nvPr/>
          </p:nvGrpSpPr>
          <p:grpSpPr>
            <a:xfrm>
              <a:off x="5068275" y="3161675"/>
              <a:ext cx="664875" cy="222850"/>
              <a:chOff x="5068275" y="3161675"/>
              <a:chExt cx="664875" cy="222850"/>
            </a:xfrm>
          </p:grpSpPr>
          <p:sp>
            <p:nvSpPr>
              <p:cNvPr id="2452" name="Google Shape;2452;p46"/>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6"/>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46"/>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5" name="Google Shape;2485;p46"/>
            <p:cNvGrpSpPr/>
            <p:nvPr/>
          </p:nvGrpSpPr>
          <p:grpSpPr>
            <a:xfrm>
              <a:off x="3586375" y="2281300"/>
              <a:ext cx="125025" cy="175275"/>
              <a:chOff x="3586375" y="2281300"/>
              <a:chExt cx="125025" cy="175275"/>
            </a:xfrm>
          </p:grpSpPr>
          <p:sp>
            <p:nvSpPr>
              <p:cNvPr id="2486" name="Google Shape;2486;p46"/>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8" name="Google Shape;2488;p46"/>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9" name="Google Shape;2489;p46"/>
            <p:cNvGrpSpPr/>
            <p:nvPr/>
          </p:nvGrpSpPr>
          <p:grpSpPr>
            <a:xfrm>
              <a:off x="5298975" y="3412225"/>
              <a:ext cx="576450" cy="616225"/>
              <a:chOff x="5298975" y="3412225"/>
              <a:chExt cx="576450" cy="616225"/>
            </a:xfrm>
          </p:grpSpPr>
          <p:sp>
            <p:nvSpPr>
              <p:cNvPr id="2490" name="Google Shape;2490;p46"/>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46"/>
            <p:cNvGrpSpPr/>
            <p:nvPr/>
          </p:nvGrpSpPr>
          <p:grpSpPr>
            <a:xfrm>
              <a:off x="5952300" y="3852150"/>
              <a:ext cx="231225" cy="287200"/>
              <a:chOff x="5952300" y="3852150"/>
              <a:chExt cx="231225" cy="287200"/>
            </a:xfrm>
          </p:grpSpPr>
          <p:sp>
            <p:nvSpPr>
              <p:cNvPr id="2493" name="Google Shape;2493;p46"/>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46"/>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3" name="Google Shape;2503;p46"/>
            <p:cNvGrpSpPr/>
            <p:nvPr/>
          </p:nvGrpSpPr>
          <p:grpSpPr>
            <a:xfrm>
              <a:off x="4842300" y="3099950"/>
              <a:ext cx="31425" cy="59650"/>
              <a:chOff x="4842300" y="3099950"/>
              <a:chExt cx="31425" cy="59650"/>
            </a:xfrm>
          </p:grpSpPr>
          <p:sp>
            <p:nvSpPr>
              <p:cNvPr id="2504" name="Google Shape;2504;p46"/>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8" name="Google Shape;2508;p46"/>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6"/>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6"/>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6" name="Google Shape;2516;p46"/>
            <p:cNvGrpSpPr/>
            <p:nvPr/>
          </p:nvGrpSpPr>
          <p:grpSpPr>
            <a:xfrm>
              <a:off x="3866750" y="2520350"/>
              <a:ext cx="78475" cy="60700"/>
              <a:chOff x="3866750" y="2520350"/>
              <a:chExt cx="78475" cy="60700"/>
            </a:xfrm>
          </p:grpSpPr>
          <p:sp>
            <p:nvSpPr>
              <p:cNvPr id="2517" name="Google Shape;2517;p46"/>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1" name="Google Shape;2521;p46"/>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46"/>
            <p:cNvGrpSpPr/>
            <p:nvPr/>
          </p:nvGrpSpPr>
          <p:grpSpPr>
            <a:xfrm>
              <a:off x="3450375" y="3038225"/>
              <a:ext cx="132875" cy="99400"/>
              <a:chOff x="3450375" y="3038225"/>
              <a:chExt cx="132875" cy="99400"/>
            </a:xfrm>
          </p:grpSpPr>
          <p:sp>
            <p:nvSpPr>
              <p:cNvPr id="2564" name="Google Shape;2564;p46"/>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46"/>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dk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1" name="Google Shape;2601;p46"/>
          <p:cNvSpPr/>
          <p:nvPr/>
        </p:nvSpPr>
        <p:spPr>
          <a:xfrm>
            <a:off x="1434675" y="2409321"/>
            <a:ext cx="152100" cy="1521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46"/>
          <p:cNvGrpSpPr/>
          <p:nvPr/>
        </p:nvGrpSpPr>
        <p:grpSpPr>
          <a:xfrm>
            <a:off x="1028975" y="1967421"/>
            <a:ext cx="441900" cy="441900"/>
            <a:chOff x="876575" y="1934250"/>
            <a:chExt cx="441900" cy="441900"/>
          </a:xfrm>
        </p:grpSpPr>
        <p:sp>
          <p:nvSpPr>
            <p:cNvPr id="2603" name="Google Shape;2603;p46"/>
            <p:cNvSpPr/>
            <p:nvPr/>
          </p:nvSpPr>
          <p:spPr>
            <a:xfrm>
              <a:off x="876575" y="1934250"/>
              <a:ext cx="441900" cy="44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970750" y="2028425"/>
              <a:ext cx="253500" cy="2535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46"/>
          <p:cNvSpPr/>
          <p:nvPr/>
        </p:nvSpPr>
        <p:spPr>
          <a:xfrm>
            <a:off x="2927025" y="2315096"/>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2793638" y="2467221"/>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3076182" y="2528871"/>
            <a:ext cx="152100" cy="1521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8" name="Google Shape;2608;p46"/>
          <p:cNvGrpSpPr/>
          <p:nvPr/>
        </p:nvGrpSpPr>
        <p:grpSpPr>
          <a:xfrm>
            <a:off x="3076175" y="2122521"/>
            <a:ext cx="344700" cy="344700"/>
            <a:chOff x="2923775" y="2089350"/>
            <a:chExt cx="344700" cy="344700"/>
          </a:xfrm>
        </p:grpSpPr>
        <p:sp>
          <p:nvSpPr>
            <p:cNvPr id="2609" name="Google Shape;2609;p46"/>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1" name="Google Shape;2611;p46"/>
          <p:cNvSpPr/>
          <p:nvPr/>
        </p:nvSpPr>
        <p:spPr>
          <a:xfrm>
            <a:off x="4228013" y="3665096"/>
            <a:ext cx="94200" cy="94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4293235" y="3512996"/>
            <a:ext cx="152100" cy="1521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txBox="1"/>
          <p:nvPr/>
        </p:nvSpPr>
        <p:spPr>
          <a:xfrm>
            <a:off x="5266944" y="1005840"/>
            <a:ext cx="31548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Comp</a:t>
            </a:r>
            <a:r>
              <a:rPr lang="en-US" sz="1800" dirty="0">
                <a:solidFill>
                  <a:schemeClr val="accent1"/>
                </a:solidFill>
                <a:latin typeface="Barlow Semi Condensed Medium"/>
                <a:ea typeface="Barlow Semi Condensed Medium"/>
                <a:cs typeface="Barlow Semi Condensed Medium"/>
                <a:sym typeface="Barlow Semi Condensed Medium"/>
              </a:rPr>
              <a:t>e</a:t>
            </a:r>
            <a:r>
              <a:rPr lang="en" sz="1800" dirty="0">
                <a:solidFill>
                  <a:schemeClr val="accent1"/>
                </a:solidFill>
                <a:latin typeface="Barlow Semi Condensed Medium"/>
                <a:ea typeface="Barlow Semi Condensed Medium"/>
                <a:cs typeface="Barlow Semi Condensed Medium"/>
                <a:sym typeface="Barlow Semi Condensed Medium"/>
              </a:rPr>
              <a:t>titors</a:t>
            </a:r>
          </a:p>
          <a:p>
            <a:pPr marL="0" lvl="0" indent="0" algn="ctr" rtl="0">
              <a:spcBef>
                <a:spcPts val="0"/>
              </a:spcBef>
              <a:spcAft>
                <a:spcPts val="0"/>
              </a:spcAft>
              <a:buNone/>
            </a:pP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14" name="Google Shape;2614;p46"/>
          <p:cNvSpPr txBox="1"/>
          <p:nvPr/>
        </p:nvSpPr>
        <p:spPr>
          <a:xfrm>
            <a:off x="1261872" y="1005840"/>
            <a:ext cx="31548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Location</a:t>
            </a:r>
            <a:endParaRPr sz="1800" dirty="0">
              <a:solidFill>
                <a:schemeClr val="accent1"/>
              </a:solidFill>
              <a:latin typeface="Barlow Semi Condensed Medium"/>
              <a:ea typeface="Barlow Semi Condensed Medium"/>
              <a:cs typeface="Barlow Semi Condensed Medium"/>
              <a:sym typeface="Barlow Semi Condensed Medium"/>
            </a:endParaRPr>
          </a:p>
        </p:txBody>
      </p:sp>
      <p:graphicFrame>
        <p:nvGraphicFramePr>
          <p:cNvPr id="2" name="Diagram 1">
            <a:extLst>
              <a:ext uri="{FF2B5EF4-FFF2-40B4-BE49-F238E27FC236}">
                <a16:creationId xmlns:a16="http://schemas.microsoft.com/office/drawing/2014/main" id="{E7236D88-E494-48EE-B10E-C86EECB182ED}"/>
              </a:ext>
            </a:extLst>
          </p:cNvPr>
          <p:cNvGraphicFramePr/>
          <p:nvPr>
            <p:extLst>
              <p:ext uri="{D42A27DB-BD31-4B8C-83A1-F6EECF244321}">
                <p14:modId xmlns:p14="http://schemas.microsoft.com/office/powerpoint/2010/main" val="3904428929"/>
              </p:ext>
            </p:extLst>
          </p:nvPr>
        </p:nvGraphicFramePr>
        <p:xfrm>
          <a:off x="4994172" y="1603220"/>
          <a:ext cx="4050153" cy="2757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F4977069-C6AC-423A-AB02-F2AE208491E7}"/>
              </a:ext>
            </a:extLst>
          </p:cNvPr>
          <p:cNvSpPr/>
          <p:nvPr/>
        </p:nvSpPr>
        <p:spPr>
          <a:xfrm>
            <a:off x="5837674" y="4556104"/>
            <a:ext cx="2382383" cy="307777"/>
          </a:xfrm>
          <a:prstGeom prst="rect">
            <a:avLst/>
          </a:prstGeom>
        </p:spPr>
        <p:txBody>
          <a:bodyPr wrap="none">
            <a:spAutoFit/>
          </a:bodyPr>
          <a:lstStyle/>
          <a:p>
            <a:r>
              <a:rPr lang="en-US" dirty="0"/>
              <a:t>Here is the Smart art added</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rgbClr val="00FFFF"/>
                </a:highlight>
              </a:rPr>
              <a:t>Business p</a:t>
            </a:r>
            <a:r>
              <a:rPr lang="en-US" dirty="0">
                <a:highlight>
                  <a:srgbClr val="00FFFF"/>
                </a:highlight>
              </a:rPr>
              <a:t>lan</a:t>
            </a:r>
            <a:endParaRPr dirty="0">
              <a:highlight>
                <a:srgbClr val="00FFFF"/>
              </a:highlight>
            </a:endParaRPr>
          </a:p>
        </p:txBody>
      </p:sp>
      <p:grpSp>
        <p:nvGrpSpPr>
          <p:cNvPr id="2739" name="Google Shape;2739;p51"/>
          <p:cNvGrpSpPr/>
          <p:nvPr/>
        </p:nvGrpSpPr>
        <p:grpSpPr>
          <a:xfrm>
            <a:off x="2001472" y="1086071"/>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48216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1" name="Google Shape;2931;p51"/>
          <p:cNvSpPr txBox="1">
            <a:spLocks noGrp="1"/>
          </p:cNvSpPr>
          <p:nvPr>
            <p:ph type="subTitle" idx="2"/>
          </p:nvPr>
        </p:nvSpPr>
        <p:spPr>
          <a:xfrm>
            <a:off x="3411657" y="1273579"/>
            <a:ext cx="2286906" cy="356700"/>
          </a:xfrm>
          <a:prstGeom prst="rect">
            <a:avLst/>
          </a:prstGeom>
        </p:spPr>
        <p:txBody>
          <a:bodyPr spcFirstLastPara="1" wrap="square" lIns="91425" tIns="91425" rIns="91425" bIns="91425" anchor="ctr" anchorCtr="0">
            <a:noAutofit/>
          </a:bodyPr>
          <a:lstStyle/>
          <a:p>
            <a:pPr lvl="0"/>
            <a:r>
              <a:rPr lang="en-US" dirty="0">
                <a:solidFill>
                  <a:srgbClr val="0070C0"/>
                </a:solidFill>
              </a:rPr>
              <a:t>Architecture planning</a:t>
            </a:r>
            <a:endParaRPr dirty="0">
              <a:solidFill>
                <a:srgbClr val="0070C0"/>
              </a:solidFill>
            </a:endParaRPr>
          </a:p>
        </p:txBody>
      </p:sp>
      <p:sp>
        <p:nvSpPr>
          <p:cNvPr id="2932" name="Google Shape;2932;p51"/>
          <p:cNvSpPr txBox="1">
            <a:spLocks noGrp="1"/>
          </p:cNvSpPr>
          <p:nvPr>
            <p:ph type="subTitle" idx="1"/>
          </p:nvPr>
        </p:nvSpPr>
        <p:spPr>
          <a:xfrm>
            <a:off x="6217920" y="1819656"/>
            <a:ext cx="2498120" cy="356700"/>
          </a:xfrm>
          <a:prstGeom prst="rect">
            <a:avLst/>
          </a:prstGeom>
        </p:spPr>
        <p:txBody>
          <a:bodyPr spcFirstLastPara="1" wrap="square" lIns="91425" tIns="91425" rIns="91425" bIns="91425" anchor="ctr" anchorCtr="0">
            <a:noAutofit/>
          </a:bodyPr>
          <a:lstStyle/>
          <a:p>
            <a:pPr lvl="0"/>
            <a:r>
              <a:rPr lang="en-US" dirty="0">
                <a:solidFill>
                  <a:srgbClr val="0070C0"/>
                </a:solidFill>
              </a:rPr>
              <a:t>Operational assessment</a:t>
            </a:r>
            <a:endParaRPr dirty="0">
              <a:solidFill>
                <a:srgbClr val="0070C0"/>
              </a:solidFill>
            </a:endParaRPr>
          </a:p>
        </p:txBody>
      </p:sp>
      <p:sp>
        <p:nvSpPr>
          <p:cNvPr id="2933" name="Google Shape;2933;p51"/>
          <p:cNvSpPr txBox="1">
            <a:spLocks noGrp="1"/>
          </p:cNvSpPr>
          <p:nvPr>
            <p:ph type="subTitle" idx="3"/>
          </p:nvPr>
        </p:nvSpPr>
        <p:spPr>
          <a:xfrm>
            <a:off x="283939" y="1882572"/>
            <a:ext cx="2080138" cy="356700"/>
          </a:xfrm>
          <a:prstGeom prst="rect">
            <a:avLst/>
          </a:prstGeom>
        </p:spPr>
        <p:txBody>
          <a:bodyPr spcFirstLastPara="1" wrap="square" lIns="91425" tIns="91425" rIns="91425" bIns="91425" anchor="ctr" anchorCtr="0">
            <a:noAutofit/>
          </a:bodyPr>
          <a:lstStyle/>
          <a:p>
            <a:pPr lvl="0"/>
            <a:r>
              <a:rPr lang="en-US" dirty="0">
                <a:solidFill>
                  <a:srgbClr val="0070C0"/>
                </a:solidFill>
              </a:rPr>
              <a:t>Strategic planning</a:t>
            </a:r>
            <a:endParaRPr dirty="0">
              <a:solidFill>
                <a:srgbClr val="0070C0"/>
              </a:solidFill>
            </a:endParaRPr>
          </a:p>
        </p:txBody>
      </p:sp>
      <p:sp>
        <p:nvSpPr>
          <p:cNvPr id="2934" name="Google Shape;2934;p51"/>
          <p:cNvSpPr txBox="1">
            <a:spLocks noGrp="1"/>
          </p:cNvSpPr>
          <p:nvPr>
            <p:ph type="subTitle" idx="4"/>
          </p:nvPr>
        </p:nvSpPr>
        <p:spPr>
          <a:xfrm>
            <a:off x="6217919" y="2139696"/>
            <a:ext cx="2684335" cy="877800"/>
          </a:xfrm>
          <a:prstGeom prst="rect">
            <a:avLst/>
          </a:prstGeom>
        </p:spPr>
        <p:txBody>
          <a:bodyPr spcFirstLastPara="1" wrap="square" lIns="91425" tIns="91425" rIns="91425" bIns="91425" anchor="t" anchorCtr="0">
            <a:noAutofit/>
          </a:bodyPr>
          <a:lstStyle/>
          <a:p>
            <a:pPr lvl="0"/>
            <a:r>
              <a:rPr lang="en-US" dirty="0">
                <a:latin typeface="Barlow Semi Condensed"/>
                <a:ea typeface="Barlow Semi Condensed"/>
                <a:cs typeface="Barlow Semi Condensed"/>
                <a:sym typeface="Barlow Semi Condensed"/>
              </a:rPr>
              <a:t>offers IT consulting services to assess the IT operating efficiency. </a:t>
            </a:r>
            <a:endParaRPr dirty="0">
              <a:latin typeface="Barlow Semi Condensed"/>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2865497" y="1592803"/>
            <a:ext cx="3241908" cy="877800"/>
          </a:xfrm>
          <a:prstGeom prst="rect">
            <a:avLst/>
          </a:prstGeom>
        </p:spPr>
        <p:txBody>
          <a:bodyPr spcFirstLastPara="1" wrap="square" lIns="91425" tIns="91425" rIns="91425" bIns="91425" anchor="t" anchorCtr="0">
            <a:noAutofit/>
          </a:bodyPr>
          <a:lstStyle/>
          <a:p>
            <a:pPr lvl="0"/>
            <a:r>
              <a:rPr lang="en-US" dirty="0"/>
              <a:t>offers IT consulting services to create a system and supporting infrastructure.</a:t>
            </a:r>
            <a:endParaRPr dirty="0">
              <a:latin typeface="Barlow Semi Condensed"/>
              <a:ea typeface="Barlow Semi Condensed"/>
              <a:cs typeface="Barlow Semi Condensed"/>
              <a:sym typeface="Barlow Semi Condensed"/>
            </a:endParaRPr>
          </a:p>
        </p:txBody>
      </p:sp>
      <p:sp>
        <p:nvSpPr>
          <p:cNvPr id="2936" name="Google Shape;2936;p51"/>
          <p:cNvSpPr txBox="1">
            <a:spLocks noGrp="1"/>
          </p:cNvSpPr>
          <p:nvPr>
            <p:ph type="subTitle" idx="6"/>
          </p:nvPr>
        </p:nvSpPr>
        <p:spPr>
          <a:xfrm>
            <a:off x="9980" y="2172343"/>
            <a:ext cx="2542244" cy="877800"/>
          </a:xfrm>
          <a:prstGeom prst="rect">
            <a:avLst/>
          </a:prstGeom>
        </p:spPr>
        <p:txBody>
          <a:bodyPr spcFirstLastPara="1" wrap="square" lIns="91425" tIns="91425" rIns="91425" bIns="91425" anchor="t" anchorCtr="0">
            <a:noAutofit/>
          </a:bodyPr>
          <a:lstStyle/>
          <a:p>
            <a:pPr lvl="0"/>
            <a:r>
              <a:rPr lang="en-US" dirty="0"/>
              <a:t>offers IT consulting services to help clients assess their IT needs and formulate plans for system implementation.</a:t>
            </a:r>
            <a:endParaRPr dirty="0">
              <a:latin typeface="Barlow Semi Condensed"/>
              <a:ea typeface="Barlow Semi Condensed"/>
              <a:cs typeface="Barlow Semi Condensed"/>
              <a:sym typeface="Barlow Semi Condensed"/>
            </a:endParaRPr>
          </a:p>
        </p:txBody>
      </p:sp>
      <p:grpSp>
        <p:nvGrpSpPr>
          <p:cNvPr id="2937" name="Google Shape;2937;p51"/>
          <p:cNvGrpSpPr/>
          <p:nvPr/>
        </p:nvGrpSpPr>
        <p:grpSpPr>
          <a:xfrm>
            <a:off x="1227080" y="1896130"/>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1" name="Google Shape;2941;p51"/>
          <p:cNvGrpSpPr/>
          <p:nvPr/>
        </p:nvGrpSpPr>
        <p:grpSpPr>
          <a:xfrm>
            <a:off x="4484519" y="1167573"/>
            <a:ext cx="175013" cy="27000"/>
            <a:chOff x="5662375" y="212375"/>
            <a:chExt cx="175013" cy="27000"/>
          </a:xfrm>
        </p:grpSpPr>
        <p:sp>
          <p:nvSpPr>
            <p:cNvPr id="2942" name="Google Shape;2942;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51"/>
          <p:cNvGrpSpPr/>
          <p:nvPr/>
        </p:nvGrpSpPr>
        <p:grpSpPr>
          <a:xfrm>
            <a:off x="7491720" y="1796154"/>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4241;p64">
            <a:extLst>
              <a:ext uri="{FF2B5EF4-FFF2-40B4-BE49-F238E27FC236}">
                <a16:creationId xmlns:a16="http://schemas.microsoft.com/office/drawing/2014/main" id="{65722464-9425-4271-81E5-8ACB52312B04}"/>
              </a:ext>
            </a:extLst>
          </p:cNvPr>
          <p:cNvGrpSpPr/>
          <p:nvPr/>
        </p:nvGrpSpPr>
        <p:grpSpPr>
          <a:xfrm>
            <a:off x="225088" y="154508"/>
            <a:ext cx="1731784" cy="1581063"/>
            <a:chOff x="1338075" y="463925"/>
            <a:chExt cx="5022575" cy="4585450"/>
          </a:xfrm>
        </p:grpSpPr>
        <p:sp>
          <p:nvSpPr>
            <p:cNvPr id="235" name="Google Shape;4242;p64">
              <a:extLst>
                <a:ext uri="{FF2B5EF4-FFF2-40B4-BE49-F238E27FC236}">
                  <a16:creationId xmlns:a16="http://schemas.microsoft.com/office/drawing/2014/main" id="{4BD171B1-F524-4B4D-B6EE-23C5D5468D55}"/>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243;p64">
              <a:extLst>
                <a:ext uri="{FF2B5EF4-FFF2-40B4-BE49-F238E27FC236}">
                  <a16:creationId xmlns:a16="http://schemas.microsoft.com/office/drawing/2014/main" id="{57EBD05C-3E44-48BA-8337-D33F16AE67CF}"/>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244;p64">
              <a:extLst>
                <a:ext uri="{FF2B5EF4-FFF2-40B4-BE49-F238E27FC236}">
                  <a16:creationId xmlns:a16="http://schemas.microsoft.com/office/drawing/2014/main" id="{39F29FE3-642B-4194-94C8-653F762D773E}"/>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245;p64">
              <a:extLst>
                <a:ext uri="{FF2B5EF4-FFF2-40B4-BE49-F238E27FC236}">
                  <a16:creationId xmlns:a16="http://schemas.microsoft.com/office/drawing/2014/main" id="{E442F342-75E6-495E-99BF-7EAFE08AF527}"/>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246;p64">
              <a:extLst>
                <a:ext uri="{FF2B5EF4-FFF2-40B4-BE49-F238E27FC236}">
                  <a16:creationId xmlns:a16="http://schemas.microsoft.com/office/drawing/2014/main" id="{A18906E6-57E1-4BEF-BE26-49C4C3060C97}"/>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247;p64">
              <a:extLst>
                <a:ext uri="{FF2B5EF4-FFF2-40B4-BE49-F238E27FC236}">
                  <a16:creationId xmlns:a16="http://schemas.microsoft.com/office/drawing/2014/main" id="{153D2EFE-090F-491F-A4B6-75711360E24C}"/>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248;p64">
              <a:extLst>
                <a:ext uri="{FF2B5EF4-FFF2-40B4-BE49-F238E27FC236}">
                  <a16:creationId xmlns:a16="http://schemas.microsoft.com/office/drawing/2014/main" id="{D24F5101-81F1-44F4-B5F5-2F3C76A27F7E}"/>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249;p64">
              <a:extLst>
                <a:ext uri="{FF2B5EF4-FFF2-40B4-BE49-F238E27FC236}">
                  <a16:creationId xmlns:a16="http://schemas.microsoft.com/office/drawing/2014/main" id="{6E466438-258A-4614-8F54-10F097FD8741}"/>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250;p64">
              <a:extLst>
                <a:ext uri="{FF2B5EF4-FFF2-40B4-BE49-F238E27FC236}">
                  <a16:creationId xmlns:a16="http://schemas.microsoft.com/office/drawing/2014/main" id="{B0A73804-1980-412E-9329-99D31223839E}"/>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251;p64">
              <a:extLst>
                <a:ext uri="{FF2B5EF4-FFF2-40B4-BE49-F238E27FC236}">
                  <a16:creationId xmlns:a16="http://schemas.microsoft.com/office/drawing/2014/main" id="{CF16CC50-2DB3-4D14-A659-109B5C4D43F2}"/>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252;p64">
              <a:extLst>
                <a:ext uri="{FF2B5EF4-FFF2-40B4-BE49-F238E27FC236}">
                  <a16:creationId xmlns:a16="http://schemas.microsoft.com/office/drawing/2014/main" id="{F272D47E-761C-4A43-92A2-DE3E45118CD4}"/>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253;p64">
              <a:extLst>
                <a:ext uri="{FF2B5EF4-FFF2-40B4-BE49-F238E27FC236}">
                  <a16:creationId xmlns:a16="http://schemas.microsoft.com/office/drawing/2014/main" id="{9B34A01D-D0B8-4C59-98D0-B02E5905540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254;p64">
              <a:extLst>
                <a:ext uri="{FF2B5EF4-FFF2-40B4-BE49-F238E27FC236}">
                  <a16:creationId xmlns:a16="http://schemas.microsoft.com/office/drawing/2014/main" id="{B022144A-A187-4118-B14C-78938C4FCD6C}"/>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255;p64">
              <a:extLst>
                <a:ext uri="{FF2B5EF4-FFF2-40B4-BE49-F238E27FC236}">
                  <a16:creationId xmlns:a16="http://schemas.microsoft.com/office/drawing/2014/main" id="{4B8F42B9-B5C6-4A25-9F70-1E8E1033C30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256;p64">
              <a:extLst>
                <a:ext uri="{FF2B5EF4-FFF2-40B4-BE49-F238E27FC236}">
                  <a16:creationId xmlns:a16="http://schemas.microsoft.com/office/drawing/2014/main" id="{421F1848-4150-495C-8012-DCE4FA41F8A8}"/>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257;p64">
              <a:extLst>
                <a:ext uri="{FF2B5EF4-FFF2-40B4-BE49-F238E27FC236}">
                  <a16:creationId xmlns:a16="http://schemas.microsoft.com/office/drawing/2014/main" id="{37BA6C15-D535-4BC6-AB2F-926583792430}"/>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258;p64">
              <a:extLst>
                <a:ext uri="{FF2B5EF4-FFF2-40B4-BE49-F238E27FC236}">
                  <a16:creationId xmlns:a16="http://schemas.microsoft.com/office/drawing/2014/main" id="{2BD1A660-2C3A-4533-8807-958D12AD452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259;p64">
              <a:extLst>
                <a:ext uri="{FF2B5EF4-FFF2-40B4-BE49-F238E27FC236}">
                  <a16:creationId xmlns:a16="http://schemas.microsoft.com/office/drawing/2014/main" id="{155E4CF2-E9A4-4B83-B48B-1C59030A5D39}"/>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260;p64">
              <a:extLst>
                <a:ext uri="{FF2B5EF4-FFF2-40B4-BE49-F238E27FC236}">
                  <a16:creationId xmlns:a16="http://schemas.microsoft.com/office/drawing/2014/main" id="{399AFE11-1AF9-4516-A20F-5AACEEF9D496}"/>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261;p64">
              <a:extLst>
                <a:ext uri="{FF2B5EF4-FFF2-40B4-BE49-F238E27FC236}">
                  <a16:creationId xmlns:a16="http://schemas.microsoft.com/office/drawing/2014/main" id="{1E0847C2-9254-43F7-8B2E-632A663F9F86}"/>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262;p64">
              <a:extLst>
                <a:ext uri="{FF2B5EF4-FFF2-40B4-BE49-F238E27FC236}">
                  <a16:creationId xmlns:a16="http://schemas.microsoft.com/office/drawing/2014/main" id="{021CC282-DB2A-4996-93B5-AB32D5C10D3F}"/>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263;p64">
              <a:extLst>
                <a:ext uri="{FF2B5EF4-FFF2-40B4-BE49-F238E27FC236}">
                  <a16:creationId xmlns:a16="http://schemas.microsoft.com/office/drawing/2014/main" id="{C8078062-D278-4DE4-896D-4AEA491B922E}"/>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264;p64">
              <a:extLst>
                <a:ext uri="{FF2B5EF4-FFF2-40B4-BE49-F238E27FC236}">
                  <a16:creationId xmlns:a16="http://schemas.microsoft.com/office/drawing/2014/main" id="{E94386F5-5403-4339-B87B-941BD374140D}"/>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265;p64">
              <a:extLst>
                <a:ext uri="{FF2B5EF4-FFF2-40B4-BE49-F238E27FC236}">
                  <a16:creationId xmlns:a16="http://schemas.microsoft.com/office/drawing/2014/main" id="{75E173E9-22C5-4FC2-9710-6DE424E07ABA}"/>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266;p64">
              <a:extLst>
                <a:ext uri="{FF2B5EF4-FFF2-40B4-BE49-F238E27FC236}">
                  <a16:creationId xmlns:a16="http://schemas.microsoft.com/office/drawing/2014/main" id="{EF7F95B2-B59C-49A9-BC64-B0D90F112CB1}"/>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267;p64">
              <a:extLst>
                <a:ext uri="{FF2B5EF4-FFF2-40B4-BE49-F238E27FC236}">
                  <a16:creationId xmlns:a16="http://schemas.microsoft.com/office/drawing/2014/main" id="{9F9684EB-54F3-4102-95B8-D4D069C5EC9F}"/>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268;p64">
              <a:extLst>
                <a:ext uri="{FF2B5EF4-FFF2-40B4-BE49-F238E27FC236}">
                  <a16:creationId xmlns:a16="http://schemas.microsoft.com/office/drawing/2014/main" id="{D341C735-9E77-4445-AEA2-C0A0587BCFE2}"/>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269;p64">
              <a:extLst>
                <a:ext uri="{FF2B5EF4-FFF2-40B4-BE49-F238E27FC236}">
                  <a16:creationId xmlns:a16="http://schemas.microsoft.com/office/drawing/2014/main" id="{E6B1EAE4-F495-416C-9B07-E0B55B566E5E}"/>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270;p64">
              <a:extLst>
                <a:ext uri="{FF2B5EF4-FFF2-40B4-BE49-F238E27FC236}">
                  <a16:creationId xmlns:a16="http://schemas.microsoft.com/office/drawing/2014/main" id="{C3F24ACF-8712-4E3F-BDF0-86DF8D416B68}"/>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271;p64">
              <a:extLst>
                <a:ext uri="{FF2B5EF4-FFF2-40B4-BE49-F238E27FC236}">
                  <a16:creationId xmlns:a16="http://schemas.microsoft.com/office/drawing/2014/main" id="{5401519B-ACFC-4BBB-9DBA-2E001A51D0C2}"/>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272;p64">
              <a:extLst>
                <a:ext uri="{FF2B5EF4-FFF2-40B4-BE49-F238E27FC236}">
                  <a16:creationId xmlns:a16="http://schemas.microsoft.com/office/drawing/2014/main" id="{E086E3F7-8C4F-4AB6-B7BA-52ADA1E28D24}"/>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273;p64">
              <a:extLst>
                <a:ext uri="{FF2B5EF4-FFF2-40B4-BE49-F238E27FC236}">
                  <a16:creationId xmlns:a16="http://schemas.microsoft.com/office/drawing/2014/main" id="{5017F38E-140D-40F7-BE78-3794DBF037FD}"/>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274;p64">
              <a:extLst>
                <a:ext uri="{FF2B5EF4-FFF2-40B4-BE49-F238E27FC236}">
                  <a16:creationId xmlns:a16="http://schemas.microsoft.com/office/drawing/2014/main" id="{382DF485-C92F-44B9-BBD8-FB9C1B007C48}"/>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275;p64">
              <a:extLst>
                <a:ext uri="{FF2B5EF4-FFF2-40B4-BE49-F238E27FC236}">
                  <a16:creationId xmlns:a16="http://schemas.microsoft.com/office/drawing/2014/main" id="{3E42558C-9C97-4CF9-808D-BDEC38550C86}"/>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276;p64">
              <a:extLst>
                <a:ext uri="{FF2B5EF4-FFF2-40B4-BE49-F238E27FC236}">
                  <a16:creationId xmlns:a16="http://schemas.microsoft.com/office/drawing/2014/main" id="{87187746-3E1B-4BC7-BEA4-E810825C082B}"/>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277;p64">
              <a:extLst>
                <a:ext uri="{FF2B5EF4-FFF2-40B4-BE49-F238E27FC236}">
                  <a16:creationId xmlns:a16="http://schemas.microsoft.com/office/drawing/2014/main" id="{0BEBE57C-954D-4E86-9B29-CB7846BCC2AC}"/>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278;p64">
              <a:extLst>
                <a:ext uri="{FF2B5EF4-FFF2-40B4-BE49-F238E27FC236}">
                  <a16:creationId xmlns:a16="http://schemas.microsoft.com/office/drawing/2014/main" id="{81BAB923-9ABD-4469-8010-DD5E924FDE68}"/>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279;p64">
              <a:extLst>
                <a:ext uri="{FF2B5EF4-FFF2-40B4-BE49-F238E27FC236}">
                  <a16:creationId xmlns:a16="http://schemas.microsoft.com/office/drawing/2014/main" id="{9121B9DB-68D6-4E40-85AE-9BCF84F118B0}"/>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280;p64">
              <a:extLst>
                <a:ext uri="{FF2B5EF4-FFF2-40B4-BE49-F238E27FC236}">
                  <a16:creationId xmlns:a16="http://schemas.microsoft.com/office/drawing/2014/main" id="{17350670-4713-4906-8619-94C772A9C049}"/>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281;p64">
              <a:extLst>
                <a:ext uri="{FF2B5EF4-FFF2-40B4-BE49-F238E27FC236}">
                  <a16:creationId xmlns:a16="http://schemas.microsoft.com/office/drawing/2014/main" id="{7981D9D2-15C0-4E24-A975-DFF92D3F431A}"/>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282;p64">
              <a:extLst>
                <a:ext uri="{FF2B5EF4-FFF2-40B4-BE49-F238E27FC236}">
                  <a16:creationId xmlns:a16="http://schemas.microsoft.com/office/drawing/2014/main" id="{5C41110E-E465-437C-92D9-216A46F55C71}"/>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283;p64">
              <a:extLst>
                <a:ext uri="{FF2B5EF4-FFF2-40B4-BE49-F238E27FC236}">
                  <a16:creationId xmlns:a16="http://schemas.microsoft.com/office/drawing/2014/main" id="{6D12DAAE-1ACA-4D37-A7C9-395602B465AB}"/>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284;p64">
              <a:extLst>
                <a:ext uri="{FF2B5EF4-FFF2-40B4-BE49-F238E27FC236}">
                  <a16:creationId xmlns:a16="http://schemas.microsoft.com/office/drawing/2014/main" id="{5A3C14FA-19F8-4E87-9DA1-B7C5E08D1EB5}"/>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285;p64">
              <a:extLst>
                <a:ext uri="{FF2B5EF4-FFF2-40B4-BE49-F238E27FC236}">
                  <a16:creationId xmlns:a16="http://schemas.microsoft.com/office/drawing/2014/main" id="{336CD0FE-56D8-4862-9DAC-896957974E96}"/>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286;p64">
              <a:extLst>
                <a:ext uri="{FF2B5EF4-FFF2-40B4-BE49-F238E27FC236}">
                  <a16:creationId xmlns:a16="http://schemas.microsoft.com/office/drawing/2014/main" id="{6E4576F8-800A-40DF-80C2-E18B5C37D6E6}"/>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287;p64">
              <a:extLst>
                <a:ext uri="{FF2B5EF4-FFF2-40B4-BE49-F238E27FC236}">
                  <a16:creationId xmlns:a16="http://schemas.microsoft.com/office/drawing/2014/main" id="{50671582-0745-44DD-824C-1401612E95EA}"/>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288;p64">
              <a:extLst>
                <a:ext uri="{FF2B5EF4-FFF2-40B4-BE49-F238E27FC236}">
                  <a16:creationId xmlns:a16="http://schemas.microsoft.com/office/drawing/2014/main" id="{1A91FAB0-9CB8-4001-AD4D-901D756F8C7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289;p64">
              <a:extLst>
                <a:ext uri="{FF2B5EF4-FFF2-40B4-BE49-F238E27FC236}">
                  <a16:creationId xmlns:a16="http://schemas.microsoft.com/office/drawing/2014/main" id="{2350F91D-601E-4B5C-B5F0-C7834FD721DB}"/>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290;p64">
              <a:extLst>
                <a:ext uri="{FF2B5EF4-FFF2-40B4-BE49-F238E27FC236}">
                  <a16:creationId xmlns:a16="http://schemas.microsoft.com/office/drawing/2014/main" id="{560E2567-022F-4313-A2F4-3BD47AF7C404}"/>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291;p64">
              <a:extLst>
                <a:ext uri="{FF2B5EF4-FFF2-40B4-BE49-F238E27FC236}">
                  <a16:creationId xmlns:a16="http://schemas.microsoft.com/office/drawing/2014/main" id="{833CC547-81C8-4811-B50B-F0FAD4830486}"/>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292;p64">
              <a:extLst>
                <a:ext uri="{FF2B5EF4-FFF2-40B4-BE49-F238E27FC236}">
                  <a16:creationId xmlns:a16="http://schemas.microsoft.com/office/drawing/2014/main" id="{4DA5C951-3C87-4A8A-AA00-669DD18BFB3F}"/>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293;p64">
              <a:extLst>
                <a:ext uri="{FF2B5EF4-FFF2-40B4-BE49-F238E27FC236}">
                  <a16:creationId xmlns:a16="http://schemas.microsoft.com/office/drawing/2014/main" id="{7109B465-71D1-4A26-B966-7D4CD24B072F}"/>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294;p64">
              <a:extLst>
                <a:ext uri="{FF2B5EF4-FFF2-40B4-BE49-F238E27FC236}">
                  <a16:creationId xmlns:a16="http://schemas.microsoft.com/office/drawing/2014/main" id="{E7DDCA8A-254F-4712-8469-BF0BA794FA82}"/>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295;p64">
              <a:extLst>
                <a:ext uri="{FF2B5EF4-FFF2-40B4-BE49-F238E27FC236}">
                  <a16:creationId xmlns:a16="http://schemas.microsoft.com/office/drawing/2014/main" id="{A10109F2-8FDA-4118-A02A-78EADAFAFDB9}"/>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296;p64">
              <a:extLst>
                <a:ext uri="{FF2B5EF4-FFF2-40B4-BE49-F238E27FC236}">
                  <a16:creationId xmlns:a16="http://schemas.microsoft.com/office/drawing/2014/main" id="{7750B526-46CF-417F-822C-5CB1F9A2C7CF}"/>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297;p64">
              <a:extLst>
                <a:ext uri="{FF2B5EF4-FFF2-40B4-BE49-F238E27FC236}">
                  <a16:creationId xmlns:a16="http://schemas.microsoft.com/office/drawing/2014/main" id="{A63B9A6E-17F5-4C16-8B06-A101DEF43DE5}"/>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298;p64">
              <a:extLst>
                <a:ext uri="{FF2B5EF4-FFF2-40B4-BE49-F238E27FC236}">
                  <a16:creationId xmlns:a16="http://schemas.microsoft.com/office/drawing/2014/main" id="{A3F6E492-3242-45EF-9A53-C3344CC9DA07}"/>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299;p64">
              <a:extLst>
                <a:ext uri="{FF2B5EF4-FFF2-40B4-BE49-F238E27FC236}">
                  <a16:creationId xmlns:a16="http://schemas.microsoft.com/office/drawing/2014/main" id="{5781A769-70CB-4B23-807E-6D166B384307}"/>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300;p64">
              <a:extLst>
                <a:ext uri="{FF2B5EF4-FFF2-40B4-BE49-F238E27FC236}">
                  <a16:creationId xmlns:a16="http://schemas.microsoft.com/office/drawing/2014/main" id="{AD4800EC-D3F7-4023-99AB-7726F744CFFE}"/>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301;p64">
              <a:extLst>
                <a:ext uri="{FF2B5EF4-FFF2-40B4-BE49-F238E27FC236}">
                  <a16:creationId xmlns:a16="http://schemas.microsoft.com/office/drawing/2014/main" id="{8B241C45-F9C9-4A6D-9B8D-3D88289F9300}"/>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302;p64">
              <a:extLst>
                <a:ext uri="{FF2B5EF4-FFF2-40B4-BE49-F238E27FC236}">
                  <a16:creationId xmlns:a16="http://schemas.microsoft.com/office/drawing/2014/main" id="{834C626E-267A-4038-923D-985440DC995D}"/>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303;p64">
              <a:extLst>
                <a:ext uri="{FF2B5EF4-FFF2-40B4-BE49-F238E27FC236}">
                  <a16:creationId xmlns:a16="http://schemas.microsoft.com/office/drawing/2014/main" id="{5CBF18EE-7294-4E23-8853-4052F20FED5B}"/>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304;p64">
              <a:extLst>
                <a:ext uri="{FF2B5EF4-FFF2-40B4-BE49-F238E27FC236}">
                  <a16:creationId xmlns:a16="http://schemas.microsoft.com/office/drawing/2014/main" id="{2EE4BF1C-0B59-4F93-821C-27E4E63E07DA}"/>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305;p64">
              <a:extLst>
                <a:ext uri="{FF2B5EF4-FFF2-40B4-BE49-F238E27FC236}">
                  <a16:creationId xmlns:a16="http://schemas.microsoft.com/office/drawing/2014/main" id="{6166D173-2BD4-4B40-BB4A-135C83E5E285}"/>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306;p64">
              <a:extLst>
                <a:ext uri="{FF2B5EF4-FFF2-40B4-BE49-F238E27FC236}">
                  <a16:creationId xmlns:a16="http://schemas.microsoft.com/office/drawing/2014/main" id="{11F6A7E2-5175-42F2-9322-D2E7571F07CA}"/>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307;p64">
              <a:extLst>
                <a:ext uri="{FF2B5EF4-FFF2-40B4-BE49-F238E27FC236}">
                  <a16:creationId xmlns:a16="http://schemas.microsoft.com/office/drawing/2014/main" id="{5007683E-8F5F-41CF-B6BD-957006E9D597}"/>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308;p64">
              <a:extLst>
                <a:ext uri="{FF2B5EF4-FFF2-40B4-BE49-F238E27FC236}">
                  <a16:creationId xmlns:a16="http://schemas.microsoft.com/office/drawing/2014/main" id="{98D78F91-40C8-405C-9445-9F28C9156F2D}"/>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09;p64">
              <a:extLst>
                <a:ext uri="{FF2B5EF4-FFF2-40B4-BE49-F238E27FC236}">
                  <a16:creationId xmlns:a16="http://schemas.microsoft.com/office/drawing/2014/main" id="{091052CD-990E-45CC-984D-04AA71462D61}"/>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10;p64">
              <a:extLst>
                <a:ext uri="{FF2B5EF4-FFF2-40B4-BE49-F238E27FC236}">
                  <a16:creationId xmlns:a16="http://schemas.microsoft.com/office/drawing/2014/main" id="{6A0912CE-B32B-4DBB-B093-763BDAC4A6F5}"/>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311;p64">
              <a:extLst>
                <a:ext uri="{FF2B5EF4-FFF2-40B4-BE49-F238E27FC236}">
                  <a16:creationId xmlns:a16="http://schemas.microsoft.com/office/drawing/2014/main" id="{3B3F0836-8E28-479C-9916-2AF71FDB3196}"/>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312;p64">
              <a:extLst>
                <a:ext uri="{FF2B5EF4-FFF2-40B4-BE49-F238E27FC236}">
                  <a16:creationId xmlns:a16="http://schemas.microsoft.com/office/drawing/2014/main" id="{5FABA93E-3082-46D6-9859-CB6B14D1CEA1}"/>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13;p64">
              <a:extLst>
                <a:ext uri="{FF2B5EF4-FFF2-40B4-BE49-F238E27FC236}">
                  <a16:creationId xmlns:a16="http://schemas.microsoft.com/office/drawing/2014/main" id="{D2FF361D-627C-46F0-9B16-D1F3077D1929}"/>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314;p64">
              <a:extLst>
                <a:ext uri="{FF2B5EF4-FFF2-40B4-BE49-F238E27FC236}">
                  <a16:creationId xmlns:a16="http://schemas.microsoft.com/office/drawing/2014/main" id="{801D8CE1-B174-4E4F-8FA2-6663603217B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315;p64">
              <a:extLst>
                <a:ext uri="{FF2B5EF4-FFF2-40B4-BE49-F238E27FC236}">
                  <a16:creationId xmlns:a16="http://schemas.microsoft.com/office/drawing/2014/main" id="{C7BBB538-9818-456A-ABAE-540593C8747E}"/>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16;p64">
              <a:extLst>
                <a:ext uri="{FF2B5EF4-FFF2-40B4-BE49-F238E27FC236}">
                  <a16:creationId xmlns:a16="http://schemas.microsoft.com/office/drawing/2014/main" id="{D9721674-5B6B-44A1-BA6E-37EF2EE59AEB}"/>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17;p64">
              <a:extLst>
                <a:ext uri="{FF2B5EF4-FFF2-40B4-BE49-F238E27FC236}">
                  <a16:creationId xmlns:a16="http://schemas.microsoft.com/office/drawing/2014/main" id="{AC24B888-CB99-446F-A4AF-637DE73CBC3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318;p64">
              <a:extLst>
                <a:ext uri="{FF2B5EF4-FFF2-40B4-BE49-F238E27FC236}">
                  <a16:creationId xmlns:a16="http://schemas.microsoft.com/office/drawing/2014/main" id="{94A94C0A-9D5F-4C38-BB20-00B7D413CC68}"/>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319;p64">
              <a:extLst>
                <a:ext uri="{FF2B5EF4-FFF2-40B4-BE49-F238E27FC236}">
                  <a16:creationId xmlns:a16="http://schemas.microsoft.com/office/drawing/2014/main" id="{AB622880-372F-4E2A-8E36-C448C7E48D78}"/>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320;p64">
              <a:extLst>
                <a:ext uri="{FF2B5EF4-FFF2-40B4-BE49-F238E27FC236}">
                  <a16:creationId xmlns:a16="http://schemas.microsoft.com/office/drawing/2014/main" id="{647824FE-5AB0-4B82-BFAD-101B9A10EF80}"/>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321;p64">
              <a:extLst>
                <a:ext uri="{FF2B5EF4-FFF2-40B4-BE49-F238E27FC236}">
                  <a16:creationId xmlns:a16="http://schemas.microsoft.com/office/drawing/2014/main" id="{B9427B23-7668-4E74-9A93-4C307A8CEE39}"/>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322;p64">
              <a:extLst>
                <a:ext uri="{FF2B5EF4-FFF2-40B4-BE49-F238E27FC236}">
                  <a16:creationId xmlns:a16="http://schemas.microsoft.com/office/drawing/2014/main" id="{0165865F-C954-4E6B-835C-E317971E6F4F}"/>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323;p64">
              <a:extLst>
                <a:ext uri="{FF2B5EF4-FFF2-40B4-BE49-F238E27FC236}">
                  <a16:creationId xmlns:a16="http://schemas.microsoft.com/office/drawing/2014/main" id="{AEED4988-AE22-417A-897D-54E3F6AEEB86}"/>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324;p64">
              <a:extLst>
                <a:ext uri="{FF2B5EF4-FFF2-40B4-BE49-F238E27FC236}">
                  <a16:creationId xmlns:a16="http://schemas.microsoft.com/office/drawing/2014/main" id="{1A89B5B2-D366-41E8-BA32-A3D5B0D2DB66}"/>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325;p64">
              <a:extLst>
                <a:ext uri="{FF2B5EF4-FFF2-40B4-BE49-F238E27FC236}">
                  <a16:creationId xmlns:a16="http://schemas.microsoft.com/office/drawing/2014/main" id="{FB457E6E-B48B-4DA3-B464-04A04091286D}"/>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326;p64">
              <a:extLst>
                <a:ext uri="{FF2B5EF4-FFF2-40B4-BE49-F238E27FC236}">
                  <a16:creationId xmlns:a16="http://schemas.microsoft.com/office/drawing/2014/main" id="{CF594CEC-2210-4033-A520-51D307FF2B5F}"/>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327;p64">
              <a:extLst>
                <a:ext uri="{FF2B5EF4-FFF2-40B4-BE49-F238E27FC236}">
                  <a16:creationId xmlns:a16="http://schemas.microsoft.com/office/drawing/2014/main" id="{05510517-1046-4067-8DA9-EBDB9C08EE56}"/>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328;p64">
              <a:extLst>
                <a:ext uri="{FF2B5EF4-FFF2-40B4-BE49-F238E27FC236}">
                  <a16:creationId xmlns:a16="http://schemas.microsoft.com/office/drawing/2014/main" id="{8E33C7CE-EC14-42A0-A3F6-6744E4D5419F}"/>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329;p64">
              <a:extLst>
                <a:ext uri="{FF2B5EF4-FFF2-40B4-BE49-F238E27FC236}">
                  <a16:creationId xmlns:a16="http://schemas.microsoft.com/office/drawing/2014/main" id="{C469BDB4-9616-4FC3-9FEB-4B0D8B99DB2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330;p64">
              <a:extLst>
                <a:ext uri="{FF2B5EF4-FFF2-40B4-BE49-F238E27FC236}">
                  <a16:creationId xmlns:a16="http://schemas.microsoft.com/office/drawing/2014/main" id="{DC812997-C5D0-48E2-9723-9E75BCA7EF6A}"/>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331;p64">
              <a:extLst>
                <a:ext uri="{FF2B5EF4-FFF2-40B4-BE49-F238E27FC236}">
                  <a16:creationId xmlns:a16="http://schemas.microsoft.com/office/drawing/2014/main" id="{7054FFF8-C9E7-448E-A5EC-06EEECABE26B}"/>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332;p64">
              <a:extLst>
                <a:ext uri="{FF2B5EF4-FFF2-40B4-BE49-F238E27FC236}">
                  <a16:creationId xmlns:a16="http://schemas.microsoft.com/office/drawing/2014/main" id="{B58517F2-FF91-4AE7-92C9-3EB0D788C2C9}"/>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333;p64">
              <a:extLst>
                <a:ext uri="{FF2B5EF4-FFF2-40B4-BE49-F238E27FC236}">
                  <a16:creationId xmlns:a16="http://schemas.microsoft.com/office/drawing/2014/main" id="{50BC015F-B03F-4E0D-8BBD-CB0C697716A6}"/>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334;p64">
              <a:extLst>
                <a:ext uri="{FF2B5EF4-FFF2-40B4-BE49-F238E27FC236}">
                  <a16:creationId xmlns:a16="http://schemas.microsoft.com/office/drawing/2014/main" id="{C620E299-6691-4DE3-841E-5C3BE2390B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335;p64">
              <a:extLst>
                <a:ext uri="{FF2B5EF4-FFF2-40B4-BE49-F238E27FC236}">
                  <a16:creationId xmlns:a16="http://schemas.microsoft.com/office/drawing/2014/main" id="{A428A32F-F707-45CC-B1C3-7D6683B991C3}"/>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336;p64">
              <a:extLst>
                <a:ext uri="{FF2B5EF4-FFF2-40B4-BE49-F238E27FC236}">
                  <a16:creationId xmlns:a16="http://schemas.microsoft.com/office/drawing/2014/main" id="{0658288C-CA7A-4A30-BCDA-8398BC54F344}"/>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337;p64">
              <a:extLst>
                <a:ext uri="{FF2B5EF4-FFF2-40B4-BE49-F238E27FC236}">
                  <a16:creationId xmlns:a16="http://schemas.microsoft.com/office/drawing/2014/main" id="{C65DB0BB-773B-4D72-AB08-09DAB8F5BBFC}"/>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338;p64">
              <a:extLst>
                <a:ext uri="{FF2B5EF4-FFF2-40B4-BE49-F238E27FC236}">
                  <a16:creationId xmlns:a16="http://schemas.microsoft.com/office/drawing/2014/main" id="{84E0F9B9-359F-4ECF-8837-63154B7CA34C}"/>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339;p64">
              <a:extLst>
                <a:ext uri="{FF2B5EF4-FFF2-40B4-BE49-F238E27FC236}">
                  <a16:creationId xmlns:a16="http://schemas.microsoft.com/office/drawing/2014/main" id="{C5F0A7B3-F419-4A6F-892B-9992811B1CF6}"/>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340;p64">
              <a:extLst>
                <a:ext uri="{FF2B5EF4-FFF2-40B4-BE49-F238E27FC236}">
                  <a16:creationId xmlns:a16="http://schemas.microsoft.com/office/drawing/2014/main" id="{7D34FFB5-18E0-4321-9A7E-0BBF53C4E13E}"/>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341;p64">
              <a:extLst>
                <a:ext uri="{FF2B5EF4-FFF2-40B4-BE49-F238E27FC236}">
                  <a16:creationId xmlns:a16="http://schemas.microsoft.com/office/drawing/2014/main" id="{18994EF7-AB23-40DC-A520-163D9B59D096}"/>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342;p64">
              <a:extLst>
                <a:ext uri="{FF2B5EF4-FFF2-40B4-BE49-F238E27FC236}">
                  <a16:creationId xmlns:a16="http://schemas.microsoft.com/office/drawing/2014/main" id="{0AE81DFE-8AFC-4D80-9745-CF509E2C99EC}"/>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343;p64">
              <a:extLst>
                <a:ext uri="{FF2B5EF4-FFF2-40B4-BE49-F238E27FC236}">
                  <a16:creationId xmlns:a16="http://schemas.microsoft.com/office/drawing/2014/main" id="{4876F201-EB97-4179-A8FF-674E11541F9A}"/>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344;p64">
              <a:extLst>
                <a:ext uri="{FF2B5EF4-FFF2-40B4-BE49-F238E27FC236}">
                  <a16:creationId xmlns:a16="http://schemas.microsoft.com/office/drawing/2014/main" id="{8EF5D2D5-C099-43E7-B40A-1E847B07BCAF}"/>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345;p64">
              <a:extLst>
                <a:ext uri="{FF2B5EF4-FFF2-40B4-BE49-F238E27FC236}">
                  <a16:creationId xmlns:a16="http://schemas.microsoft.com/office/drawing/2014/main" id="{0D2AFA45-582A-4105-8EFE-210141BBCF1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346;p64">
              <a:extLst>
                <a:ext uri="{FF2B5EF4-FFF2-40B4-BE49-F238E27FC236}">
                  <a16:creationId xmlns:a16="http://schemas.microsoft.com/office/drawing/2014/main" id="{9A99A51F-5190-4DA4-8593-4A926A36A908}"/>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347;p64">
              <a:extLst>
                <a:ext uri="{FF2B5EF4-FFF2-40B4-BE49-F238E27FC236}">
                  <a16:creationId xmlns:a16="http://schemas.microsoft.com/office/drawing/2014/main" id="{820BEED9-F613-4D9B-976C-5A5481368321}"/>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348;p64">
              <a:extLst>
                <a:ext uri="{FF2B5EF4-FFF2-40B4-BE49-F238E27FC236}">
                  <a16:creationId xmlns:a16="http://schemas.microsoft.com/office/drawing/2014/main" id="{00DC0C0B-7BD3-4A48-9D86-D42C195235A2}"/>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349;p64">
              <a:extLst>
                <a:ext uri="{FF2B5EF4-FFF2-40B4-BE49-F238E27FC236}">
                  <a16:creationId xmlns:a16="http://schemas.microsoft.com/office/drawing/2014/main" id="{9DBA1729-9D42-4D91-84E9-B39278EC0970}"/>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350;p64">
              <a:extLst>
                <a:ext uri="{FF2B5EF4-FFF2-40B4-BE49-F238E27FC236}">
                  <a16:creationId xmlns:a16="http://schemas.microsoft.com/office/drawing/2014/main" id="{3F1A0326-9D55-4F68-AFBB-F0906CCE084D}"/>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351;p64">
              <a:extLst>
                <a:ext uri="{FF2B5EF4-FFF2-40B4-BE49-F238E27FC236}">
                  <a16:creationId xmlns:a16="http://schemas.microsoft.com/office/drawing/2014/main" id="{EC0E7055-F594-473C-A5D5-39B75A4474C4}"/>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352;p64">
              <a:extLst>
                <a:ext uri="{FF2B5EF4-FFF2-40B4-BE49-F238E27FC236}">
                  <a16:creationId xmlns:a16="http://schemas.microsoft.com/office/drawing/2014/main" id="{96653C20-38F3-4188-8EE9-26B72F987BDB}"/>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353;p64">
              <a:extLst>
                <a:ext uri="{FF2B5EF4-FFF2-40B4-BE49-F238E27FC236}">
                  <a16:creationId xmlns:a16="http://schemas.microsoft.com/office/drawing/2014/main" id="{5810ACAC-902B-4575-8E88-32552A99DA43}"/>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354;p64">
              <a:extLst>
                <a:ext uri="{FF2B5EF4-FFF2-40B4-BE49-F238E27FC236}">
                  <a16:creationId xmlns:a16="http://schemas.microsoft.com/office/drawing/2014/main" id="{493C3235-1E4E-4808-AD68-188B762935BD}"/>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355;p64">
              <a:extLst>
                <a:ext uri="{FF2B5EF4-FFF2-40B4-BE49-F238E27FC236}">
                  <a16:creationId xmlns:a16="http://schemas.microsoft.com/office/drawing/2014/main" id="{7AD4A860-ADBA-4911-8711-DAAB51873EC1}"/>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356;p64">
              <a:extLst>
                <a:ext uri="{FF2B5EF4-FFF2-40B4-BE49-F238E27FC236}">
                  <a16:creationId xmlns:a16="http://schemas.microsoft.com/office/drawing/2014/main" id="{3BA9DFBF-3DD0-4E2C-BDBD-CFA9F92FE4DB}"/>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357;p64">
              <a:extLst>
                <a:ext uri="{FF2B5EF4-FFF2-40B4-BE49-F238E27FC236}">
                  <a16:creationId xmlns:a16="http://schemas.microsoft.com/office/drawing/2014/main" id="{FE4EBA1E-A2FE-4001-B699-D6F6B3DACBFF}"/>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358;p64">
              <a:extLst>
                <a:ext uri="{FF2B5EF4-FFF2-40B4-BE49-F238E27FC236}">
                  <a16:creationId xmlns:a16="http://schemas.microsoft.com/office/drawing/2014/main" id="{28E7CB9F-FA2F-4092-9DC0-E9E6FA746E3B}"/>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359;p64">
              <a:extLst>
                <a:ext uri="{FF2B5EF4-FFF2-40B4-BE49-F238E27FC236}">
                  <a16:creationId xmlns:a16="http://schemas.microsoft.com/office/drawing/2014/main" id="{8AB12D05-0772-4DEC-8535-63DDAB8588EE}"/>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360;p64">
              <a:extLst>
                <a:ext uri="{FF2B5EF4-FFF2-40B4-BE49-F238E27FC236}">
                  <a16:creationId xmlns:a16="http://schemas.microsoft.com/office/drawing/2014/main" id="{8CB68204-E72D-4E77-86AB-A6CD9D49B222}"/>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361;p64">
              <a:extLst>
                <a:ext uri="{FF2B5EF4-FFF2-40B4-BE49-F238E27FC236}">
                  <a16:creationId xmlns:a16="http://schemas.microsoft.com/office/drawing/2014/main" id="{DFBDD9EF-9D63-40F9-AC2A-A646FD3A7304}"/>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362;p64">
              <a:extLst>
                <a:ext uri="{FF2B5EF4-FFF2-40B4-BE49-F238E27FC236}">
                  <a16:creationId xmlns:a16="http://schemas.microsoft.com/office/drawing/2014/main" id="{56B4601D-0F08-477D-8DF5-1FF282BC171A}"/>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363;p64">
              <a:extLst>
                <a:ext uri="{FF2B5EF4-FFF2-40B4-BE49-F238E27FC236}">
                  <a16:creationId xmlns:a16="http://schemas.microsoft.com/office/drawing/2014/main" id="{EA97CB96-8347-4FAC-8E6F-7DFA29FFE7A1}"/>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364;p64">
              <a:extLst>
                <a:ext uri="{FF2B5EF4-FFF2-40B4-BE49-F238E27FC236}">
                  <a16:creationId xmlns:a16="http://schemas.microsoft.com/office/drawing/2014/main" id="{ABCF3CF5-529F-40B1-894B-0BA1E33C4EC2}"/>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365;p64">
              <a:extLst>
                <a:ext uri="{FF2B5EF4-FFF2-40B4-BE49-F238E27FC236}">
                  <a16:creationId xmlns:a16="http://schemas.microsoft.com/office/drawing/2014/main" id="{1760C826-5D00-495C-8E40-21CD4B4B087B}"/>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366;p64">
              <a:extLst>
                <a:ext uri="{FF2B5EF4-FFF2-40B4-BE49-F238E27FC236}">
                  <a16:creationId xmlns:a16="http://schemas.microsoft.com/office/drawing/2014/main" id="{AC371F8F-8757-49FF-9C73-A7ECC1982BEC}"/>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367;p64">
              <a:extLst>
                <a:ext uri="{FF2B5EF4-FFF2-40B4-BE49-F238E27FC236}">
                  <a16:creationId xmlns:a16="http://schemas.microsoft.com/office/drawing/2014/main" id="{4CC902BF-6CB7-462E-84CB-4BCEF21C2A42}"/>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368;p64">
              <a:extLst>
                <a:ext uri="{FF2B5EF4-FFF2-40B4-BE49-F238E27FC236}">
                  <a16:creationId xmlns:a16="http://schemas.microsoft.com/office/drawing/2014/main" id="{3C9C3E05-43CD-4758-B3A0-0EEFB8459979}"/>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369;p64">
              <a:extLst>
                <a:ext uri="{FF2B5EF4-FFF2-40B4-BE49-F238E27FC236}">
                  <a16:creationId xmlns:a16="http://schemas.microsoft.com/office/drawing/2014/main" id="{F01E80D1-6F10-4F85-9A98-0AE51D3351F3}"/>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370;p64">
              <a:extLst>
                <a:ext uri="{FF2B5EF4-FFF2-40B4-BE49-F238E27FC236}">
                  <a16:creationId xmlns:a16="http://schemas.microsoft.com/office/drawing/2014/main" id="{DB42720D-A61E-45F0-9C43-01423B94C13D}"/>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371;p64">
              <a:extLst>
                <a:ext uri="{FF2B5EF4-FFF2-40B4-BE49-F238E27FC236}">
                  <a16:creationId xmlns:a16="http://schemas.microsoft.com/office/drawing/2014/main" id="{2FE1D544-FFF9-4EB0-BD60-63C09F8AD7E9}"/>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372;p64">
              <a:extLst>
                <a:ext uri="{FF2B5EF4-FFF2-40B4-BE49-F238E27FC236}">
                  <a16:creationId xmlns:a16="http://schemas.microsoft.com/office/drawing/2014/main" id="{4FBB7044-5DC0-4AFC-8F67-D249A26D6608}"/>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373;p64">
              <a:extLst>
                <a:ext uri="{FF2B5EF4-FFF2-40B4-BE49-F238E27FC236}">
                  <a16:creationId xmlns:a16="http://schemas.microsoft.com/office/drawing/2014/main" id="{33F474A4-73F9-4C2D-9696-5773AC000B47}"/>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374;p64">
              <a:extLst>
                <a:ext uri="{FF2B5EF4-FFF2-40B4-BE49-F238E27FC236}">
                  <a16:creationId xmlns:a16="http://schemas.microsoft.com/office/drawing/2014/main" id="{44775581-3DD3-4710-B9B4-D587CB558355}"/>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375;p64">
              <a:extLst>
                <a:ext uri="{FF2B5EF4-FFF2-40B4-BE49-F238E27FC236}">
                  <a16:creationId xmlns:a16="http://schemas.microsoft.com/office/drawing/2014/main" id="{E47252EC-6F6F-412A-8DBA-67EE724F6ED3}"/>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376;p64">
              <a:extLst>
                <a:ext uri="{FF2B5EF4-FFF2-40B4-BE49-F238E27FC236}">
                  <a16:creationId xmlns:a16="http://schemas.microsoft.com/office/drawing/2014/main" id="{7DD89814-D592-4F03-9740-4AFD8118BEF2}"/>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377;p64">
              <a:extLst>
                <a:ext uri="{FF2B5EF4-FFF2-40B4-BE49-F238E27FC236}">
                  <a16:creationId xmlns:a16="http://schemas.microsoft.com/office/drawing/2014/main" id="{65C7A6F9-13CF-47B8-BA4D-02351732CF13}"/>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378;p64">
              <a:extLst>
                <a:ext uri="{FF2B5EF4-FFF2-40B4-BE49-F238E27FC236}">
                  <a16:creationId xmlns:a16="http://schemas.microsoft.com/office/drawing/2014/main" id="{DABA0506-4FA0-404E-91FD-C4F9981A881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379;p64">
              <a:extLst>
                <a:ext uri="{FF2B5EF4-FFF2-40B4-BE49-F238E27FC236}">
                  <a16:creationId xmlns:a16="http://schemas.microsoft.com/office/drawing/2014/main" id="{1C95DB97-9859-4319-9BE4-AC5FE2EF210C}"/>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380;p64">
              <a:extLst>
                <a:ext uri="{FF2B5EF4-FFF2-40B4-BE49-F238E27FC236}">
                  <a16:creationId xmlns:a16="http://schemas.microsoft.com/office/drawing/2014/main" id="{3632FE36-3AAC-42B1-867D-B7759E36B6F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381;p64">
              <a:extLst>
                <a:ext uri="{FF2B5EF4-FFF2-40B4-BE49-F238E27FC236}">
                  <a16:creationId xmlns:a16="http://schemas.microsoft.com/office/drawing/2014/main" id="{09191DF7-F089-40F1-9B07-5E2405ACFDE2}"/>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382;p64">
              <a:extLst>
                <a:ext uri="{FF2B5EF4-FFF2-40B4-BE49-F238E27FC236}">
                  <a16:creationId xmlns:a16="http://schemas.microsoft.com/office/drawing/2014/main" id="{54E379AC-416C-420F-8077-0A3CEEDA17B9}"/>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383;p64">
              <a:extLst>
                <a:ext uri="{FF2B5EF4-FFF2-40B4-BE49-F238E27FC236}">
                  <a16:creationId xmlns:a16="http://schemas.microsoft.com/office/drawing/2014/main" id="{6918C4FB-5FAC-48CA-8D72-ECCE3537DFF8}"/>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384;p64">
              <a:extLst>
                <a:ext uri="{FF2B5EF4-FFF2-40B4-BE49-F238E27FC236}">
                  <a16:creationId xmlns:a16="http://schemas.microsoft.com/office/drawing/2014/main" id="{54C9EEBF-67CE-4B89-810B-0E413ED85FB8}"/>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385;p64">
              <a:extLst>
                <a:ext uri="{FF2B5EF4-FFF2-40B4-BE49-F238E27FC236}">
                  <a16:creationId xmlns:a16="http://schemas.microsoft.com/office/drawing/2014/main" id="{85621EFA-F778-47BF-8015-BA8206C8E97F}"/>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386;p64">
              <a:extLst>
                <a:ext uri="{FF2B5EF4-FFF2-40B4-BE49-F238E27FC236}">
                  <a16:creationId xmlns:a16="http://schemas.microsoft.com/office/drawing/2014/main" id="{64289C41-3F2D-46D3-B2B2-0B29FBD0CD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387;p64">
              <a:extLst>
                <a:ext uri="{FF2B5EF4-FFF2-40B4-BE49-F238E27FC236}">
                  <a16:creationId xmlns:a16="http://schemas.microsoft.com/office/drawing/2014/main" id="{EF26D7D0-E67A-4056-973A-9010B3575C49}"/>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388;p64">
              <a:extLst>
                <a:ext uri="{FF2B5EF4-FFF2-40B4-BE49-F238E27FC236}">
                  <a16:creationId xmlns:a16="http://schemas.microsoft.com/office/drawing/2014/main" id="{6DDCC6CB-71EF-4DF5-B412-425E2803A0C0}"/>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389;p64">
              <a:extLst>
                <a:ext uri="{FF2B5EF4-FFF2-40B4-BE49-F238E27FC236}">
                  <a16:creationId xmlns:a16="http://schemas.microsoft.com/office/drawing/2014/main" id="{3037A1C6-5AE8-47B8-B261-CE53D148F86B}"/>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390;p64">
              <a:extLst>
                <a:ext uri="{FF2B5EF4-FFF2-40B4-BE49-F238E27FC236}">
                  <a16:creationId xmlns:a16="http://schemas.microsoft.com/office/drawing/2014/main" id="{10427DA2-410A-4CB2-B920-BD343E326FEA}"/>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391;p64">
              <a:extLst>
                <a:ext uri="{FF2B5EF4-FFF2-40B4-BE49-F238E27FC236}">
                  <a16:creationId xmlns:a16="http://schemas.microsoft.com/office/drawing/2014/main" id="{FCFB6235-9399-4D14-BEC4-E1A2B6321688}"/>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392;p64">
              <a:extLst>
                <a:ext uri="{FF2B5EF4-FFF2-40B4-BE49-F238E27FC236}">
                  <a16:creationId xmlns:a16="http://schemas.microsoft.com/office/drawing/2014/main" id="{797D15C2-2AF2-4704-A7C8-BCC96540E264}"/>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393;p64">
              <a:extLst>
                <a:ext uri="{FF2B5EF4-FFF2-40B4-BE49-F238E27FC236}">
                  <a16:creationId xmlns:a16="http://schemas.microsoft.com/office/drawing/2014/main" id="{2907FF3F-3F14-4333-92D9-8C9F654CEE41}"/>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394;p64">
              <a:extLst>
                <a:ext uri="{FF2B5EF4-FFF2-40B4-BE49-F238E27FC236}">
                  <a16:creationId xmlns:a16="http://schemas.microsoft.com/office/drawing/2014/main" id="{5CE171FC-9BF3-40C8-BA99-B501E0188EAC}"/>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395;p64">
              <a:extLst>
                <a:ext uri="{FF2B5EF4-FFF2-40B4-BE49-F238E27FC236}">
                  <a16:creationId xmlns:a16="http://schemas.microsoft.com/office/drawing/2014/main" id="{67D34471-B9B5-4E93-826E-66D9A9924D21}"/>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396;p64">
              <a:extLst>
                <a:ext uri="{FF2B5EF4-FFF2-40B4-BE49-F238E27FC236}">
                  <a16:creationId xmlns:a16="http://schemas.microsoft.com/office/drawing/2014/main" id="{52739565-23CF-48B7-A7C8-F0C2396B35B6}"/>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397;p64">
              <a:extLst>
                <a:ext uri="{FF2B5EF4-FFF2-40B4-BE49-F238E27FC236}">
                  <a16:creationId xmlns:a16="http://schemas.microsoft.com/office/drawing/2014/main" id="{4636B943-DC1B-44A9-BA34-C7C37D396C7A}"/>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398;p64">
              <a:extLst>
                <a:ext uri="{FF2B5EF4-FFF2-40B4-BE49-F238E27FC236}">
                  <a16:creationId xmlns:a16="http://schemas.microsoft.com/office/drawing/2014/main" id="{2D5B82CB-D964-4EAC-8D90-B2455692A913}"/>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399;p64">
              <a:extLst>
                <a:ext uri="{FF2B5EF4-FFF2-40B4-BE49-F238E27FC236}">
                  <a16:creationId xmlns:a16="http://schemas.microsoft.com/office/drawing/2014/main" id="{EA7033DF-20CF-45AE-9A8C-FBED0F7AC5EC}"/>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400;p64">
              <a:extLst>
                <a:ext uri="{FF2B5EF4-FFF2-40B4-BE49-F238E27FC236}">
                  <a16:creationId xmlns:a16="http://schemas.microsoft.com/office/drawing/2014/main" id="{285F11AA-0BFD-4386-8C34-0C8BE6BDAB93}"/>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401;p64">
              <a:extLst>
                <a:ext uri="{FF2B5EF4-FFF2-40B4-BE49-F238E27FC236}">
                  <a16:creationId xmlns:a16="http://schemas.microsoft.com/office/drawing/2014/main" id="{0395569E-2FC8-48DB-A4DF-D7449122ED62}"/>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402;p64">
              <a:extLst>
                <a:ext uri="{FF2B5EF4-FFF2-40B4-BE49-F238E27FC236}">
                  <a16:creationId xmlns:a16="http://schemas.microsoft.com/office/drawing/2014/main" id="{D738A6E1-BD2F-4EBC-B184-5218D92ED49F}"/>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403;p64">
              <a:extLst>
                <a:ext uri="{FF2B5EF4-FFF2-40B4-BE49-F238E27FC236}">
                  <a16:creationId xmlns:a16="http://schemas.microsoft.com/office/drawing/2014/main" id="{C1829BB0-EA48-40DE-B670-11579585CFED}"/>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404;p64">
              <a:extLst>
                <a:ext uri="{FF2B5EF4-FFF2-40B4-BE49-F238E27FC236}">
                  <a16:creationId xmlns:a16="http://schemas.microsoft.com/office/drawing/2014/main" id="{BC58110F-9278-4645-9658-1C436717BCD9}"/>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405;p64">
              <a:extLst>
                <a:ext uri="{FF2B5EF4-FFF2-40B4-BE49-F238E27FC236}">
                  <a16:creationId xmlns:a16="http://schemas.microsoft.com/office/drawing/2014/main" id="{F27302B2-DD6A-4113-BCC2-5F53F8217218}"/>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406;p64">
              <a:extLst>
                <a:ext uri="{FF2B5EF4-FFF2-40B4-BE49-F238E27FC236}">
                  <a16:creationId xmlns:a16="http://schemas.microsoft.com/office/drawing/2014/main" id="{FDED2FF0-67EA-4D7B-AAF5-108E05252D0E}"/>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407;p64">
              <a:extLst>
                <a:ext uri="{FF2B5EF4-FFF2-40B4-BE49-F238E27FC236}">
                  <a16:creationId xmlns:a16="http://schemas.microsoft.com/office/drawing/2014/main" id="{7ACFA373-D186-442E-8E0E-3AFA68871C15}"/>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408;p64">
              <a:extLst>
                <a:ext uri="{FF2B5EF4-FFF2-40B4-BE49-F238E27FC236}">
                  <a16:creationId xmlns:a16="http://schemas.microsoft.com/office/drawing/2014/main" id="{2CEB3DEA-8107-4660-8E04-2D003A4FF339}"/>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409;p64">
              <a:extLst>
                <a:ext uri="{FF2B5EF4-FFF2-40B4-BE49-F238E27FC236}">
                  <a16:creationId xmlns:a16="http://schemas.microsoft.com/office/drawing/2014/main" id="{8CD8EE44-37C2-4E56-B847-9D0731F5D8A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410;p64">
              <a:extLst>
                <a:ext uri="{FF2B5EF4-FFF2-40B4-BE49-F238E27FC236}">
                  <a16:creationId xmlns:a16="http://schemas.microsoft.com/office/drawing/2014/main" id="{51532C62-D1E7-4A80-9BA8-EC6903F93013}"/>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411;p64">
              <a:extLst>
                <a:ext uri="{FF2B5EF4-FFF2-40B4-BE49-F238E27FC236}">
                  <a16:creationId xmlns:a16="http://schemas.microsoft.com/office/drawing/2014/main" id="{CCD3ECFF-5B1C-4624-BB3C-459E47170D1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412;p64">
              <a:extLst>
                <a:ext uri="{FF2B5EF4-FFF2-40B4-BE49-F238E27FC236}">
                  <a16:creationId xmlns:a16="http://schemas.microsoft.com/office/drawing/2014/main" id="{A12F147C-6DD6-4C43-8472-7923DA3D14B4}"/>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413;p64">
              <a:extLst>
                <a:ext uri="{FF2B5EF4-FFF2-40B4-BE49-F238E27FC236}">
                  <a16:creationId xmlns:a16="http://schemas.microsoft.com/office/drawing/2014/main" id="{C506BCF3-7251-481A-80B2-372CC0C8D1A1}"/>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414;p64">
              <a:extLst>
                <a:ext uri="{FF2B5EF4-FFF2-40B4-BE49-F238E27FC236}">
                  <a16:creationId xmlns:a16="http://schemas.microsoft.com/office/drawing/2014/main" id="{8FBE610D-2BAF-430C-B511-E25312AF2A90}"/>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415;p64">
              <a:extLst>
                <a:ext uri="{FF2B5EF4-FFF2-40B4-BE49-F238E27FC236}">
                  <a16:creationId xmlns:a16="http://schemas.microsoft.com/office/drawing/2014/main" id="{0ECF0BB7-DD12-4489-9138-BBDF307564F1}"/>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416;p64">
              <a:extLst>
                <a:ext uri="{FF2B5EF4-FFF2-40B4-BE49-F238E27FC236}">
                  <a16:creationId xmlns:a16="http://schemas.microsoft.com/office/drawing/2014/main" id="{4B728D47-3CCC-4183-B902-1C541B475A41}"/>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417;p64">
              <a:extLst>
                <a:ext uri="{FF2B5EF4-FFF2-40B4-BE49-F238E27FC236}">
                  <a16:creationId xmlns:a16="http://schemas.microsoft.com/office/drawing/2014/main" id="{498DF0DE-9525-4ECB-A2D9-DD3F30E34F8C}"/>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418;p64">
              <a:extLst>
                <a:ext uri="{FF2B5EF4-FFF2-40B4-BE49-F238E27FC236}">
                  <a16:creationId xmlns:a16="http://schemas.microsoft.com/office/drawing/2014/main" id="{AA6AFE70-5060-4EA1-8D28-58A51D903005}"/>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419;p64">
              <a:extLst>
                <a:ext uri="{FF2B5EF4-FFF2-40B4-BE49-F238E27FC236}">
                  <a16:creationId xmlns:a16="http://schemas.microsoft.com/office/drawing/2014/main" id="{BC85E3F0-3699-4FFF-880B-634E49CC87CA}"/>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420;p64">
              <a:extLst>
                <a:ext uri="{FF2B5EF4-FFF2-40B4-BE49-F238E27FC236}">
                  <a16:creationId xmlns:a16="http://schemas.microsoft.com/office/drawing/2014/main" id="{B27D92F8-8C28-438B-B909-1AC7103335A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421;p64">
              <a:extLst>
                <a:ext uri="{FF2B5EF4-FFF2-40B4-BE49-F238E27FC236}">
                  <a16:creationId xmlns:a16="http://schemas.microsoft.com/office/drawing/2014/main" id="{652C3731-060F-4B9B-A143-C471B7CAB031}"/>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422;p64">
              <a:extLst>
                <a:ext uri="{FF2B5EF4-FFF2-40B4-BE49-F238E27FC236}">
                  <a16:creationId xmlns:a16="http://schemas.microsoft.com/office/drawing/2014/main" id="{277FA0C8-E2FE-4896-A9A3-C7390584B3B2}"/>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423;p64">
              <a:extLst>
                <a:ext uri="{FF2B5EF4-FFF2-40B4-BE49-F238E27FC236}">
                  <a16:creationId xmlns:a16="http://schemas.microsoft.com/office/drawing/2014/main" id="{750E838E-AEDB-498D-A024-150D3CEEFEB4}"/>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424;p64">
              <a:extLst>
                <a:ext uri="{FF2B5EF4-FFF2-40B4-BE49-F238E27FC236}">
                  <a16:creationId xmlns:a16="http://schemas.microsoft.com/office/drawing/2014/main" id="{788BDABB-9203-4C8A-9954-3B8802CB3DDD}"/>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425;p64">
              <a:extLst>
                <a:ext uri="{FF2B5EF4-FFF2-40B4-BE49-F238E27FC236}">
                  <a16:creationId xmlns:a16="http://schemas.microsoft.com/office/drawing/2014/main" id="{0EC35218-CA0D-403A-AB16-5FA6C1FEB90A}"/>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426;p64">
              <a:extLst>
                <a:ext uri="{FF2B5EF4-FFF2-40B4-BE49-F238E27FC236}">
                  <a16:creationId xmlns:a16="http://schemas.microsoft.com/office/drawing/2014/main" id="{4DC3CBE8-3DE8-426C-B0CE-C6D27C60F61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427;p64">
              <a:extLst>
                <a:ext uri="{FF2B5EF4-FFF2-40B4-BE49-F238E27FC236}">
                  <a16:creationId xmlns:a16="http://schemas.microsoft.com/office/drawing/2014/main" id="{68B710D6-7887-4D2C-ABCE-B727519AD244}"/>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428;p64">
              <a:extLst>
                <a:ext uri="{FF2B5EF4-FFF2-40B4-BE49-F238E27FC236}">
                  <a16:creationId xmlns:a16="http://schemas.microsoft.com/office/drawing/2014/main" id="{23C45937-9CB0-41F3-A071-022FFFA8E4E1}"/>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429;p64">
              <a:extLst>
                <a:ext uri="{FF2B5EF4-FFF2-40B4-BE49-F238E27FC236}">
                  <a16:creationId xmlns:a16="http://schemas.microsoft.com/office/drawing/2014/main" id="{64E0686A-C366-4E67-9ECC-C4BB37307DF9}"/>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430;p64">
              <a:extLst>
                <a:ext uri="{FF2B5EF4-FFF2-40B4-BE49-F238E27FC236}">
                  <a16:creationId xmlns:a16="http://schemas.microsoft.com/office/drawing/2014/main" id="{CDDD3A56-E33C-4264-B2D4-3C09464A3E1F}"/>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431;p64">
              <a:extLst>
                <a:ext uri="{FF2B5EF4-FFF2-40B4-BE49-F238E27FC236}">
                  <a16:creationId xmlns:a16="http://schemas.microsoft.com/office/drawing/2014/main" id="{850BE713-0963-4CC0-BD71-8B31795EE6BC}"/>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432;p64">
              <a:extLst>
                <a:ext uri="{FF2B5EF4-FFF2-40B4-BE49-F238E27FC236}">
                  <a16:creationId xmlns:a16="http://schemas.microsoft.com/office/drawing/2014/main" id="{A96AB10A-0AAA-402F-8A30-E9BC630EB7C4}"/>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33;p64">
              <a:extLst>
                <a:ext uri="{FF2B5EF4-FFF2-40B4-BE49-F238E27FC236}">
                  <a16:creationId xmlns:a16="http://schemas.microsoft.com/office/drawing/2014/main" id="{159BF645-79DE-4C19-9AF8-E518DE613D0F}"/>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434;p64">
              <a:extLst>
                <a:ext uri="{FF2B5EF4-FFF2-40B4-BE49-F238E27FC236}">
                  <a16:creationId xmlns:a16="http://schemas.microsoft.com/office/drawing/2014/main" id="{E3260664-8CB9-4956-A21D-C0C74D2D7760}"/>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435;p64">
              <a:extLst>
                <a:ext uri="{FF2B5EF4-FFF2-40B4-BE49-F238E27FC236}">
                  <a16:creationId xmlns:a16="http://schemas.microsoft.com/office/drawing/2014/main" id="{F32D86A7-C11E-42BB-8E8E-143AE7CC9629}"/>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436;p64">
              <a:extLst>
                <a:ext uri="{FF2B5EF4-FFF2-40B4-BE49-F238E27FC236}">
                  <a16:creationId xmlns:a16="http://schemas.microsoft.com/office/drawing/2014/main" id="{D7CA1A7C-FA21-4920-A5C7-062500551CA3}"/>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437;p64">
              <a:extLst>
                <a:ext uri="{FF2B5EF4-FFF2-40B4-BE49-F238E27FC236}">
                  <a16:creationId xmlns:a16="http://schemas.microsoft.com/office/drawing/2014/main" id="{869047C2-F276-41BA-8346-643833CD4C0F}"/>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438;p64">
              <a:extLst>
                <a:ext uri="{FF2B5EF4-FFF2-40B4-BE49-F238E27FC236}">
                  <a16:creationId xmlns:a16="http://schemas.microsoft.com/office/drawing/2014/main" id="{68CF3B28-E819-445B-AC7D-9327FBD7A42F}"/>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439;p64">
              <a:extLst>
                <a:ext uri="{FF2B5EF4-FFF2-40B4-BE49-F238E27FC236}">
                  <a16:creationId xmlns:a16="http://schemas.microsoft.com/office/drawing/2014/main" id="{AE1DDDBE-3382-487C-A61D-135B1C2734CD}"/>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440;p64">
              <a:extLst>
                <a:ext uri="{FF2B5EF4-FFF2-40B4-BE49-F238E27FC236}">
                  <a16:creationId xmlns:a16="http://schemas.microsoft.com/office/drawing/2014/main" id="{1438D66A-1911-4859-971D-6C61B5D2F495}"/>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441;p64">
              <a:extLst>
                <a:ext uri="{FF2B5EF4-FFF2-40B4-BE49-F238E27FC236}">
                  <a16:creationId xmlns:a16="http://schemas.microsoft.com/office/drawing/2014/main" id="{C2C446AA-6882-48A2-AA91-C50E20403999}"/>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442;p64">
              <a:extLst>
                <a:ext uri="{FF2B5EF4-FFF2-40B4-BE49-F238E27FC236}">
                  <a16:creationId xmlns:a16="http://schemas.microsoft.com/office/drawing/2014/main" id="{FC69618F-8537-4DDB-AFD7-6587EBF5D804}"/>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443;p64">
              <a:extLst>
                <a:ext uri="{FF2B5EF4-FFF2-40B4-BE49-F238E27FC236}">
                  <a16:creationId xmlns:a16="http://schemas.microsoft.com/office/drawing/2014/main" id="{854BE0F3-7A66-4147-830A-421E515527AC}"/>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444;p64">
              <a:extLst>
                <a:ext uri="{FF2B5EF4-FFF2-40B4-BE49-F238E27FC236}">
                  <a16:creationId xmlns:a16="http://schemas.microsoft.com/office/drawing/2014/main" id="{16390035-DD63-4DC5-88D4-D6601C99CD1F}"/>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445;p64">
              <a:extLst>
                <a:ext uri="{FF2B5EF4-FFF2-40B4-BE49-F238E27FC236}">
                  <a16:creationId xmlns:a16="http://schemas.microsoft.com/office/drawing/2014/main" id="{ACCA0EB4-6479-49F0-A7B6-AAD1D95AD94F}"/>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446;p64">
              <a:extLst>
                <a:ext uri="{FF2B5EF4-FFF2-40B4-BE49-F238E27FC236}">
                  <a16:creationId xmlns:a16="http://schemas.microsoft.com/office/drawing/2014/main" id="{ACBAD4AF-33B7-4C2C-8DD4-C59F271BC462}"/>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47;p64">
              <a:extLst>
                <a:ext uri="{FF2B5EF4-FFF2-40B4-BE49-F238E27FC236}">
                  <a16:creationId xmlns:a16="http://schemas.microsoft.com/office/drawing/2014/main" id="{991CA15E-FB4A-48D9-951B-5E6A86E5E8F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48;p64">
              <a:extLst>
                <a:ext uri="{FF2B5EF4-FFF2-40B4-BE49-F238E27FC236}">
                  <a16:creationId xmlns:a16="http://schemas.microsoft.com/office/drawing/2014/main" id="{5C977FE4-D0C6-44BF-B75B-D4047BCAD7DC}"/>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49;p64">
              <a:extLst>
                <a:ext uri="{FF2B5EF4-FFF2-40B4-BE49-F238E27FC236}">
                  <a16:creationId xmlns:a16="http://schemas.microsoft.com/office/drawing/2014/main" id="{5490581A-75E7-45C7-976C-ADE2AC48B362}"/>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50;p64">
              <a:extLst>
                <a:ext uri="{FF2B5EF4-FFF2-40B4-BE49-F238E27FC236}">
                  <a16:creationId xmlns:a16="http://schemas.microsoft.com/office/drawing/2014/main" id="{D4FF5646-0A6E-42F5-BA3A-201579BD0645}"/>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51;p64">
              <a:extLst>
                <a:ext uri="{FF2B5EF4-FFF2-40B4-BE49-F238E27FC236}">
                  <a16:creationId xmlns:a16="http://schemas.microsoft.com/office/drawing/2014/main" id="{68A0C19B-459D-43BF-84F7-F5A915CEDBDA}"/>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2;p64">
              <a:extLst>
                <a:ext uri="{FF2B5EF4-FFF2-40B4-BE49-F238E27FC236}">
                  <a16:creationId xmlns:a16="http://schemas.microsoft.com/office/drawing/2014/main" id="{9AE4AA42-530F-48F5-ADDA-1A9EB738A577}"/>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53;p64">
              <a:extLst>
                <a:ext uri="{FF2B5EF4-FFF2-40B4-BE49-F238E27FC236}">
                  <a16:creationId xmlns:a16="http://schemas.microsoft.com/office/drawing/2014/main" id="{C416B3FA-5E6E-4CBC-B626-73AC972A8E8F}"/>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54;p64">
              <a:extLst>
                <a:ext uri="{FF2B5EF4-FFF2-40B4-BE49-F238E27FC236}">
                  <a16:creationId xmlns:a16="http://schemas.microsoft.com/office/drawing/2014/main" id="{3BD96522-E326-4819-AA27-B5423D77EB69}"/>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55;p64">
              <a:extLst>
                <a:ext uri="{FF2B5EF4-FFF2-40B4-BE49-F238E27FC236}">
                  <a16:creationId xmlns:a16="http://schemas.microsoft.com/office/drawing/2014/main" id="{3EA291AC-C463-4775-985B-8BF0F1097727}"/>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56;p64">
              <a:extLst>
                <a:ext uri="{FF2B5EF4-FFF2-40B4-BE49-F238E27FC236}">
                  <a16:creationId xmlns:a16="http://schemas.microsoft.com/office/drawing/2014/main" id="{56749AE3-9FE5-4BC3-ABBC-1B53C7BD03DF}"/>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457;p64">
              <a:extLst>
                <a:ext uri="{FF2B5EF4-FFF2-40B4-BE49-F238E27FC236}">
                  <a16:creationId xmlns:a16="http://schemas.microsoft.com/office/drawing/2014/main" id="{B57165C9-96EC-405D-9E78-48CDC39042FA}"/>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458;p64">
              <a:extLst>
                <a:ext uri="{FF2B5EF4-FFF2-40B4-BE49-F238E27FC236}">
                  <a16:creationId xmlns:a16="http://schemas.microsoft.com/office/drawing/2014/main" id="{8276A727-0E55-4D42-952A-B81640820892}"/>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459;p64">
              <a:extLst>
                <a:ext uri="{FF2B5EF4-FFF2-40B4-BE49-F238E27FC236}">
                  <a16:creationId xmlns:a16="http://schemas.microsoft.com/office/drawing/2014/main" id="{D5BB2B9D-1CDB-4BA5-8403-43AF92679A3D}"/>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460;p64">
              <a:extLst>
                <a:ext uri="{FF2B5EF4-FFF2-40B4-BE49-F238E27FC236}">
                  <a16:creationId xmlns:a16="http://schemas.microsoft.com/office/drawing/2014/main" id="{768ED5B4-BEF6-47B4-B7A1-FD9CEF59056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461;p64">
              <a:extLst>
                <a:ext uri="{FF2B5EF4-FFF2-40B4-BE49-F238E27FC236}">
                  <a16:creationId xmlns:a16="http://schemas.microsoft.com/office/drawing/2014/main" id="{351FE30B-6F1F-4401-8538-24008166E624}"/>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462;p64">
              <a:extLst>
                <a:ext uri="{FF2B5EF4-FFF2-40B4-BE49-F238E27FC236}">
                  <a16:creationId xmlns:a16="http://schemas.microsoft.com/office/drawing/2014/main" id="{4C21BF6F-C511-42F4-B7DB-3A99AE5E4A65}"/>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463;p64">
              <a:extLst>
                <a:ext uri="{FF2B5EF4-FFF2-40B4-BE49-F238E27FC236}">
                  <a16:creationId xmlns:a16="http://schemas.microsoft.com/office/drawing/2014/main" id="{16FAC74A-1BC3-4FC3-8B41-31BC87579A77}"/>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464;p64">
              <a:extLst>
                <a:ext uri="{FF2B5EF4-FFF2-40B4-BE49-F238E27FC236}">
                  <a16:creationId xmlns:a16="http://schemas.microsoft.com/office/drawing/2014/main" id="{4D7B1A11-E3BB-4316-844C-0FCAD042F617}"/>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465;p64">
              <a:extLst>
                <a:ext uri="{FF2B5EF4-FFF2-40B4-BE49-F238E27FC236}">
                  <a16:creationId xmlns:a16="http://schemas.microsoft.com/office/drawing/2014/main" id="{8698B956-0190-4BF4-8420-1D96CF37C8B4}"/>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466;p64">
              <a:extLst>
                <a:ext uri="{FF2B5EF4-FFF2-40B4-BE49-F238E27FC236}">
                  <a16:creationId xmlns:a16="http://schemas.microsoft.com/office/drawing/2014/main" id="{32B44B1D-80CB-4990-A20F-769DF52FBA76}"/>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467;p64">
              <a:extLst>
                <a:ext uri="{FF2B5EF4-FFF2-40B4-BE49-F238E27FC236}">
                  <a16:creationId xmlns:a16="http://schemas.microsoft.com/office/drawing/2014/main" id="{36F83E3E-8460-400C-B38B-31FE8389ECC8}"/>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468;p64">
              <a:extLst>
                <a:ext uri="{FF2B5EF4-FFF2-40B4-BE49-F238E27FC236}">
                  <a16:creationId xmlns:a16="http://schemas.microsoft.com/office/drawing/2014/main" id="{595059A3-E80F-40E1-80AD-5BF5A45A3237}"/>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469;p64">
              <a:extLst>
                <a:ext uri="{FF2B5EF4-FFF2-40B4-BE49-F238E27FC236}">
                  <a16:creationId xmlns:a16="http://schemas.microsoft.com/office/drawing/2014/main" id="{E3E154C6-2E8F-4D14-8E5E-90369CE141D2}"/>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470;p64">
              <a:extLst>
                <a:ext uri="{FF2B5EF4-FFF2-40B4-BE49-F238E27FC236}">
                  <a16:creationId xmlns:a16="http://schemas.microsoft.com/office/drawing/2014/main" id="{620FE1E8-6ECC-4EAB-9EB0-48F2DD032ECD}"/>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471;p64">
              <a:extLst>
                <a:ext uri="{FF2B5EF4-FFF2-40B4-BE49-F238E27FC236}">
                  <a16:creationId xmlns:a16="http://schemas.microsoft.com/office/drawing/2014/main" id="{8FE30D53-729F-4CA4-9D20-0FCB21D0F4D7}"/>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472;p64">
              <a:extLst>
                <a:ext uri="{FF2B5EF4-FFF2-40B4-BE49-F238E27FC236}">
                  <a16:creationId xmlns:a16="http://schemas.microsoft.com/office/drawing/2014/main" id="{F6A62962-2CA1-4AEA-9F2A-73635631AA4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473;p64">
              <a:extLst>
                <a:ext uri="{FF2B5EF4-FFF2-40B4-BE49-F238E27FC236}">
                  <a16:creationId xmlns:a16="http://schemas.microsoft.com/office/drawing/2014/main" id="{CD7951C1-9546-4237-B303-17810F7F85C0}"/>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474;p64">
              <a:extLst>
                <a:ext uri="{FF2B5EF4-FFF2-40B4-BE49-F238E27FC236}">
                  <a16:creationId xmlns:a16="http://schemas.microsoft.com/office/drawing/2014/main" id="{01C2E546-4AC4-46A1-8A85-04205DB0D750}"/>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475;p64">
              <a:extLst>
                <a:ext uri="{FF2B5EF4-FFF2-40B4-BE49-F238E27FC236}">
                  <a16:creationId xmlns:a16="http://schemas.microsoft.com/office/drawing/2014/main" id="{E5D2D9D9-1F20-4926-8669-715EB9FDA434}"/>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476;p64">
              <a:extLst>
                <a:ext uri="{FF2B5EF4-FFF2-40B4-BE49-F238E27FC236}">
                  <a16:creationId xmlns:a16="http://schemas.microsoft.com/office/drawing/2014/main" id="{DEBDBABE-7F0B-4CC0-B4F0-46E4C21EB093}"/>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477;p64">
              <a:extLst>
                <a:ext uri="{FF2B5EF4-FFF2-40B4-BE49-F238E27FC236}">
                  <a16:creationId xmlns:a16="http://schemas.microsoft.com/office/drawing/2014/main" id="{E9361182-38C7-463C-B17D-FC6BE4B10510}"/>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478;p64">
              <a:extLst>
                <a:ext uri="{FF2B5EF4-FFF2-40B4-BE49-F238E27FC236}">
                  <a16:creationId xmlns:a16="http://schemas.microsoft.com/office/drawing/2014/main" id="{4323ADA2-7FBE-4041-B7BA-7FDFD7E3DABE}"/>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479;p64">
              <a:extLst>
                <a:ext uri="{FF2B5EF4-FFF2-40B4-BE49-F238E27FC236}">
                  <a16:creationId xmlns:a16="http://schemas.microsoft.com/office/drawing/2014/main" id="{0184950F-ADE3-4DEE-84C3-6CC45B758ECF}"/>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480;p64">
              <a:extLst>
                <a:ext uri="{FF2B5EF4-FFF2-40B4-BE49-F238E27FC236}">
                  <a16:creationId xmlns:a16="http://schemas.microsoft.com/office/drawing/2014/main" id="{E6FA69B4-62C1-4D1E-92C4-86BA62BAFEFA}"/>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481;p64">
              <a:extLst>
                <a:ext uri="{FF2B5EF4-FFF2-40B4-BE49-F238E27FC236}">
                  <a16:creationId xmlns:a16="http://schemas.microsoft.com/office/drawing/2014/main" id="{00897415-744B-46ED-98BC-2254F4F1D0A5}"/>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482;p64">
              <a:extLst>
                <a:ext uri="{FF2B5EF4-FFF2-40B4-BE49-F238E27FC236}">
                  <a16:creationId xmlns:a16="http://schemas.microsoft.com/office/drawing/2014/main" id="{DE071F11-2A86-4DF0-9F3B-69298D887586}"/>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483;p64">
              <a:extLst>
                <a:ext uri="{FF2B5EF4-FFF2-40B4-BE49-F238E27FC236}">
                  <a16:creationId xmlns:a16="http://schemas.microsoft.com/office/drawing/2014/main" id="{17695FE7-9B8B-49CF-BA75-32BE8CB366AC}"/>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484;p64">
              <a:extLst>
                <a:ext uri="{FF2B5EF4-FFF2-40B4-BE49-F238E27FC236}">
                  <a16:creationId xmlns:a16="http://schemas.microsoft.com/office/drawing/2014/main" id="{187C09C1-8F7F-4EC4-B694-2EDCD391F61D}"/>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485;p64">
              <a:extLst>
                <a:ext uri="{FF2B5EF4-FFF2-40B4-BE49-F238E27FC236}">
                  <a16:creationId xmlns:a16="http://schemas.microsoft.com/office/drawing/2014/main" id="{2987FC47-D1DD-4453-8D7F-3C8BBA1ACB68}"/>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486;p64">
              <a:extLst>
                <a:ext uri="{FF2B5EF4-FFF2-40B4-BE49-F238E27FC236}">
                  <a16:creationId xmlns:a16="http://schemas.microsoft.com/office/drawing/2014/main" id="{EC70C426-D003-449D-B9DD-EB2D3CDE3E34}"/>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487;p64">
              <a:extLst>
                <a:ext uri="{FF2B5EF4-FFF2-40B4-BE49-F238E27FC236}">
                  <a16:creationId xmlns:a16="http://schemas.microsoft.com/office/drawing/2014/main" id="{FA815F71-BA26-4B1F-8D60-FF75B00AA41C}"/>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488;p64">
              <a:extLst>
                <a:ext uri="{FF2B5EF4-FFF2-40B4-BE49-F238E27FC236}">
                  <a16:creationId xmlns:a16="http://schemas.microsoft.com/office/drawing/2014/main" id="{20483D43-1520-49E7-93D8-C443DD5CFDD7}"/>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489;p64">
              <a:extLst>
                <a:ext uri="{FF2B5EF4-FFF2-40B4-BE49-F238E27FC236}">
                  <a16:creationId xmlns:a16="http://schemas.microsoft.com/office/drawing/2014/main" id="{09006BAB-50FA-45AE-97FE-7C4633A48E3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490;p64">
              <a:extLst>
                <a:ext uri="{FF2B5EF4-FFF2-40B4-BE49-F238E27FC236}">
                  <a16:creationId xmlns:a16="http://schemas.microsoft.com/office/drawing/2014/main" id="{E6C24C24-AFCF-445F-873C-26C582DDC303}"/>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491;p64">
              <a:extLst>
                <a:ext uri="{FF2B5EF4-FFF2-40B4-BE49-F238E27FC236}">
                  <a16:creationId xmlns:a16="http://schemas.microsoft.com/office/drawing/2014/main" id="{7AFE6EAE-2775-4CA3-B346-9CF88684DBEE}"/>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492;p64">
              <a:extLst>
                <a:ext uri="{FF2B5EF4-FFF2-40B4-BE49-F238E27FC236}">
                  <a16:creationId xmlns:a16="http://schemas.microsoft.com/office/drawing/2014/main" id="{6F7D3DC8-9058-433D-9B74-877068E9BC7E}"/>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493;p64">
              <a:extLst>
                <a:ext uri="{FF2B5EF4-FFF2-40B4-BE49-F238E27FC236}">
                  <a16:creationId xmlns:a16="http://schemas.microsoft.com/office/drawing/2014/main" id="{E2C53B62-F76B-4FB9-98B1-86A1D96F2BF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494;p64">
              <a:extLst>
                <a:ext uri="{FF2B5EF4-FFF2-40B4-BE49-F238E27FC236}">
                  <a16:creationId xmlns:a16="http://schemas.microsoft.com/office/drawing/2014/main" id="{4E5ED54A-8C98-4610-8132-27820B744CF7}"/>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495;p64">
              <a:extLst>
                <a:ext uri="{FF2B5EF4-FFF2-40B4-BE49-F238E27FC236}">
                  <a16:creationId xmlns:a16="http://schemas.microsoft.com/office/drawing/2014/main" id="{28065203-68C9-4F67-A62C-D02E8F83C956}"/>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496;p64">
              <a:extLst>
                <a:ext uri="{FF2B5EF4-FFF2-40B4-BE49-F238E27FC236}">
                  <a16:creationId xmlns:a16="http://schemas.microsoft.com/office/drawing/2014/main" id="{CB00F498-C1DF-4B08-9548-032C94F20056}"/>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497;p64">
              <a:extLst>
                <a:ext uri="{FF2B5EF4-FFF2-40B4-BE49-F238E27FC236}">
                  <a16:creationId xmlns:a16="http://schemas.microsoft.com/office/drawing/2014/main" id="{17F7254B-AC71-492B-8217-DBDCF32032F5}"/>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498;p64">
              <a:extLst>
                <a:ext uri="{FF2B5EF4-FFF2-40B4-BE49-F238E27FC236}">
                  <a16:creationId xmlns:a16="http://schemas.microsoft.com/office/drawing/2014/main" id="{0588EF50-DAC2-4203-BE02-969899125C31}"/>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499;p64">
              <a:extLst>
                <a:ext uri="{FF2B5EF4-FFF2-40B4-BE49-F238E27FC236}">
                  <a16:creationId xmlns:a16="http://schemas.microsoft.com/office/drawing/2014/main" id="{01DDE430-3795-46B7-985D-BF79F75D7F2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500;p64">
              <a:extLst>
                <a:ext uri="{FF2B5EF4-FFF2-40B4-BE49-F238E27FC236}">
                  <a16:creationId xmlns:a16="http://schemas.microsoft.com/office/drawing/2014/main" id="{C62559F2-4EEC-444D-8384-3CE4815B90CB}"/>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501;p64">
              <a:extLst>
                <a:ext uri="{FF2B5EF4-FFF2-40B4-BE49-F238E27FC236}">
                  <a16:creationId xmlns:a16="http://schemas.microsoft.com/office/drawing/2014/main" id="{FE9B727C-FD91-4495-8BE9-CC22CF3D3CB5}"/>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502;p64">
              <a:extLst>
                <a:ext uri="{FF2B5EF4-FFF2-40B4-BE49-F238E27FC236}">
                  <a16:creationId xmlns:a16="http://schemas.microsoft.com/office/drawing/2014/main" id="{0A5D1F29-DEB1-4CB6-A8D0-113B590EAE84}"/>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503;p64">
              <a:extLst>
                <a:ext uri="{FF2B5EF4-FFF2-40B4-BE49-F238E27FC236}">
                  <a16:creationId xmlns:a16="http://schemas.microsoft.com/office/drawing/2014/main" id="{1F552CC6-2724-488C-9D23-34F1BFC18D51}"/>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504;p64">
              <a:extLst>
                <a:ext uri="{FF2B5EF4-FFF2-40B4-BE49-F238E27FC236}">
                  <a16:creationId xmlns:a16="http://schemas.microsoft.com/office/drawing/2014/main" id="{51A182F1-F348-4E21-9BCB-89D350682FAE}"/>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505;p64">
              <a:extLst>
                <a:ext uri="{FF2B5EF4-FFF2-40B4-BE49-F238E27FC236}">
                  <a16:creationId xmlns:a16="http://schemas.microsoft.com/office/drawing/2014/main" id="{9B901C93-761C-493C-8B31-71C0624F9645}"/>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2CD0EF0-40DC-4AB7-8C7F-78CA64F1BA32}"/>
              </a:ext>
            </a:extLst>
          </p:cNvPr>
          <p:cNvPicPr>
            <a:picLocks noChangeAspect="1"/>
          </p:cNvPicPr>
          <p:nvPr/>
        </p:nvPicPr>
        <p:blipFill>
          <a:blip r:embed="rId3"/>
          <a:stretch>
            <a:fillRect/>
          </a:stretch>
        </p:blipFill>
        <p:spPr>
          <a:xfrm>
            <a:off x="7758207" y="3387893"/>
            <a:ext cx="176799" cy="24386"/>
          </a:xfrm>
          <a:prstGeom prst="rect">
            <a:avLst/>
          </a:prstGeom>
        </p:spPr>
      </p:pic>
      <p:sp>
        <p:nvSpPr>
          <p:cNvPr id="3" name="Rectangle 2">
            <a:extLst>
              <a:ext uri="{FF2B5EF4-FFF2-40B4-BE49-F238E27FC236}">
                <a16:creationId xmlns:a16="http://schemas.microsoft.com/office/drawing/2014/main" id="{C4A8B40E-629A-449C-B33C-AA4D1D116512}"/>
              </a:ext>
            </a:extLst>
          </p:cNvPr>
          <p:cNvSpPr/>
          <p:nvPr/>
        </p:nvSpPr>
        <p:spPr>
          <a:xfrm>
            <a:off x="6785779" y="3838158"/>
            <a:ext cx="2273161" cy="954107"/>
          </a:xfrm>
          <a:prstGeom prst="rect">
            <a:avLst/>
          </a:prstGeom>
        </p:spPr>
        <p:txBody>
          <a:bodyPr wrap="square">
            <a:spAutoFit/>
          </a:bodyPr>
          <a:lstStyle/>
          <a:p>
            <a:pPr algn="ctr"/>
            <a:r>
              <a:rPr lang="en-US" dirty="0"/>
              <a:t>offers IT consulting services to help clients rollout and test new IT solutions.</a:t>
            </a:r>
          </a:p>
        </p:txBody>
      </p:sp>
      <p:sp>
        <p:nvSpPr>
          <p:cNvPr id="502" name="Google Shape;2932;p51">
            <a:extLst>
              <a:ext uri="{FF2B5EF4-FFF2-40B4-BE49-F238E27FC236}">
                <a16:creationId xmlns:a16="http://schemas.microsoft.com/office/drawing/2014/main" id="{B579D771-9D0D-453B-9FB2-DEC3C7CBF847}"/>
              </a:ext>
            </a:extLst>
          </p:cNvPr>
          <p:cNvSpPr txBox="1">
            <a:spLocks/>
          </p:cNvSpPr>
          <p:nvPr/>
        </p:nvSpPr>
        <p:spPr>
          <a:xfrm>
            <a:off x="6709195" y="3448477"/>
            <a:ext cx="2498120" cy="35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dirty="0">
                <a:solidFill>
                  <a:srgbClr val="0070C0"/>
                </a:solidFill>
              </a:rPr>
              <a:t>Implementation planning </a:t>
            </a:r>
          </a:p>
        </p:txBody>
      </p:sp>
      <p:pic>
        <p:nvPicPr>
          <p:cNvPr id="503" name="Graphic 502" descr="Arrow Slight curve">
            <a:extLst>
              <a:ext uri="{FF2B5EF4-FFF2-40B4-BE49-F238E27FC236}">
                <a16:creationId xmlns:a16="http://schemas.microsoft.com/office/drawing/2014/main" id="{66A6DCFC-9C2F-4B5A-90EE-654538969D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09775" y="201186"/>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pic>
        <p:nvPicPr>
          <p:cNvPr id="2639" name="Google Shape;2639;p48" title="Chart">
            <a:hlinkClick r:id="rId3"/>
          </p:cNvPr>
          <p:cNvPicPr preferRelativeResize="0"/>
          <p:nvPr/>
        </p:nvPicPr>
        <p:blipFill>
          <a:blip r:embed="rId4">
            <a:alphaModFix/>
          </a:blip>
          <a:stretch>
            <a:fillRect/>
          </a:stretch>
        </p:blipFill>
        <p:spPr>
          <a:xfrm>
            <a:off x="1084273" y="1898950"/>
            <a:ext cx="3218699" cy="2094979"/>
          </a:xfrm>
          <a:prstGeom prst="rect">
            <a:avLst/>
          </a:prstGeom>
          <a:noFill/>
          <a:ln>
            <a:noFill/>
          </a:ln>
        </p:spPr>
      </p:pic>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a:p>
        </p:txBody>
      </p:sp>
      <p:sp>
        <p:nvSpPr>
          <p:cNvPr id="2641" name="Google Shape;2641;p48"/>
          <p:cNvSpPr txBox="1"/>
          <p:nvPr/>
        </p:nvSpPr>
        <p:spPr>
          <a:xfrm>
            <a:off x="5184648" y="2825496"/>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Interests</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2" name="Google Shape;2642;p48"/>
          <p:cNvSpPr txBox="1"/>
          <p:nvPr/>
        </p:nvSpPr>
        <p:spPr>
          <a:xfrm>
            <a:off x="1084273" y="1359395"/>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Age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5184648" y="1078992"/>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Gender</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644" name="Google Shape;2644;p48"/>
          <p:cNvSpPr txBox="1"/>
          <p:nvPr/>
        </p:nvSpPr>
        <p:spPr>
          <a:xfrm>
            <a:off x="5084064" y="2139696"/>
            <a:ext cx="621900" cy="37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a:solidFill>
                  <a:schemeClr val="dk2"/>
                </a:solidFill>
                <a:latin typeface="Fjalla One"/>
                <a:ea typeface="Fjalla One"/>
                <a:cs typeface="Fjalla One"/>
                <a:sym typeface="Fjalla One"/>
              </a:rPr>
              <a:t>30%</a:t>
            </a:r>
            <a:endParaRPr sz="1600">
              <a:solidFill>
                <a:schemeClr val="dk2"/>
              </a:solidFill>
              <a:latin typeface="Fjalla One"/>
              <a:ea typeface="Fjalla One"/>
              <a:cs typeface="Fjalla One"/>
              <a:sym typeface="Fjalla One"/>
            </a:endParaRPr>
          </a:p>
        </p:txBody>
      </p:sp>
      <p:sp>
        <p:nvSpPr>
          <p:cNvPr id="2645" name="Google Shape;2645;p48"/>
          <p:cNvSpPr txBox="1"/>
          <p:nvPr/>
        </p:nvSpPr>
        <p:spPr>
          <a:xfrm>
            <a:off x="7415784" y="2139696"/>
            <a:ext cx="622200" cy="37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a:solidFill>
                  <a:schemeClr val="dk2"/>
                </a:solidFill>
                <a:latin typeface="Fjalla One"/>
                <a:ea typeface="Fjalla One"/>
                <a:cs typeface="Fjalla One"/>
                <a:sym typeface="Fjalla One"/>
              </a:rPr>
              <a:t>70%</a:t>
            </a:r>
            <a:endParaRPr sz="1600">
              <a:solidFill>
                <a:schemeClr val="dk2"/>
              </a:solidFill>
              <a:latin typeface="Fjalla One"/>
              <a:ea typeface="Fjalla One"/>
              <a:cs typeface="Fjalla One"/>
              <a:sym typeface="Fjalla One"/>
            </a:endParaRPr>
          </a:p>
        </p:txBody>
      </p:sp>
      <p:sp>
        <p:nvSpPr>
          <p:cNvPr id="2646" name="Google Shape;2646;p48"/>
          <p:cNvSpPr/>
          <p:nvPr/>
        </p:nvSpPr>
        <p:spPr>
          <a:xfrm rot="5400000">
            <a:off x="6447764" y="632350"/>
            <a:ext cx="218100" cy="27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8"/>
          <p:cNvSpPr/>
          <p:nvPr/>
        </p:nvSpPr>
        <p:spPr>
          <a:xfrm rot="5400000">
            <a:off x="5521039" y="1559350"/>
            <a:ext cx="218100" cy="89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48"/>
          <p:cNvGrpSpPr/>
          <p:nvPr/>
        </p:nvGrpSpPr>
        <p:grpSpPr>
          <a:xfrm>
            <a:off x="5181414" y="1525569"/>
            <a:ext cx="256500" cy="290463"/>
            <a:chOff x="-57950750" y="2296300"/>
            <a:chExt cx="279625" cy="316650"/>
          </a:xfrm>
        </p:grpSpPr>
        <p:sp>
          <p:nvSpPr>
            <p:cNvPr id="2650" name="Google Shape;2650;p48"/>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8"/>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8"/>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8"/>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48"/>
          <p:cNvGrpSpPr/>
          <p:nvPr/>
        </p:nvGrpSpPr>
        <p:grpSpPr>
          <a:xfrm>
            <a:off x="7639818" y="1524849"/>
            <a:ext cx="292642" cy="291908"/>
            <a:chOff x="-57578225" y="1904075"/>
            <a:chExt cx="319025" cy="318225"/>
          </a:xfrm>
        </p:grpSpPr>
        <p:sp>
          <p:nvSpPr>
            <p:cNvPr id="2655" name="Google Shape;2655;p48"/>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8"/>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8"/>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8"/>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9" name="Google Shape;2659;p48"/>
          <p:cNvGrpSpPr/>
          <p:nvPr/>
        </p:nvGrpSpPr>
        <p:grpSpPr>
          <a:xfrm>
            <a:off x="5809702" y="3745800"/>
            <a:ext cx="1151564" cy="129600"/>
            <a:chOff x="5986376" y="1587999"/>
            <a:chExt cx="1151564" cy="129600"/>
          </a:xfrm>
        </p:grpSpPr>
        <p:sp>
          <p:nvSpPr>
            <p:cNvPr id="2660" name="Google Shape;2660;p48"/>
            <p:cNvSpPr/>
            <p:nvPr/>
          </p:nvSpPr>
          <p:spPr>
            <a:xfrm>
              <a:off x="5986376"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8"/>
            <p:cNvSpPr/>
            <p:nvPr/>
          </p:nvSpPr>
          <p:spPr>
            <a:xfrm>
              <a:off x="6241867"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8"/>
            <p:cNvSpPr/>
            <p:nvPr/>
          </p:nvSpPr>
          <p:spPr>
            <a:xfrm>
              <a:off x="6500843"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8"/>
            <p:cNvSpPr/>
            <p:nvPr/>
          </p:nvSpPr>
          <p:spPr>
            <a:xfrm>
              <a:off x="6756334"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8"/>
            <p:cNvSpPr/>
            <p:nvPr/>
          </p:nvSpPr>
          <p:spPr>
            <a:xfrm>
              <a:off x="7008340" y="1587999"/>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48"/>
          <p:cNvGrpSpPr/>
          <p:nvPr/>
        </p:nvGrpSpPr>
        <p:grpSpPr>
          <a:xfrm>
            <a:off x="5809702" y="4175575"/>
            <a:ext cx="1151564" cy="129600"/>
            <a:chOff x="5986376" y="2065201"/>
            <a:chExt cx="1151564" cy="129600"/>
          </a:xfrm>
        </p:grpSpPr>
        <p:sp>
          <p:nvSpPr>
            <p:cNvPr id="2666" name="Google Shape;2666;p48"/>
            <p:cNvSpPr/>
            <p:nvPr/>
          </p:nvSpPr>
          <p:spPr>
            <a:xfrm>
              <a:off x="5986376"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8"/>
            <p:cNvSpPr/>
            <p:nvPr/>
          </p:nvSpPr>
          <p:spPr>
            <a:xfrm>
              <a:off x="6241867"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8"/>
            <p:cNvSpPr/>
            <p:nvPr/>
          </p:nvSpPr>
          <p:spPr>
            <a:xfrm>
              <a:off x="6500843"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8"/>
            <p:cNvSpPr/>
            <p:nvPr/>
          </p:nvSpPr>
          <p:spPr>
            <a:xfrm>
              <a:off x="6756334"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8"/>
            <p:cNvSpPr/>
            <p:nvPr/>
          </p:nvSpPr>
          <p:spPr>
            <a:xfrm>
              <a:off x="7008340"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48"/>
          <p:cNvGrpSpPr/>
          <p:nvPr/>
        </p:nvGrpSpPr>
        <p:grpSpPr>
          <a:xfrm>
            <a:off x="5809702" y="3316176"/>
            <a:ext cx="1151564" cy="129600"/>
            <a:chOff x="5986376" y="1114525"/>
            <a:chExt cx="1151564" cy="129600"/>
          </a:xfrm>
        </p:grpSpPr>
        <p:sp>
          <p:nvSpPr>
            <p:cNvPr id="2672" name="Google Shape;2672;p48"/>
            <p:cNvSpPr/>
            <p:nvPr/>
          </p:nvSpPr>
          <p:spPr>
            <a:xfrm>
              <a:off x="5986376"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8"/>
            <p:cNvSpPr/>
            <p:nvPr/>
          </p:nvSpPr>
          <p:spPr>
            <a:xfrm>
              <a:off x="6241867"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8"/>
            <p:cNvSpPr/>
            <p:nvPr/>
          </p:nvSpPr>
          <p:spPr>
            <a:xfrm>
              <a:off x="6500843"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8"/>
            <p:cNvSpPr/>
            <p:nvPr/>
          </p:nvSpPr>
          <p:spPr>
            <a:xfrm>
              <a:off x="6756334"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8"/>
            <p:cNvSpPr/>
            <p:nvPr/>
          </p:nvSpPr>
          <p:spPr>
            <a:xfrm>
              <a:off x="7008340"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7" name="Google Shape;2677;p48"/>
          <p:cNvSpPr txBox="1"/>
          <p:nvPr/>
        </p:nvSpPr>
        <p:spPr>
          <a:xfrm>
            <a:off x="7068312" y="3218826"/>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Security</a:t>
            </a:r>
            <a:endParaRPr sz="1600">
              <a:solidFill>
                <a:schemeClr val="dk2"/>
              </a:solidFill>
              <a:latin typeface="Barlow Semi Condensed"/>
              <a:ea typeface="Barlow Semi Condensed"/>
              <a:cs typeface="Barlow Semi Condensed"/>
              <a:sym typeface="Barlow Semi Condensed"/>
            </a:endParaRPr>
          </a:p>
        </p:txBody>
      </p:sp>
      <p:sp>
        <p:nvSpPr>
          <p:cNvPr id="2678" name="Google Shape;2678;p48"/>
          <p:cNvSpPr txBox="1"/>
          <p:nvPr/>
        </p:nvSpPr>
        <p:spPr>
          <a:xfrm>
            <a:off x="7068300" y="3648450"/>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Usability</a:t>
            </a:r>
            <a:endParaRPr sz="1600">
              <a:solidFill>
                <a:schemeClr val="dk2"/>
              </a:solidFill>
              <a:latin typeface="Barlow Semi Condensed"/>
              <a:ea typeface="Barlow Semi Condensed"/>
              <a:cs typeface="Barlow Semi Condensed"/>
              <a:sym typeface="Barlow Semi Condensed"/>
            </a:endParaRPr>
          </a:p>
        </p:txBody>
      </p:sp>
      <p:sp>
        <p:nvSpPr>
          <p:cNvPr id="2679" name="Google Shape;2679;p48"/>
          <p:cNvSpPr txBox="1"/>
          <p:nvPr/>
        </p:nvSpPr>
        <p:spPr>
          <a:xfrm>
            <a:off x="7068301" y="4078225"/>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Interface</a:t>
            </a:r>
            <a:endParaRPr sz="1600">
              <a:solidFill>
                <a:schemeClr val="dk2"/>
              </a:solidFill>
              <a:latin typeface="Barlow Semi Condensed"/>
              <a:ea typeface="Barlow Semi Condensed"/>
              <a:cs typeface="Barlow Semi Condensed"/>
              <a:sym typeface="Barlow Semi Condensed"/>
            </a:endParaRPr>
          </a:p>
        </p:txBody>
      </p:sp>
      <p:grpSp>
        <p:nvGrpSpPr>
          <p:cNvPr id="2680" name="Google Shape;2680;p48"/>
          <p:cNvGrpSpPr/>
          <p:nvPr/>
        </p:nvGrpSpPr>
        <p:grpSpPr>
          <a:xfrm>
            <a:off x="5227723" y="3258271"/>
            <a:ext cx="218254" cy="245410"/>
            <a:chOff x="2523000" y="1954875"/>
            <a:chExt cx="262325" cy="295000"/>
          </a:xfrm>
        </p:grpSpPr>
        <p:sp>
          <p:nvSpPr>
            <p:cNvPr id="2681" name="Google Shape;2681;p48"/>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8"/>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3" name="Google Shape;2683;p48"/>
          <p:cNvGrpSpPr/>
          <p:nvPr/>
        </p:nvGrpSpPr>
        <p:grpSpPr>
          <a:xfrm>
            <a:off x="5226242" y="3682593"/>
            <a:ext cx="227592" cy="256013"/>
            <a:chOff x="3299850" y="238575"/>
            <a:chExt cx="427725" cy="482225"/>
          </a:xfrm>
        </p:grpSpPr>
        <p:sp>
          <p:nvSpPr>
            <p:cNvPr id="2684" name="Google Shape;2684;p48"/>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5" name="Google Shape;2685;p48"/>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6" name="Google Shape;2686;p48"/>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7" name="Google Shape;2687;p48"/>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8" name="Google Shape;2688;p48"/>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89" name="Google Shape;2689;p48"/>
          <p:cNvSpPr/>
          <p:nvPr/>
        </p:nvSpPr>
        <p:spPr>
          <a:xfrm>
            <a:off x="5208607" y="4112442"/>
            <a:ext cx="256487" cy="255865"/>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622</Words>
  <Application>Microsoft Office PowerPoint</Application>
  <PresentationFormat>On-screen Show (16:9)</PresentationFormat>
  <Paragraphs>144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Barlow Semi Condensed</vt:lpstr>
      <vt:lpstr>Abel</vt:lpstr>
      <vt:lpstr>Barlow Semi Condensed Medium</vt:lpstr>
      <vt:lpstr>Fjalla One</vt:lpstr>
      <vt:lpstr>Technology Consulting by Slidesgo</vt:lpstr>
      <vt:lpstr>Lima  Consulting Company</vt:lpstr>
      <vt:lpstr>Table of Contents</vt:lpstr>
      <vt:lpstr>Our Company Summary</vt:lpstr>
      <vt:lpstr>Understanding the Problem</vt:lpstr>
      <vt:lpstr>Our Solutions / Services</vt:lpstr>
      <vt:lpstr>Market Research</vt:lpstr>
      <vt:lpstr>Competitor Analysis</vt:lpstr>
      <vt:lpstr>Business plan</vt:lpstr>
      <vt:lpstr>Target</vt:lpstr>
      <vt:lpstr>Our Process</vt:lpstr>
      <vt:lpstr>Our Partners</vt:lpstr>
      <vt:lpstr>Sales and cost statistics</vt:lpstr>
      <vt:lpstr>…Statistics</vt:lpstr>
      <vt:lpstr>Thank you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IMRAN</dc:creator>
  <cp:lastModifiedBy>IMRAN</cp:lastModifiedBy>
  <cp:revision>25</cp:revision>
  <dcterms:modified xsi:type="dcterms:W3CDTF">2024-10-05T10:04:18Z</dcterms:modified>
</cp:coreProperties>
</file>