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2860000" cy="22860000"/>
  <p:notesSz cx="6858000" cy="9144000"/>
  <p:defaultTextStyle>
    <a:defPPr>
      <a:defRPr lang="en-US"/>
    </a:defPPr>
    <a:lvl1pPr marL="0" algn="l" defTabSz="219441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11" algn="l" defTabSz="219441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419" algn="l" defTabSz="219441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628" algn="l" defTabSz="219441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8839" algn="l" defTabSz="219441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050" algn="l" defTabSz="219441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258" algn="l" defTabSz="219441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469" algn="l" defTabSz="219441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7678" algn="l" defTabSz="219441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0" userDrawn="1">
          <p15:clr>
            <a:srgbClr val="A4A3A4"/>
          </p15:clr>
        </p15:guide>
        <p15:guide id="2" pos="7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4FF"/>
    <a:srgbClr val="C8A5F9"/>
    <a:srgbClr val="FF5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7"/>
    <p:restoredTop sz="94592"/>
  </p:normalViewPr>
  <p:slideViewPr>
    <p:cSldViewPr snapToGrid="0" snapToObjects="1">
      <p:cViewPr>
        <p:scale>
          <a:sx n="50" d="100"/>
          <a:sy n="50" d="100"/>
        </p:scale>
        <p:origin x="3368" y="144"/>
      </p:cViewPr>
      <p:guideLst>
        <p:guide orient="horz" pos="7200"/>
        <p:guide pos="7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741210"/>
            <a:ext cx="19431000" cy="7958667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2006793"/>
            <a:ext cx="17145000" cy="5519207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5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217084"/>
            <a:ext cx="4929188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217084"/>
            <a:ext cx="14501813" cy="193727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8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5699132"/>
            <a:ext cx="19716750" cy="9509123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5298215"/>
            <a:ext cx="19716750" cy="5000623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4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7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7089"/>
            <a:ext cx="1971675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5603877"/>
            <a:ext cx="9670850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8350250"/>
            <a:ext cx="9670850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5603877"/>
            <a:ext cx="9718478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8350250"/>
            <a:ext cx="9718478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6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291422"/>
            <a:ext cx="11572875" cy="16245417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6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291422"/>
            <a:ext cx="11572875" cy="16245417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6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217089"/>
            <a:ext cx="1971675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6085417"/>
            <a:ext cx="1971675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9285-B509-2642-BBE4-4061019F90F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C323C-2937-9940-81D2-D893C84A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216CA01-BAF5-BC48-B2B2-865CF7E291D5}"/>
              </a:ext>
            </a:extLst>
          </p:cNvPr>
          <p:cNvGrpSpPr/>
          <p:nvPr/>
        </p:nvGrpSpPr>
        <p:grpSpPr>
          <a:xfrm>
            <a:off x="1210725" y="4195799"/>
            <a:ext cx="20164536" cy="11123401"/>
            <a:chOff x="1210725" y="4195799"/>
            <a:chExt cx="20164536" cy="1112340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9D5DFA3-E20C-944E-BD33-FD4A41F4D562}"/>
                </a:ext>
              </a:extLst>
            </p:cNvPr>
            <p:cNvGrpSpPr/>
            <p:nvPr/>
          </p:nvGrpSpPr>
          <p:grpSpPr>
            <a:xfrm>
              <a:off x="3762344" y="8333033"/>
              <a:ext cx="4912246" cy="3096967"/>
              <a:chOff x="5492673" y="2312293"/>
              <a:chExt cx="4912246" cy="3096967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8D2E7EB-0F9C-5D40-B2D3-F20FE9E74939}"/>
                  </a:ext>
                </a:extLst>
              </p:cNvPr>
              <p:cNvSpPr/>
              <p:nvPr/>
            </p:nvSpPr>
            <p:spPr>
              <a:xfrm>
                <a:off x="5832919" y="3550026"/>
                <a:ext cx="4572000" cy="3635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Transformer (BERT)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92B489F-686A-D64A-B461-E319EB458A94}"/>
                  </a:ext>
                </a:extLst>
              </p:cNvPr>
              <p:cNvSpPr/>
              <p:nvPr/>
            </p:nvSpPr>
            <p:spPr>
              <a:xfrm>
                <a:off x="5991181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F46DFF3-E144-8F48-BCA6-1AFAE21C4956}"/>
                  </a:ext>
                </a:extLst>
              </p:cNvPr>
              <p:cNvSpPr/>
              <p:nvPr/>
            </p:nvSpPr>
            <p:spPr>
              <a:xfrm>
                <a:off x="6435588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309FA8D-1986-4A4D-A5EB-66A14B0F3966}"/>
                  </a:ext>
                </a:extLst>
              </p:cNvPr>
              <p:cNvSpPr/>
              <p:nvPr/>
            </p:nvSpPr>
            <p:spPr>
              <a:xfrm>
                <a:off x="6879995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B6E6438-CE59-264A-A3AD-A7A812C1851C}"/>
                  </a:ext>
                </a:extLst>
              </p:cNvPr>
              <p:cNvSpPr/>
              <p:nvPr/>
            </p:nvSpPr>
            <p:spPr>
              <a:xfrm>
                <a:off x="7324402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DC2620D-B9DE-2C4B-A801-A627DCB6EEE0}"/>
                  </a:ext>
                </a:extLst>
              </p:cNvPr>
              <p:cNvSpPr/>
              <p:nvPr/>
            </p:nvSpPr>
            <p:spPr>
              <a:xfrm>
                <a:off x="9982460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98B4016-E981-CC46-B95F-281109CA9900}"/>
                  </a:ext>
                </a:extLst>
              </p:cNvPr>
              <p:cNvSpPr/>
              <p:nvPr/>
            </p:nvSpPr>
            <p:spPr>
              <a:xfrm>
                <a:off x="7768809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3BBD15E-DB85-1248-9F16-EF4E8BCB7966}"/>
                  </a:ext>
                </a:extLst>
              </p:cNvPr>
              <p:cNvSpPr/>
              <p:nvPr/>
            </p:nvSpPr>
            <p:spPr>
              <a:xfrm>
                <a:off x="8213216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1975D83-23A7-6C48-95E9-53D8D1088A6F}"/>
                  </a:ext>
                </a:extLst>
              </p:cNvPr>
              <p:cNvSpPr/>
              <p:nvPr/>
            </p:nvSpPr>
            <p:spPr>
              <a:xfrm>
                <a:off x="8655527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308F2A8-3864-3448-BED4-B00C1F59D113}"/>
                  </a:ext>
                </a:extLst>
              </p:cNvPr>
              <p:cNvSpPr/>
              <p:nvPr/>
            </p:nvSpPr>
            <p:spPr>
              <a:xfrm>
                <a:off x="9097838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B75F002-114F-0742-B1B5-0B0C23F391F9}"/>
                  </a:ext>
                </a:extLst>
              </p:cNvPr>
              <p:cNvSpPr/>
              <p:nvPr/>
            </p:nvSpPr>
            <p:spPr>
              <a:xfrm>
                <a:off x="9540149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E450FFC-939C-0A4F-9F83-AC3B28B9359C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6128341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3FF7B49-12BE-9C41-A528-42DE0A400D3F}"/>
                  </a:ext>
                </a:extLst>
              </p:cNvPr>
              <p:cNvCxnSpPr>
                <a:stCxn id="47" idx="0"/>
              </p:cNvCxnSpPr>
              <p:nvPr/>
            </p:nvCxnSpPr>
            <p:spPr>
              <a:xfrm flipV="1">
                <a:off x="657274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06974CA-CCAE-6C4A-8D05-8643FBF20B90}"/>
                  </a:ext>
                </a:extLst>
              </p:cNvPr>
              <p:cNvCxnSpPr>
                <a:stCxn id="48" idx="0"/>
              </p:cNvCxnSpPr>
              <p:nvPr/>
            </p:nvCxnSpPr>
            <p:spPr>
              <a:xfrm flipV="1">
                <a:off x="7017155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9FFF81E-ADFF-0B42-86A2-62020C9BB88E}"/>
                  </a:ext>
                </a:extLst>
              </p:cNvPr>
              <p:cNvCxnSpPr>
                <a:stCxn id="49" idx="0"/>
              </p:cNvCxnSpPr>
              <p:nvPr/>
            </p:nvCxnSpPr>
            <p:spPr>
              <a:xfrm flipV="1">
                <a:off x="7461562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54FC404-7C52-A742-A4C3-AAE7326CE014}"/>
                  </a:ext>
                </a:extLst>
              </p:cNvPr>
              <p:cNvCxnSpPr>
                <a:stCxn id="51" idx="0"/>
              </p:cNvCxnSpPr>
              <p:nvPr/>
            </p:nvCxnSpPr>
            <p:spPr>
              <a:xfrm flipV="1">
                <a:off x="790596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E392BED-5F6B-434F-B39E-ECB18CF7B0ED}"/>
                  </a:ext>
                </a:extLst>
              </p:cNvPr>
              <p:cNvCxnSpPr>
                <a:stCxn id="52" idx="0"/>
              </p:cNvCxnSpPr>
              <p:nvPr/>
            </p:nvCxnSpPr>
            <p:spPr>
              <a:xfrm flipV="1">
                <a:off x="8350376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4F908C1-CA49-0E43-BC1A-909D29A6B3FF}"/>
                  </a:ext>
                </a:extLst>
              </p:cNvPr>
              <p:cNvCxnSpPr>
                <a:stCxn id="53" idx="0"/>
              </p:cNvCxnSpPr>
              <p:nvPr/>
            </p:nvCxnSpPr>
            <p:spPr>
              <a:xfrm flipV="1">
                <a:off x="8792687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2F82B7E-7CF5-3444-B3AF-1C3D2014BE65}"/>
                  </a:ext>
                </a:extLst>
              </p:cNvPr>
              <p:cNvCxnSpPr>
                <a:stCxn id="54" idx="0"/>
              </p:cNvCxnSpPr>
              <p:nvPr/>
            </p:nvCxnSpPr>
            <p:spPr>
              <a:xfrm flipV="1">
                <a:off x="923499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F543361-6041-BF46-8D55-513B0231C53E}"/>
                  </a:ext>
                </a:extLst>
              </p:cNvPr>
              <p:cNvCxnSpPr>
                <a:stCxn id="55" idx="0"/>
              </p:cNvCxnSpPr>
              <p:nvPr/>
            </p:nvCxnSpPr>
            <p:spPr>
              <a:xfrm flipV="1">
                <a:off x="967730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6A862BC-322D-3949-9300-2A1A44DDF5A5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V="1">
                <a:off x="10119620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91A446-B39F-4746-9225-4E3A9C446F24}"/>
                  </a:ext>
                </a:extLst>
              </p:cNvPr>
              <p:cNvSpPr txBox="1"/>
              <p:nvPr/>
            </p:nvSpPr>
            <p:spPr>
              <a:xfrm>
                <a:off x="5860863" y="4585929"/>
                <a:ext cx="53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[CLS]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BE3A801-9911-7B47-BC61-9B13E083C60E}"/>
                  </a:ext>
                </a:extLst>
              </p:cNvPr>
              <p:cNvSpPr txBox="1"/>
              <p:nvPr/>
            </p:nvSpPr>
            <p:spPr>
              <a:xfrm>
                <a:off x="6331116" y="4583325"/>
                <a:ext cx="483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[E1]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1CE11AB-7289-2841-82A1-0B1BC721D9C2}"/>
                  </a:ext>
                </a:extLst>
              </p:cNvPr>
              <p:cNvSpPr txBox="1"/>
              <p:nvPr/>
            </p:nvSpPr>
            <p:spPr>
              <a:xfrm>
                <a:off x="7633425" y="4585929"/>
                <a:ext cx="545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[/E1]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7E6FDB4-BEB6-CB44-A954-072BFE6AE6F4}"/>
                  </a:ext>
                </a:extLst>
              </p:cNvPr>
              <p:cNvSpPr txBox="1"/>
              <p:nvPr/>
            </p:nvSpPr>
            <p:spPr>
              <a:xfrm>
                <a:off x="8551055" y="4578966"/>
                <a:ext cx="483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[E2]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37C53D0-A58A-414E-9D90-BE43905D4EC4}"/>
                  </a:ext>
                </a:extLst>
              </p:cNvPr>
              <p:cNvSpPr txBox="1"/>
              <p:nvPr/>
            </p:nvSpPr>
            <p:spPr>
              <a:xfrm>
                <a:off x="9437773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[/E2]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98F4EC7-E427-864B-91B9-90EA5193A0FC}"/>
                  </a:ext>
                </a:extLst>
              </p:cNvPr>
              <p:cNvSpPr txBox="1"/>
              <p:nvPr/>
            </p:nvSpPr>
            <p:spPr>
              <a:xfrm>
                <a:off x="6835377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1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2ACE2C-F58F-2E4C-BBC4-FEC0B7F3D417}"/>
                  </a:ext>
                </a:extLst>
              </p:cNvPr>
              <p:cNvSpPr txBox="1"/>
              <p:nvPr/>
            </p:nvSpPr>
            <p:spPr>
              <a:xfrm>
                <a:off x="8833113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2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72BC018-AAA8-1F45-8D33-365B7A0A72DE}"/>
                  </a:ext>
                </a:extLst>
              </p:cNvPr>
              <p:cNvSpPr/>
              <p:nvPr/>
            </p:nvSpPr>
            <p:spPr>
              <a:xfrm>
                <a:off x="5988715" y="2913962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0DE7851-839F-6141-AD0A-BE57C3F76008}"/>
                  </a:ext>
                </a:extLst>
              </p:cNvPr>
              <p:cNvCxnSpPr>
                <a:stCxn id="73" idx="2"/>
              </p:cNvCxnSpPr>
              <p:nvPr/>
            </p:nvCxnSpPr>
            <p:spPr>
              <a:xfrm>
                <a:off x="6125875" y="3279722"/>
                <a:ext cx="0" cy="270302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9081E84-AA87-5749-AED3-054851E02372}"/>
                  </a:ext>
                </a:extLst>
              </p:cNvPr>
              <p:cNvGrpSpPr/>
              <p:nvPr/>
            </p:nvGrpSpPr>
            <p:grpSpPr>
              <a:xfrm>
                <a:off x="5492673" y="2312293"/>
                <a:ext cx="1266403" cy="328764"/>
                <a:chOff x="6421724" y="1661401"/>
                <a:chExt cx="1266403" cy="328764"/>
              </a:xfrm>
            </p:grpSpPr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9C2BAFB5-977D-BB43-8A03-32C381955BE3}"/>
                    </a:ext>
                  </a:extLst>
                </p:cNvPr>
                <p:cNvSpPr/>
                <p:nvPr/>
              </p:nvSpPr>
              <p:spPr>
                <a:xfrm>
                  <a:off x="6421724" y="1661401"/>
                  <a:ext cx="1266403" cy="328764"/>
                </a:xfrm>
                <a:prstGeom prst="roundRect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76B228F-4FAC-874D-9A51-9BCEE1515B8A}"/>
                    </a:ext>
                  </a:extLst>
                </p:cNvPr>
                <p:cNvSpPr/>
                <p:nvPr/>
              </p:nvSpPr>
              <p:spPr>
                <a:xfrm>
                  <a:off x="651840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5E9884F-7AA0-3441-98B4-CC0BAC8BE634}"/>
                    </a:ext>
                  </a:extLst>
                </p:cNvPr>
                <p:cNvSpPr/>
                <p:nvPr/>
              </p:nvSpPr>
              <p:spPr>
                <a:xfrm>
                  <a:off x="716912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8F0902-FBCE-654F-A7F0-5827B63ECBCE}"/>
                    </a:ext>
                  </a:extLst>
                </p:cNvPr>
                <p:cNvSpPr/>
                <p:nvPr/>
              </p:nvSpPr>
              <p:spPr>
                <a:xfrm>
                  <a:off x="7413805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2C1E2C5-B9F2-6C40-A4B5-DF41FB355529}"/>
                    </a:ext>
                  </a:extLst>
                </p:cNvPr>
                <p:cNvSpPr/>
                <p:nvPr/>
              </p:nvSpPr>
              <p:spPr>
                <a:xfrm>
                  <a:off x="6924449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0B847B3-2AAC-9541-8266-15DF4DB773AD}"/>
                  </a:ext>
                </a:extLst>
              </p:cNvPr>
              <p:cNvSpPr txBox="1"/>
              <p:nvPr/>
            </p:nvSpPr>
            <p:spPr>
              <a:xfrm>
                <a:off x="9841224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[SEP]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84C2FC0-7638-8846-B43F-9A952A9314AF}"/>
                  </a:ext>
                </a:extLst>
              </p:cNvPr>
              <p:cNvCxnSpPr>
                <a:stCxn id="73" idx="0"/>
                <a:endCxn id="79" idx="2"/>
              </p:cNvCxnSpPr>
              <p:nvPr/>
            </p:nvCxnSpPr>
            <p:spPr>
              <a:xfrm flipV="1">
                <a:off x="6125875" y="2641057"/>
                <a:ext cx="0" cy="272905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D384D8F-A14A-DC4A-928E-E24FF31FC0E9}"/>
                  </a:ext>
                </a:extLst>
              </p:cNvPr>
              <p:cNvSpPr txBox="1"/>
              <p:nvPr/>
            </p:nvSpPr>
            <p:spPr>
              <a:xfrm>
                <a:off x="5832919" y="5039928"/>
                <a:ext cx="456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(c) Entity Marker – [CLS]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C89BD11-2218-6645-B1C4-52A1E507AC1A}"/>
                </a:ext>
              </a:extLst>
            </p:cNvPr>
            <p:cNvGrpSpPr/>
            <p:nvPr/>
          </p:nvGrpSpPr>
          <p:grpSpPr>
            <a:xfrm>
              <a:off x="9192157" y="8057515"/>
              <a:ext cx="4572000" cy="3372485"/>
              <a:chOff x="5832919" y="2036775"/>
              <a:chExt cx="4572000" cy="3372485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F13FC8D-57EF-BC4B-8B71-7EDEBE398556}"/>
                  </a:ext>
                </a:extLst>
              </p:cNvPr>
              <p:cNvSpPr/>
              <p:nvPr/>
            </p:nvSpPr>
            <p:spPr>
              <a:xfrm>
                <a:off x="5832919" y="3550026"/>
                <a:ext cx="4572000" cy="3635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Transformer (BERT)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B623949-4FE1-5E47-A818-10608EEA4631}"/>
                  </a:ext>
                </a:extLst>
              </p:cNvPr>
              <p:cNvSpPr/>
              <p:nvPr/>
            </p:nvSpPr>
            <p:spPr>
              <a:xfrm>
                <a:off x="5991181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08ACFCD-31E2-AF42-ABCD-81A01B2EF23D}"/>
                  </a:ext>
                </a:extLst>
              </p:cNvPr>
              <p:cNvSpPr/>
              <p:nvPr/>
            </p:nvSpPr>
            <p:spPr>
              <a:xfrm>
                <a:off x="6435588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B76CCC7-DADB-E042-B48D-E20A19069167}"/>
                  </a:ext>
                </a:extLst>
              </p:cNvPr>
              <p:cNvSpPr/>
              <p:nvPr/>
            </p:nvSpPr>
            <p:spPr>
              <a:xfrm>
                <a:off x="6879995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C23D4FE-4F5B-3744-BD3F-9608940BC978}"/>
                  </a:ext>
                </a:extLst>
              </p:cNvPr>
              <p:cNvSpPr/>
              <p:nvPr/>
            </p:nvSpPr>
            <p:spPr>
              <a:xfrm>
                <a:off x="7324402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66E5472-3418-C142-819F-E580C7E09EDE}"/>
                  </a:ext>
                </a:extLst>
              </p:cNvPr>
              <p:cNvSpPr/>
              <p:nvPr/>
            </p:nvSpPr>
            <p:spPr>
              <a:xfrm>
                <a:off x="9982460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7408338-9295-5C49-9BCE-3DDA4DEC2AA9}"/>
                  </a:ext>
                </a:extLst>
              </p:cNvPr>
              <p:cNvSpPr/>
              <p:nvPr/>
            </p:nvSpPr>
            <p:spPr>
              <a:xfrm>
                <a:off x="7768809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A4BD218-7CB5-BF40-88D9-CA76BAD1C8E0}"/>
                  </a:ext>
                </a:extLst>
              </p:cNvPr>
              <p:cNvSpPr/>
              <p:nvPr/>
            </p:nvSpPr>
            <p:spPr>
              <a:xfrm>
                <a:off x="8213216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3A56F7D-AAC4-884A-8800-ECB754FFD956}"/>
                  </a:ext>
                </a:extLst>
              </p:cNvPr>
              <p:cNvSpPr/>
              <p:nvPr/>
            </p:nvSpPr>
            <p:spPr>
              <a:xfrm>
                <a:off x="8655527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85CC301-7FCE-D34B-9583-34C92748AFBA}"/>
                  </a:ext>
                </a:extLst>
              </p:cNvPr>
              <p:cNvSpPr/>
              <p:nvPr/>
            </p:nvSpPr>
            <p:spPr>
              <a:xfrm>
                <a:off x="9097838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0A77C7C-A733-0247-9519-D5002C9C8A4C}"/>
                  </a:ext>
                </a:extLst>
              </p:cNvPr>
              <p:cNvSpPr/>
              <p:nvPr/>
            </p:nvSpPr>
            <p:spPr>
              <a:xfrm>
                <a:off x="9540149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D080F38B-F3E5-064F-BB5D-174E30369966}"/>
                  </a:ext>
                </a:extLst>
              </p:cNvPr>
              <p:cNvCxnSpPr>
                <a:cxnSpLocks/>
                <a:stCxn id="86" idx="0"/>
              </p:cNvCxnSpPr>
              <p:nvPr/>
            </p:nvCxnSpPr>
            <p:spPr>
              <a:xfrm flipV="1">
                <a:off x="6128341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C3362850-66AC-9841-870C-EFC8D4FD8433}"/>
                  </a:ext>
                </a:extLst>
              </p:cNvPr>
              <p:cNvCxnSpPr>
                <a:stCxn id="87" idx="0"/>
              </p:cNvCxnSpPr>
              <p:nvPr/>
            </p:nvCxnSpPr>
            <p:spPr>
              <a:xfrm flipV="1">
                <a:off x="657274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36631FD-8916-0C4A-9F41-CF6DCCBCA9FE}"/>
                  </a:ext>
                </a:extLst>
              </p:cNvPr>
              <p:cNvCxnSpPr>
                <a:stCxn id="88" idx="0"/>
              </p:cNvCxnSpPr>
              <p:nvPr/>
            </p:nvCxnSpPr>
            <p:spPr>
              <a:xfrm flipV="1">
                <a:off x="7017155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1CFE7A97-1C94-6642-8944-6CE4E70D12A5}"/>
                  </a:ext>
                </a:extLst>
              </p:cNvPr>
              <p:cNvCxnSpPr>
                <a:stCxn id="89" idx="0"/>
              </p:cNvCxnSpPr>
              <p:nvPr/>
            </p:nvCxnSpPr>
            <p:spPr>
              <a:xfrm flipV="1">
                <a:off x="7461562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78178146-2808-BF40-A98B-C82C8F24E52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 flipV="1">
                <a:off x="790596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504D421D-5472-2247-A03C-E757242A1592}"/>
                  </a:ext>
                </a:extLst>
              </p:cNvPr>
              <p:cNvCxnSpPr>
                <a:stCxn id="92" idx="0"/>
              </p:cNvCxnSpPr>
              <p:nvPr/>
            </p:nvCxnSpPr>
            <p:spPr>
              <a:xfrm flipV="1">
                <a:off x="8350376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8C48A1ED-D9D7-5742-ABF1-F2A20656D99A}"/>
                  </a:ext>
                </a:extLst>
              </p:cNvPr>
              <p:cNvCxnSpPr>
                <a:stCxn id="93" idx="0"/>
              </p:cNvCxnSpPr>
              <p:nvPr/>
            </p:nvCxnSpPr>
            <p:spPr>
              <a:xfrm flipV="1">
                <a:off x="8792687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248688BB-4133-184A-BA76-19BF27E47F8D}"/>
                  </a:ext>
                </a:extLst>
              </p:cNvPr>
              <p:cNvCxnSpPr>
                <a:stCxn id="94" idx="0"/>
              </p:cNvCxnSpPr>
              <p:nvPr/>
            </p:nvCxnSpPr>
            <p:spPr>
              <a:xfrm flipV="1">
                <a:off x="923499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718A0E3E-9B0D-2B45-A297-DE89C861D027}"/>
                  </a:ext>
                </a:extLst>
              </p:cNvPr>
              <p:cNvCxnSpPr>
                <a:stCxn id="95" idx="0"/>
              </p:cNvCxnSpPr>
              <p:nvPr/>
            </p:nvCxnSpPr>
            <p:spPr>
              <a:xfrm flipV="1">
                <a:off x="967730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E68CCE03-4B4C-C246-A47D-4549FCEECE79}"/>
                  </a:ext>
                </a:extLst>
              </p:cNvPr>
              <p:cNvCxnSpPr>
                <a:stCxn id="90" idx="0"/>
              </p:cNvCxnSpPr>
              <p:nvPr/>
            </p:nvCxnSpPr>
            <p:spPr>
              <a:xfrm flipV="1">
                <a:off x="10119620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9114C98-216A-0D46-BDB4-73A743A376D5}"/>
                  </a:ext>
                </a:extLst>
              </p:cNvPr>
              <p:cNvSpPr txBox="1"/>
              <p:nvPr/>
            </p:nvSpPr>
            <p:spPr>
              <a:xfrm>
                <a:off x="5860863" y="4585929"/>
                <a:ext cx="53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[CLS]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779A5D3-B7CD-ED42-BA10-4B65B30F7B7D}"/>
                  </a:ext>
                </a:extLst>
              </p:cNvPr>
              <p:cNvSpPr txBox="1"/>
              <p:nvPr/>
            </p:nvSpPr>
            <p:spPr>
              <a:xfrm>
                <a:off x="6331116" y="4583325"/>
                <a:ext cx="483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[E1]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BA3AF87-EDCF-C84A-86FC-1F5D046AA1CD}"/>
                  </a:ext>
                </a:extLst>
              </p:cNvPr>
              <p:cNvSpPr txBox="1"/>
              <p:nvPr/>
            </p:nvSpPr>
            <p:spPr>
              <a:xfrm>
                <a:off x="7633425" y="4585929"/>
                <a:ext cx="545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[/E1]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B9186D4-E17D-BE4F-995C-F6E7B865DBED}"/>
                  </a:ext>
                </a:extLst>
              </p:cNvPr>
              <p:cNvSpPr txBox="1"/>
              <p:nvPr/>
            </p:nvSpPr>
            <p:spPr>
              <a:xfrm>
                <a:off x="8551055" y="4578966"/>
                <a:ext cx="483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[E2]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7A8DF68-B8D7-9946-926F-26B275CEC703}"/>
                  </a:ext>
                </a:extLst>
              </p:cNvPr>
              <p:cNvSpPr txBox="1"/>
              <p:nvPr/>
            </p:nvSpPr>
            <p:spPr>
              <a:xfrm>
                <a:off x="9437773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[/E2]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00FD1B6-B292-EB4B-A324-08AD7E42D23B}"/>
                  </a:ext>
                </a:extLst>
              </p:cNvPr>
              <p:cNvSpPr txBox="1"/>
              <p:nvPr/>
            </p:nvSpPr>
            <p:spPr>
              <a:xfrm>
                <a:off x="6835377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3BB79D5-B579-1940-9AF3-F9378A8D06A5}"/>
                  </a:ext>
                </a:extLst>
              </p:cNvPr>
              <p:cNvSpPr txBox="1"/>
              <p:nvPr/>
            </p:nvSpPr>
            <p:spPr>
              <a:xfrm>
                <a:off x="8833113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2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51C3170-5D1A-4B41-B82F-EBFA0D629128}"/>
                  </a:ext>
                </a:extLst>
              </p:cNvPr>
              <p:cNvSpPr/>
              <p:nvPr/>
            </p:nvSpPr>
            <p:spPr>
              <a:xfrm>
                <a:off x="6435588" y="2913962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0871885-39D4-0441-9887-9A8EFC536BAE}"/>
                  </a:ext>
                </a:extLst>
              </p:cNvPr>
              <p:cNvSpPr/>
              <p:nvPr/>
            </p:nvSpPr>
            <p:spPr>
              <a:xfrm>
                <a:off x="8651489" y="2911357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80B82F1C-E402-6746-80AB-B897E89419B9}"/>
                  </a:ext>
                </a:extLst>
              </p:cNvPr>
              <p:cNvCxnSpPr>
                <a:stCxn id="113" idx="2"/>
              </p:cNvCxnSpPr>
              <p:nvPr/>
            </p:nvCxnSpPr>
            <p:spPr>
              <a:xfrm flipH="1">
                <a:off x="6572749" y="3279722"/>
                <a:ext cx="1" cy="270302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E8E025E-7004-A640-AA16-65ABD5BC8F3A}"/>
                  </a:ext>
                </a:extLst>
              </p:cNvPr>
              <p:cNvCxnSpPr>
                <a:stCxn id="114" idx="2"/>
              </p:cNvCxnSpPr>
              <p:nvPr/>
            </p:nvCxnSpPr>
            <p:spPr>
              <a:xfrm>
                <a:off x="8788649" y="3277117"/>
                <a:ext cx="0" cy="270734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292BFD0-6000-8C49-8C52-DD901460897D}"/>
                  </a:ext>
                </a:extLst>
              </p:cNvPr>
              <p:cNvGrpSpPr/>
              <p:nvPr/>
            </p:nvGrpSpPr>
            <p:grpSpPr>
              <a:xfrm>
                <a:off x="7047496" y="2036775"/>
                <a:ext cx="1266403" cy="328764"/>
                <a:chOff x="6421724" y="1661401"/>
                <a:chExt cx="1266403" cy="328764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0D82CB09-6EC0-5E44-80FD-FADD94D3BAE9}"/>
                    </a:ext>
                  </a:extLst>
                </p:cNvPr>
                <p:cNvSpPr/>
                <p:nvPr/>
              </p:nvSpPr>
              <p:spPr>
                <a:xfrm>
                  <a:off x="6421724" y="1661401"/>
                  <a:ext cx="1266403" cy="328764"/>
                </a:xfrm>
                <a:prstGeom prst="roundRect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3AA1E770-BDE2-C04E-ACA5-3972B9E0BE30}"/>
                    </a:ext>
                  </a:extLst>
                </p:cNvPr>
                <p:cNvSpPr/>
                <p:nvPr/>
              </p:nvSpPr>
              <p:spPr>
                <a:xfrm>
                  <a:off x="651840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8A1F775-DF60-A940-A3DF-A388C8ED8EB0}"/>
                    </a:ext>
                  </a:extLst>
                </p:cNvPr>
                <p:cNvSpPr/>
                <p:nvPr/>
              </p:nvSpPr>
              <p:spPr>
                <a:xfrm>
                  <a:off x="716912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AE57810-BA42-4146-8954-77B281C120E1}"/>
                    </a:ext>
                  </a:extLst>
                </p:cNvPr>
                <p:cNvSpPr/>
                <p:nvPr/>
              </p:nvSpPr>
              <p:spPr>
                <a:xfrm>
                  <a:off x="7413805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EF57142E-B12F-1D49-8F5C-86381450B790}"/>
                    </a:ext>
                  </a:extLst>
                </p:cNvPr>
                <p:cNvSpPr/>
                <p:nvPr/>
              </p:nvSpPr>
              <p:spPr>
                <a:xfrm>
                  <a:off x="6924449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88DC8DD-4FBE-4C46-AEB9-D50AB1C883B4}"/>
                  </a:ext>
                </a:extLst>
              </p:cNvPr>
              <p:cNvSpPr txBox="1"/>
              <p:nvPr/>
            </p:nvSpPr>
            <p:spPr>
              <a:xfrm>
                <a:off x="9841224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[SEP]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2BA4E3-F648-3449-8763-49B5685765C0}"/>
                  </a:ext>
                </a:extLst>
              </p:cNvPr>
              <p:cNvSpPr txBox="1"/>
              <p:nvPr/>
            </p:nvSpPr>
            <p:spPr>
              <a:xfrm>
                <a:off x="5832919" y="5039928"/>
                <a:ext cx="456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(d) Entity Marker – Entity Start</a:t>
                </a: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71340B4-84AF-D44C-A40E-B8D4966B5C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2748" y="2638448"/>
                <a:ext cx="2215901" cy="2605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BD86A86-CA7C-644F-9B8D-A4581FE53223}"/>
                  </a:ext>
                </a:extLst>
              </p:cNvPr>
              <p:cNvCxnSpPr>
                <a:endCxn id="113" idx="0"/>
              </p:cNvCxnSpPr>
              <p:nvPr/>
            </p:nvCxnSpPr>
            <p:spPr>
              <a:xfrm>
                <a:off x="6572748" y="2638448"/>
                <a:ext cx="0" cy="275514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E95C565-CC81-8849-8C60-EFB5B90627A3}"/>
                  </a:ext>
                </a:extLst>
              </p:cNvPr>
              <p:cNvCxnSpPr>
                <a:endCxn id="114" idx="0"/>
              </p:cNvCxnSpPr>
              <p:nvPr/>
            </p:nvCxnSpPr>
            <p:spPr>
              <a:xfrm>
                <a:off x="8788649" y="2638448"/>
                <a:ext cx="0" cy="272909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10C5B2D6-74C7-9445-A659-B10B75D53F02}"/>
                  </a:ext>
                </a:extLst>
              </p:cNvPr>
              <p:cNvCxnSpPr>
                <a:stCxn id="124" idx="2"/>
              </p:cNvCxnSpPr>
              <p:nvPr/>
            </p:nvCxnSpPr>
            <p:spPr>
              <a:xfrm flipH="1">
                <a:off x="7680697" y="2365539"/>
                <a:ext cx="1" cy="272909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22DAAA0-6867-7148-8722-31765D9B3977}"/>
                </a:ext>
              </a:extLst>
            </p:cNvPr>
            <p:cNvGrpSpPr/>
            <p:nvPr/>
          </p:nvGrpSpPr>
          <p:grpSpPr>
            <a:xfrm>
              <a:off x="14307123" y="8075445"/>
              <a:ext cx="4572000" cy="3354555"/>
              <a:chOff x="5832919" y="2054705"/>
              <a:chExt cx="4572000" cy="3354555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DFEC2A7-7E93-E54F-A916-3C7D9C87D5ED}"/>
                  </a:ext>
                </a:extLst>
              </p:cNvPr>
              <p:cNvSpPr/>
              <p:nvPr/>
            </p:nvSpPr>
            <p:spPr>
              <a:xfrm>
                <a:off x="5832919" y="3550026"/>
                <a:ext cx="4572000" cy="3635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Transformer (BERT)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1DF9862-D736-614F-8BA9-F43416E7E6AD}"/>
                  </a:ext>
                </a:extLst>
              </p:cNvPr>
              <p:cNvSpPr/>
              <p:nvPr/>
            </p:nvSpPr>
            <p:spPr>
              <a:xfrm>
                <a:off x="5991181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CED1C4B-CAAF-5541-930D-AD2568E87776}"/>
                  </a:ext>
                </a:extLst>
              </p:cNvPr>
              <p:cNvSpPr/>
              <p:nvPr/>
            </p:nvSpPr>
            <p:spPr>
              <a:xfrm>
                <a:off x="6435588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998A77C-D0F8-CF48-9EE2-B3F29EFE43A4}"/>
                  </a:ext>
                </a:extLst>
              </p:cNvPr>
              <p:cNvSpPr/>
              <p:nvPr/>
            </p:nvSpPr>
            <p:spPr>
              <a:xfrm>
                <a:off x="6879995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E868E1E-04F7-5D44-B9B1-E49D50289A8E}"/>
                  </a:ext>
                </a:extLst>
              </p:cNvPr>
              <p:cNvSpPr/>
              <p:nvPr/>
            </p:nvSpPr>
            <p:spPr>
              <a:xfrm>
                <a:off x="7324402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F98AE65-7F4D-5641-AC63-33CD65608B8D}"/>
                  </a:ext>
                </a:extLst>
              </p:cNvPr>
              <p:cNvSpPr/>
              <p:nvPr/>
            </p:nvSpPr>
            <p:spPr>
              <a:xfrm>
                <a:off x="9982460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10E3C0C-4F87-794B-BCA6-0AC1571BA1D3}"/>
                  </a:ext>
                </a:extLst>
              </p:cNvPr>
              <p:cNvSpPr/>
              <p:nvPr/>
            </p:nvSpPr>
            <p:spPr>
              <a:xfrm>
                <a:off x="7768809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601144A-DC1E-B448-A125-90B6DC69D637}"/>
                  </a:ext>
                </a:extLst>
              </p:cNvPr>
              <p:cNvSpPr/>
              <p:nvPr/>
            </p:nvSpPr>
            <p:spPr>
              <a:xfrm>
                <a:off x="8213216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5CF9BFD-1A27-FD4B-A6A7-AF9A6B16CEEC}"/>
                  </a:ext>
                </a:extLst>
              </p:cNvPr>
              <p:cNvSpPr/>
              <p:nvPr/>
            </p:nvSpPr>
            <p:spPr>
              <a:xfrm>
                <a:off x="8655527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2E19D4B-69AB-F747-9C8E-42852714CF2C}"/>
                  </a:ext>
                </a:extLst>
              </p:cNvPr>
              <p:cNvSpPr/>
              <p:nvPr/>
            </p:nvSpPr>
            <p:spPr>
              <a:xfrm>
                <a:off x="9097838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B8C798F-E04F-D24B-A00D-70F2EAA12AE3}"/>
                  </a:ext>
                </a:extLst>
              </p:cNvPr>
              <p:cNvSpPr/>
              <p:nvPr/>
            </p:nvSpPr>
            <p:spPr>
              <a:xfrm>
                <a:off x="9540149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AB7DF9F7-A913-F746-A611-18179D4644CC}"/>
                  </a:ext>
                </a:extLst>
              </p:cNvPr>
              <p:cNvCxnSpPr>
                <a:cxnSpLocks/>
                <a:stCxn id="131" idx="0"/>
              </p:cNvCxnSpPr>
              <p:nvPr/>
            </p:nvCxnSpPr>
            <p:spPr>
              <a:xfrm flipV="1">
                <a:off x="6128341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0612BAE3-CB4C-CF45-AD3E-87C56C1F0E3C}"/>
                  </a:ext>
                </a:extLst>
              </p:cNvPr>
              <p:cNvCxnSpPr>
                <a:stCxn id="132" idx="0"/>
              </p:cNvCxnSpPr>
              <p:nvPr/>
            </p:nvCxnSpPr>
            <p:spPr>
              <a:xfrm flipV="1">
                <a:off x="657274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2C1DB841-16AD-0A47-ABA3-8C087ACA7B5F}"/>
                  </a:ext>
                </a:extLst>
              </p:cNvPr>
              <p:cNvCxnSpPr>
                <a:stCxn id="133" idx="0"/>
              </p:cNvCxnSpPr>
              <p:nvPr/>
            </p:nvCxnSpPr>
            <p:spPr>
              <a:xfrm flipV="1">
                <a:off x="7017155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0469EA43-26C9-354C-8892-D0FD2D8C0D38}"/>
                  </a:ext>
                </a:extLst>
              </p:cNvPr>
              <p:cNvCxnSpPr>
                <a:stCxn id="134" idx="0"/>
              </p:cNvCxnSpPr>
              <p:nvPr/>
            </p:nvCxnSpPr>
            <p:spPr>
              <a:xfrm flipV="1">
                <a:off x="7461562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AF29CA7C-5200-C243-8F76-437C2C6562B2}"/>
                  </a:ext>
                </a:extLst>
              </p:cNvPr>
              <p:cNvCxnSpPr>
                <a:stCxn id="136" idx="0"/>
              </p:cNvCxnSpPr>
              <p:nvPr/>
            </p:nvCxnSpPr>
            <p:spPr>
              <a:xfrm flipV="1">
                <a:off x="790596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46CC48EC-14D6-864F-B6B2-4834FF519D00}"/>
                  </a:ext>
                </a:extLst>
              </p:cNvPr>
              <p:cNvCxnSpPr>
                <a:stCxn id="137" idx="0"/>
              </p:cNvCxnSpPr>
              <p:nvPr/>
            </p:nvCxnSpPr>
            <p:spPr>
              <a:xfrm flipV="1">
                <a:off x="8350376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9ED3ED74-87FC-EE42-9DE3-1A7E4648EA5F}"/>
                  </a:ext>
                </a:extLst>
              </p:cNvPr>
              <p:cNvCxnSpPr>
                <a:stCxn id="138" idx="0"/>
              </p:cNvCxnSpPr>
              <p:nvPr/>
            </p:nvCxnSpPr>
            <p:spPr>
              <a:xfrm flipV="1">
                <a:off x="8792687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05E50CC4-393A-814C-8BC8-34DEEA17F82D}"/>
                  </a:ext>
                </a:extLst>
              </p:cNvPr>
              <p:cNvCxnSpPr>
                <a:stCxn id="139" idx="0"/>
              </p:cNvCxnSpPr>
              <p:nvPr/>
            </p:nvCxnSpPr>
            <p:spPr>
              <a:xfrm flipV="1">
                <a:off x="923499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BC679F43-C2A6-924B-87FD-06F7C77D09F4}"/>
                  </a:ext>
                </a:extLst>
              </p:cNvPr>
              <p:cNvCxnSpPr>
                <a:stCxn id="140" idx="0"/>
              </p:cNvCxnSpPr>
              <p:nvPr/>
            </p:nvCxnSpPr>
            <p:spPr>
              <a:xfrm flipV="1">
                <a:off x="967730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C054A67B-BECF-AC4D-A5FE-1063F35AFE20}"/>
                  </a:ext>
                </a:extLst>
              </p:cNvPr>
              <p:cNvCxnSpPr>
                <a:stCxn id="135" idx="0"/>
              </p:cNvCxnSpPr>
              <p:nvPr/>
            </p:nvCxnSpPr>
            <p:spPr>
              <a:xfrm flipV="1">
                <a:off x="10119620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97345B5-1292-F449-A9F5-10EA199B7F2D}"/>
                  </a:ext>
                </a:extLst>
              </p:cNvPr>
              <p:cNvSpPr txBox="1"/>
              <p:nvPr/>
            </p:nvSpPr>
            <p:spPr>
              <a:xfrm>
                <a:off x="5860863" y="4585929"/>
                <a:ext cx="53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[CLS]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5099EAC-07EB-D74C-8242-B0E3B12971A9}"/>
                  </a:ext>
                </a:extLst>
              </p:cNvPr>
              <p:cNvSpPr txBox="1"/>
              <p:nvPr/>
            </p:nvSpPr>
            <p:spPr>
              <a:xfrm>
                <a:off x="6331116" y="4583325"/>
                <a:ext cx="483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[E1]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F9E1F07-BC40-504A-B92A-2A3FC554AE06}"/>
                  </a:ext>
                </a:extLst>
              </p:cNvPr>
              <p:cNvSpPr txBox="1"/>
              <p:nvPr/>
            </p:nvSpPr>
            <p:spPr>
              <a:xfrm>
                <a:off x="7633425" y="4585929"/>
                <a:ext cx="545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[/E1]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267F6F4-9FD4-AE4D-8E35-0F44E3B4180A}"/>
                  </a:ext>
                </a:extLst>
              </p:cNvPr>
              <p:cNvSpPr txBox="1"/>
              <p:nvPr/>
            </p:nvSpPr>
            <p:spPr>
              <a:xfrm>
                <a:off x="8551055" y="4578966"/>
                <a:ext cx="483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[E2]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429C732-89D0-164B-BFBD-302A00942664}"/>
                  </a:ext>
                </a:extLst>
              </p:cNvPr>
              <p:cNvSpPr txBox="1"/>
              <p:nvPr/>
            </p:nvSpPr>
            <p:spPr>
              <a:xfrm>
                <a:off x="9437773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[/E2]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5931946-3100-DF48-9E97-02BAAA825D23}"/>
                  </a:ext>
                </a:extLst>
              </p:cNvPr>
              <p:cNvSpPr txBox="1"/>
              <p:nvPr/>
            </p:nvSpPr>
            <p:spPr>
              <a:xfrm>
                <a:off x="6835377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1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CB7083E-65E7-F148-9A73-27834383AC46}"/>
                  </a:ext>
                </a:extLst>
              </p:cNvPr>
              <p:cNvSpPr txBox="1"/>
              <p:nvPr/>
            </p:nvSpPr>
            <p:spPr>
              <a:xfrm>
                <a:off x="8833113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2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2F753E5-307B-5C43-A408-D6FA86296B08}"/>
                  </a:ext>
                </a:extLst>
              </p:cNvPr>
              <p:cNvSpPr/>
              <p:nvPr/>
            </p:nvSpPr>
            <p:spPr>
              <a:xfrm>
                <a:off x="6880475" y="2911357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3BE5AC7-223E-CD45-9315-8CE32E6D0EEE}"/>
                  </a:ext>
                </a:extLst>
              </p:cNvPr>
              <p:cNvSpPr/>
              <p:nvPr/>
            </p:nvSpPr>
            <p:spPr>
              <a:xfrm>
                <a:off x="7328194" y="2918529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4582811-E3A8-D34B-9A67-98F521D36C92}"/>
                  </a:ext>
                </a:extLst>
              </p:cNvPr>
              <p:cNvSpPr/>
              <p:nvPr/>
            </p:nvSpPr>
            <p:spPr>
              <a:xfrm>
                <a:off x="9097838" y="2918529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B248E14C-F060-F748-AA57-96FFB3277F47}"/>
                  </a:ext>
                </a:extLst>
              </p:cNvPr>
              <p:cNvCxnSpPr>
                <a:stCxn id="158" idx="2"/>
              </p:cNvCxnSpPr>
              <p:nvPr/>
            </p:nvCxnSpPr>
            <p:spPr>
              <a:xfrm flipH="1">
                <a:off x="7010698" y="3277117"/>
                <a:ext cx="6939" cy="270734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8818BC82-27FF-FC48-BB06-1682AD391562}"/>
                  </a:ext>
                </a:extLst>
              </p:cNvPr>
              <p:cNvCxnSpPr>
                <a:stCxn id="159" idx="2"/>
              </p:cNvCxnSpPr>
              <p:nvPr/>
            </p:nvCxnSpPr>
            <p:spPr>
              <a:xfrm flipH="1">
                <a:off x="7461562" y="3284289"/>
                <a:ext cx="3792" cy="263562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C1B32226-93B8-DB43-AD54-3CFD0AB074CD}"/>
                  </a:ext>
                </a:extLst>
              </p:cNvPr>
              <p:cNvCxnSpPr>
                <a:cxnSpLocks/>
                <a:stCxn id="160" idx="2"/>
              </p:cNvCxnSpPr>
              <p:nvPr/>
            </p:nvCxnSpPr>
            <p:spPr>
              <a:xfrm>
                <a:off x="9234998" y="3284289"/>
                <a:ext cx="0" cy="270302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9CE19B7B-D9C0-0A45-9A12-C014FFAE5CDB}"/>
                  </a:ext>
                </a:extLst>
              </p:cNvPr>
              <p:cNvGrpSpPr/>
              <p:nvPr/>
            </p:nvGrpSpPr>
            <p:grpSpPr>
              <a:xfrm>
                <a:off x="7492634" y="2054705"/>
                <a:ext cx="1266403" cy="328764"/>
                <a:chOff x="6421724" y="1661401"/>
                <a:chExt cx="1266403" cy="328764"/>
              </a:xfrm>
            </p:grpSpPr>
            <p:sp>
              <p:nvSpPr>
                <p:cNvPr id="172" name="Rounded Rectangle 171">
                  <a:extLst>
                    <a:ext uri="{FF2B5EF4-FFF2-40B4-BE49-F238E27FC236}">
                      <a16:creationId xmlns:a16="http://schemas.microsoft.com/office/drawing/2014/main" id="{111071BE-6206-424C-8A97-3E274F5388CC}"/>
                    </a:ext>
                  </a:extLst>
                </p:cNvPr>
                <p:cNvSpPr/>
                <p:nvPr/>
              </p:nvSpPr>
              <p:spPr>
                <a:xfrm>
                  <a:off x="6421724" y="1661401"/>
                  <a:ext cx="1266403" cy="328764"/>
                </a:xfrm>
                <a:prstGeom prst="roundRect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E1EECCFB-810A-334E-BA3D-B6386A9B139A}"/>
                    </a:ext>
                  </a:extLst>
                </p:cNvPr>
                <p:cNvSpPr/>
                <p:nvPr/>
              </p:nvSpPr>
              <p:spPr>
                <a:xfrm>
                  <a:off x="651840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9DB79BA9-A0F8-0F49-99F5-857F2DFA4222}"/>
                    </a:ext>
                  </a:extLst>
                </p:cNvPr>
                <p:cNvSpPr/>
                <p:nvPr/>
              </p:nvSpPr>
              <p:spPr>
                <a:xfrm>
                  <a:off x="716912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CE2C33F3-989A-734E-8774-BA1DEFB128CD}"/>
                    </a:ext>
                  </a:extLst>
                </p:cNvPr>
                <p:cNvSpPr/>
                <p:nvPr/>
              </p:nvSpPr>
              <p:spPr>
                <a:xfrm>
                  <a:off x="7413805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C38E1166-9670-9647-912C-C6A1C588668F}"/>
                    </a:ext>
                  </a:extLst>
                </p:cNvPr>
                <p:cNvSpPr/>
                <p:nvPr/>
              </p:nvSpPr>
              <p:spPr>
                <a:xfrm>
                  <a:off x="6924449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D976D92-B019-454A-BBA7-661E3936255D}"/>
                  </a:ext>
                </a:extLst>
              </p:cNvPr>
              <p:cNvSpPr txBox="1"/>
              <p:nvPr/>
            </p:nvSpPr>
            <p:spPr>
              <a:xfrm>
                <a:off x="9841224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[SEP]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4350F9C-DB68-BE4E-AE7D-E529DE378166}"/>
                  </a:ext>
                </a:extLst>
              </p:cNvPr>
              <p:cNvSpPr txBox="1"/>
              <p:nvPr/>
            </p:nvSpPr>
            <p:spPr>
              <a:xfrm>
                <a:off x="5832919" y="5039928"/>
                <a:ext cx="456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(e) Entity Marker – Mention Pool</a:t>
                </a:r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6EDCEBA-55CB-4843-B9AD-245971EEEC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7155" y="2649206"/>
                <a:ext cx="2217363" cy="7172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2A649AD2-AA8E-7549-ACD2-7F4B1EDB6F4D}"/>
                  </a:ext>
                </a:extLst>
              </p:cNvPr>
              <p:cNvCxnSpPr>
                <a:cxnSpLocks/>
                <a:endCxn id="158" idx="0"/>
              </p:cNvCxnSpPr>
              <p:nvPr/>
            </p:nvCxnSpPr>
            <p:spPr>
              <a:xfrm>
                <a:off x="7017635" y="2656378"/>
                <a:ext cx="0" cy="254979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9A63D53-988C-A84B-AA39-70F0B30801EE}"/>
                  </a:ext>
                </a:extLst>
              </p:cNvPr>
              <p:cNvCxnSpPr>
                <a:endCxn id="160" idx="0"/>
              </p:cNvCxnSpPr>
              <p:nvPr/>
            </p:nvCxnSpPr>
            <p:spPr>
              <a:xfrm>
                <a:off x="9234518" y="2663748"/>
                <a:ext cx="480" cy="25478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7151A0C-2ED2-2944-BC11-48F96A300CB3}"/>
                  </a:ext>
                </a:extLst>
              </p:cNvPr>
              <p:cNvCxnSpPr>
                <a:stCxn id="159" idx="0"/>
              </p:cNvCxnSpPr>
              <p:nvPr/>
            </p:nvCxnSpPr>
            <p:spPr>
              <a:xfrm flipH="1" flipV="1">
                <a:off x="7461562" y="2656378"/>
                <a:ext cx="3792" cy="26215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C8308C62-F754-654D-A492-79FFDDE5E00A}"/>
                  </a:ext>
                </a:extLst>
              </p:cNvPr>
              <p:cNvCxnSpPr>
                <a:stCxn id="172" idx="2"/>
              </p:cNvCxnSpPr>
              <p:nvPr/>
            </p:nvCxnSpPr>
            <p:spPr>
              <a:xfrm>
                <a:off x="8125836" y="2383469"/>
                <a:ext cx="0" cy="272909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7DFD10B4-6859-E941-B0E9-5911DF68AF2C}"/>
                </a:ext>
              </a:extLst>
            </p:cNvPr>
            <p:cNvGrpSpPr/>
            <p:nvPr/>
          </p:nvGrpSpPr>
          <p:grpSpPr>
            <a:xfrm>
              <a:off x="6635068" y="11946715"/>
              <a:ext cx="4572000" cy="3372485"/>
              <a:chOff x="5832919" y="2036775"/>
              <a:chExt cx="4572000" cy="337248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23A1BDD-F33D-044C-BC73-3101359EEB37}"/>
                  </a:ext>
                </a:extLst>
              </p:cNvPr>
              <p:cNvSpPr/>
              <p:nvPr/>
            </p:nvSpPr>
            <p:spPr>
              <a:xfrm>
                <a:off x="5832919" y="3550026"/>
                <a:ext cx="4572000" cy="3635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Transformer (BERT)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6B477E0-5213-464F-B99B-7E2E6B0B9623}"/>
                  </a:ext>
                </a:extLst>
              </p:cNvPr>
              <p:cNvSpPr/>
              <p:nvPr/>
            </p:nvSpPr>
            <p:spPr>
              <a:xfrm>
                <a:off x="5991181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6F155CF-8F68-2A44-8BA3-7DFC9873FF4F}"/>
                  </a:ext>
                </a:extLst>
              </p:cNvPr>
              <p:cNvSpPr/>
              <p:nvPr/>
            </p:nvSpPr>
            <p:spPr>
              <a:xfrm>
                <a:off x="6435588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30A8665-C51F-8B42-8BB5-5A4D3C5D7698}"/>
                  </a:ext>
                </a:extLst>
              </p:cNvPr>
              <p:cNvSpPr/>
              <p:nvPr/>
            </p:nvSpPr>
            <p:spPr>
              <a:xfrm>
                <a:off x="6879995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9658629-21B5-E04E-8852-D0EA78FB7A78}"/>
                  </a:ext>
                </a:extLst>
              </p:cNvPr>
              <p:cNvSpPr/>
              <p:nvPr/>
            </p:nvSpPr>
            <p:spPr>
              <a:xfrm>
                <a:off x="7324402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84457DF-2A0E-464D-9CA6-E795504BD486}"/>
                  </a:ext>
                </a:extLst>
              </p:cNvPr>
              <p:cNvSpPr/>
              <p:nvPr/>
            </p:nvSpPr>
            <p:spPr>
              <a:xfrm>
                <a:off x="9982460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0B11F955-F051-3C41-97E8-548248F63CAF}"/>
                  </a:ext>
                </a:extLst>
              </p:cNvPr>
              <p:cNvSpPr/>
              <p:nvPr/>
            </p:nvSpPr>
            <p:spPr>
              <a:xfrm>
                <a:off x="7768809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323D9ED-EF62-0040-AAF0-FC281D8AE658}"/>
                  </a:ext>
                </a:extLst>
              </p:cNvPr>
              <p:cNvSpPr/>
              <p:nvPr/>
            </p:nvSpPr>
            <p:spPr>
              <a:xfrm>
                <a:off x="8213216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F72880AD-BB85-9945-8428-505BED9CFB92}"/>
                  </a:ext>
                </a:extLst>
              </p:cNvPr>
              <p:cNvSpPr/>
              <p:nvPr/>
            </p:nvSpPr>
            <p:spPr>
              <a:xfrm>
                <a:off x="8655527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157D156-DB76-FC4B-B2EE-0833F2BF6D9C}"/>
                  </a:ext>
                </a:extLst>
              </p:cNvPr>
              <p:cNvSpPr/>
              <p:nvPr/>
            </p:nvSpPr>
            <p:spPr>
              <a:xfrm>
                <a:off x="9097838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90ADFA3-1AFF-D048-A193-96FCBD2FB2EB}"/>
                  </a:ext>
                </a:extLst>
              </p:cNvPr>
              <p:cNvSpPr/>
              <p:nvPr/>
            </p:nvSpPr>
            <p:spPr>
              <a:xfrm>
                <a:off x="9540149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FA898D8A-9B5A-0B4A-BA14-4BFFDDD560A0}"/>
                  </a:ext>
                </a:extLst>
              </p:cNvPr>
              <p:cNvCxnSpPr>
                <a:cxnSpLocks/>
                <a:stCxn id="179" idx="0"/>
              </p:cNvCxnSpPr>
              <p:nvPr/>
            </p:nvCxnSpPr>
            <p:spPr>
              <a:xfrm flipV="1">
                <a:off x="6128341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C06D70CD-5A77-8945-B969-20B0CEC98CDA}"/>
                  </a:ext>
                </a:extLst>
              </p:cNvPr>
              <p:cNvCxnSpPr>
                <a:stCxn id="180" idx="0"/>
              </p:cNvCxnSpPr>
              <p:nvPr/>
            </p:nvCxnSpPr>
            <p:spPr>
              <a:xfrm flipV="1">
                <a:off x="657274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B053983D-6FB4-CA43-857E-04114DBA79AF}"/>
                  </a:ext>
                </a:extLst>
              </p:cNvPr>
              <p:cNvCxnSpPr>
                <a:stCxn id="181" idx="0"/>
              </p:cNvCxnSpPr>
              <p:nvPr/>
            </p:nvCxnSpPr>
            <p:spPr>
              <a:xfrm flipV="1">
                <a:off x="7017155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5222FEA3-B1DB-F843-B6D0-CA5FE1E952B8}"/>
                  </a:ext>
                </a:extLst>
              </p:cNvPr>
              <p:cNvCxnSpPr>
                <a:stCxn id="182" idx="0"/>
              </p:cNvCxnSpPr>
              <p:nvPr/>
            </p:nvCxnSpPr>
            <p:spPr>
              <a:xfrm flipV="1">
                <a:off x="7461562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29331F23-618D-7146-BD92-F4E9ADA53C25}"/>
                  </a:ext>
                </a:extLst>
              </p:cNvPr>
              <p:cNvCxnSpPr>
                <a:stCxn id="184" idx="0"/>
              </p:cNvCxnSpPr>
              <p:nvPr/>
            </p:nvCxnSpPr>
            <p:spPr>
              <a:xfrm flipV="1">
                <a:off x="790596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E53FA946-27EB-654E-A379-DD4480E69226}"/>
                  </a:ext>
                </a:extLst>
              </p:cNvPr>
              <p:cNvCxnSpPr>
                <a:stCxn id="185" idx="0"/>
              </p:cNvCxnSpPr>
              <p:nvPr/>
            </p:nvCxnSpPr>
            <p:spPr>
              <a:xfrm flipV="1">
                <a:off x="8350376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020C2496-94FE-B742-BB58-5DCA1F135DFD}"/>
                  </a:ext>
                </a:extLst>
              </p:cNvPr>
              <p:cNvCxnSpPr>
                <a:stCxn id="186" idx="0"/>
              </p:cNvCxnSpPr>
              <p:nvPr/>
            </p:nvCxnSpPr>
            <p:spPr>
              <a:xfrm flipV="1">
                <a:off x="8792687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F74B9262-2BAF-0148-B0C9-ED363FC0C96F}"/>
                  </a:ext>
                </a:extLst>
              </p:cNvPr>
              <p:cNvCxnSpPr>
                <a:stCxn id="187" idx="0"/>
              </p:cNvCxnSpPr>
              <p:nvPr/>
            </p:nvCxnSpPr>
            <p:spPr>
              <a:xfrm flipV="1">
                <a:off x="923499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BFE2DFE1-7041-C745-82F0-F156D37CA6C9}"/>
                  </a:ext>
                </a:extLst>
              </p:cNvPr>
              <p:cNvCxnSpPr>
                <a:stCxn id="188" idx="0"/>
              </p:cNvCxnSpPr>
              <p:nvPr/>
            </p:nvCxnSpPr>
            <p:spPr>
              <a:xfrm flipV="1">
                <a:off x="967730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D4661231-3DBA-6140-B94A-EF9CCFD3338C}"/>
                  </a:ext>
                </a:extLst>
              </p:cNvPr>
              <p:cNvCxnSpPr>
                <a:stCxn id="183" idx="0"/>
              </p:cNvCxnSpPr>
              <p:nvPr/>
            </p:nvCxnSpPr>
            <p:spPr>
              <a:xfrm flipV="1">
                <a:off x="10119620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9D52FB2A-4B58-1A4B-BF98-E247F5CB6091}"/>
                  </a:ext>
                </a:extLst>
              </p:cNvPr>
              <p:cNvSpPr txBox="1"/>
              <p:nvPr/>
            </p:nvSpPr>
            <p:spPr>
              <a:xfrm>
                <a:off x="5860863" y="4585929"/>
                <a:ext cx="53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[CLS]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6FEC2EB9-37B7-CB4F-8B3C-56478E6C30E7}"/>
                  </a:ext>
                </a:extLst>
              </p:cNvPr>
              <p:cNvSpPr txBox="1"/>
              <p:nvPr/>
            </p:nvSpPr>
            <p:spPr>
              <a:xfrm>
                <a:off x="6331116" y="4583325"/>
                <a:ext cx="483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Δ</a:t>
                </a:r>
                <a:endParaRPr lang="en-US" sz="1400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F001C87-E4CC-2D45-A321-8855D87F291A}"/>
                  </a:ext>
                </a:extLst>
              </p:cNvPr>
              <p:cNvSpPr txBox="1"/>
              <p:nvPr/>
            </p:nvSpPr>
            <p:spPr>
              <a:xfrm>
                <a:off x="7633425" y="4585929"/>
                <a:ext cx="545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[/E1]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B5DF9567-C164-FE4C-B505-F95E51BF2120}"/>
                  </a:ext>
                </a:extLst>
              </p:cNvPr>
              <p:cNvSpPr txBox="1"/>
              <p:nvPr/>
            </p:nvSpPr>
            <p:spPr>
              <a:xfrm>
                <a:off x="8551055" y="4578966"/>
                <a:ext cx="483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Θ</a:t>
                </a:r>
                <a:endParaRPr lang="en-US" sz="1400" dirty="0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BF21DBB-2471-5244-8864-82EDAA54E9D3}"/>
                  </a:ext>
                </a:extLst>
              </p:cNvPr>
              <p:cNvSpPr txBox="1"/>
              <p:nvPr/>
            </p:nvSpPr>
            <p:spPr>
              <a:xfrm>
                <a:off x="9437773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[/E2]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CB476C9B-E3E0-EF48-AF86-0B1DBF2D011E}"/>
                  </a:ext>
                </a:extLst>
              </p:cNvPr>
              <p:cNvSpPr txBox="1"/>
              <p:nvPr/>
            </p:nvSpPr>
            <p:spPr>
              <a:xfrm>
                <a:off x="6835377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1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CA94DA53-2516-6F47-8E2A-D0B325A9AB84}"/>
                  </a:ext>
                </a:extLst>
              </p:cNvPr>
              <p:cNvSpPr txBox="1"/>
              <p:nvPr/>
            </p:nvSpPr>
            <p:spPr>
              <a:xfrm>
                <a:off x="8833113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2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A9674223-2586-9247-AB8E-1277CF730E53}"/>
                  </a:ext>
                </a:extLst>
              </p:cNvPr>
              <p:cNvSpPr/>
              <p:nvPr/>
            </p:nvSpPr>
            <p:spPr>
              <a:xfrm>
                <a:off x="6435588" y="2913962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8E639FFF-59E5-F54A-99CD-51A30E5A59AF}"/>
                  </a:ext>
                </a:extLst>
              </p:cNvPr>
              <p:cNvSpPr/>
              <p:nvPr/>
            </p:nvSpPr>
            <p:spPr>
              <a:xfrm>
                <a:off x="8651489" y="2911357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BA08669C-9C1C-1D48-8E94-4D42FE940FAA}"/>
                  </a:ext>
                </a:extLst>
              </p:cNvPr>
              <p:cNvCxnSpPr>
                <a:stCxn id="206" idx="2"/>
              </p:cNvCxnSpPr>
              <p:nvPr/>
            </p:nvCxnSpPr>
            <p:spPr>
              <a:xfrm flipH="1">
                <a:off x="6572749" y="3279722"/>
                <a:ext cx="1" cy="270302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E832B306-5EEC-1D44-8D0F-B7BCFC4EFBFD}"/>
                  </a:ext>
                </a:extLst>
              </p:cNvPr>
              <p:cNvCxnSpPr>
                <a:stCxn id="207" idx="2"/>
              </p:cNvCxnSpPr>
              <p:nvPr/>
            </p:nvCxnSpPr>
            <p:spPr>
              <a:xfrm>
                <a:off x="8788649" y="3277117"/>
                <a:ext cx="0" cy="270734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40F4B186-CB10-9046-B0DB-CAC5D0778D56}"/>
                  </a:ext>
                </a:extLst>
              </p:cNvPr>
              <p:cNvGrpSpPr/>
              <p:nvPr/>
            </p:nvGrpSpPr>
            <p:grpSpPr>
              <a:xfrm>
                <a:off x="7047496" y="2036775"/>
                <a:ext cx="1266403" cy="328764"/>
                <a:chOff x="6421724" y="1661401"/>
                <a:chExt cx="1266403" cy="328764"/>
              </a:xfrm>
            </p:grpSpPr>
            <p:sp>
              <p:nvSpPr>
                <p:cNvPr id="217" name="Rounded Rectangle 216">
                  <a:extLst>
                    <a:ext uri="{FF2B5EF4-FFF2-40B4-BE49-F238E27FC236}">
                      <a16:creationId xmlns:a16="http://schemas.microsoft.com/office/drawing/2014/main" id="{28D1385C-4CFF-094A-950B-8E2AC9328D1D}"/>
                    </a:ext>
                  </a:extLst>
                </p:cNvPr>
                <p:cNvSpPr/>
                <p:nvPr/>
              </p:nvSpPr>
              <p:spPr>
                <a:xfrm>
                  <a:off x="6421724" y="1661401"/>
                  <a:ext cx="1266403" cy="328764"/>
                </a:xfrm>
                <a:prstGeom prst="roundRect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A426DC12-8AA3-2245-842E-170F87452EB0}"/>
                    </a:ext>
                  </a:extLst>
                </p:cNvPr>
                <p:cNvSpPr/>
                <p:nvPr/>
              </p:nvSpPr>
              <p:spPr>
                <a:xfrm>
                  <a:off x="651840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FCA1899B-97E2-D448-9AF7-6FA5970B57E3}"/>
                    </a:ext>
                  </a:extLst>
                </p:cNvPr>
                <p:cNvSpPr/>
                <p:nvPr/>
              </p:nvSpPr>
              <p:spPr>
                <a:xfrm>
                  <a:off x="716912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FE4274C4-1AA9-E84A-A50F-08CF6CD1D6F2}"/>
                    </a:ext>
                  </a:extLst>
                </p:cNvPr>
                <p:cNvSpPr/>
                <p:nvPr/>
              </p:nvSpPr>
              <p:spPr>
                <a:xfrm>
                  <a:off x="7413805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6FBE1A05-6050-3B45-8402-BD527C3C7D24}"/>
                    </a:ext>
                  </a:extLst>
                </p:cNvPr>
                <p:cNvSpPr/>
                <p:nvPr/>
              </p:nvSpPr>
              <p:spPr>
                <a:xfrm>
                  <a:off x="6924449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CF7A3CF9-7AA9-964E-89A0-F13FD1EB064A}"/>
                  </a:ext>
                </a:extLst>
              </p:cNvPr>
              <p:cNvSpPr txBox="1"/>
              <p:nvPr/>
            </p:nvSpPr>
            <p:spPr>
              <a:xfrm>
                <a:off x="9841224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[SEP]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8A0E0F1-C818-9B4C-956F-0B4DAC2CA1AF}"/>
                  </a:ext>
                </a:extLst>
              </p:cNvPr>
              <p:cNvSpPr txBox="1"/>
              <p:nvPr/>
            </p:nvSpPr>
            <p:spPr>
              <a:xfrm>
                <a:off x="5832919" y="5039928"/>
                <a:ext cx="456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(g) NER Label – Entity Start</a:t>
                </a: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6F3BB16-2DA1-9A45-8FA4-B8DE30114D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2748" y="2638448"/>
                <a:ext cx="2215901" cy="2605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2635D53-9536-EE40-A195-123808B84411}"/>
                  </a:ext>
                </a:extLst>
              </p:cNvPr>
              <p:cNvCxnSpPr>
                <a:endCxn id="206" idx="0"/>
              </p:cNvCxnSpPr>
              <p:nvPr/>
            </p:nvCxnSpPr>
            <p:spPr>
              <a:xfrm>
                <a:off x="6572748" y="2638448"/>
                <a:ext cx="0" cy="275514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ACDDD0C-7F05-074C-8113-DB93BE068F19}"/>
                  </a:ext>
                </a:extLst>
              </p:cNvPr>
              <p:cNvCxnSpPr>
                <a:endCxn id="207" idx="0"/>
              </p:cNvCxnSpPr>
              <p:nvPr/>
            </p:nvCxnSpPr>
            <p:spPr>
              <a:xfrm>
                <a:off x="8788649" y="2638448"/>
                <a:ext cx="0" cy="272909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39EC5BC9-815E-E248-B361-09D1BEE1E513}"/>
                  </a:ext>
                </a:extLst>
              </p:cNvPr>
              <p:cNvCxnSpPr>
                <a:stCxn id="217" idx="2"/>
              </p:cNvCxnSpPr>
              <p:nvPr/>
            </p:nvCxnSpPr>
            <p:spPr>
              <a:xfrm flipH="1">
                <a:off x="7680697" y="2365539"/>
                <a:ext cx="1" cy="272909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D99440DE-DC7B-3B42-8605-594B17CDC918}"/>
                </a:ext>
              </a:extLst>
            </p:cNvPr>
            <p:cNvGrpSpPr/>
            <p:nvPr/>
          </p:nvGrpSpPr>
          <p:grpSpPr>
            <a:xfrm>
              <a:off x="1210725" y="12222233"/>
              <a:ext cx="4912246" cy="3096967"/>
              <a:chOff x="5492673" y="2312293"/>
              <a:chExt cx="4912246" cy="3096967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1E79DA95-DF76-4D48-BE65-7664632504EB}"/>
                  </a:ext>
                </a:extLst>
              </p:cNvPr>
              <p:cNvSpPr/>
              <p:nvPr/>
            </p:nvSpPr>
            <p:spPr>
              <a:xfrm>
                <a:off x="5832919" y="3550026"/>
                <a:ext cx="4572000" cy="3635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Transformer (BERT)</a:t>
                </a: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85CBE35A-6D0F-5F4F-B646-3D119F119BAE}"/>
                  </a:ext>
                </a:extLst>
              </p:cNvPr>
              <p:cNvSpPr/>
              <p:nvPr/>
            </p:nvSpPr>
            <p:spPr>
              <a:xfrm>
                <a:off x="5991181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4287B6F-B8CD-0B4D-9E08-86081BC6BF72}"/>
                  </a:ext>
                </a:extLst>
              </p:cNvPr>
              <p:cNvSpPr/>
              <p:nvPr/>
            </p:nvSpPr>
            <p:spPr>
              <a:xfrm>
                <a:off x="6435588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8FCBFB14-5DBD-E544-9950-42AF6C84D8CA}"/>
                  </a:ext>
                </a:extLst>
              </p:cNvPr>
              <p:cNvSpPr/>
              <p:nvPr/>
            </p:nvSpPr>
            <p:spPr>
              <a:xfrm>
                <a:off x="6879995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E0B1CDD-1829-6E48-8A43-6DFCA980BBFE}"/>
                  </a:ext>
                </a:extLst>
              </p:cNvPr>
              <p:cNvSpPr/>
              <p:nvPr/>
            </p:nvSpPr>
            <p:spPr>
              <a:xfrm>
                <a:off x="7324402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6BE7EB6B-FA5B-914A-A504-40B6CC6114DF}"/>
                  </a:ext>
                </a:extLst>
              </p:cNvPr>
              <p:cNvSpPr/>
              <p:nvPr/>
            </p:nvSpPr>
            <p:spPr>
              <a:xfrm>
                <a:off x="9982460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4DAABE4A-6529-1347-9700-1699882860C9}"/>
                  </a:ext>
                </a:extLst>
              </p:cNvPr>
              <p:cNvSpPr/>
              <p:nvPr/>
            </p:nvSpPr>
            <p:spPr>
              <a:xfrm>
                <a:off x="7768809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1B393BEA-21AF-2B46-8B9D-038369DB746D}"/>
                  </a:ext>
                </a:extLst>
              </p:cNvPr>
              <p:cNvSpPr/>
              <p:nvPr/>
            </p:nvSpPr>
            <p:spPr>
              <a:xfrm>
                <a:off x="8213216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CFDFF6BF-E8CC-3146-AD87-069D362DF6AB}"/>
                  </a:ext>
                </a:extLst>
              </p:cNvPr>
              <p:cNvSpPr/>
              <p:nvPr/>
            </p:nvSpPr>
            <p:spPr>
              <a:xfrm>
                <a:off x="8655527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5C3E6955-38D5-A34D-8134-065A7761571D}"/>
                  </a:ext>
                </a:extLst>
              </p:cNvPr>
              <p:cNvSpPr/>
              <p:nvPr/>
            </p:nvSpPr>
            <p:spPr>
              <a:xfrm>
                <a:off x="9097838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A799E4A8-984F-9443-B565-E39D60F35857}"/>
                  </a:ext>
                </a:extLst>
              </p:cNvPr>
              <p:cNvSpPr/>
              <p:nvPr/>
            </p:nvSpPr>
            <p:spPr>
              <a:xfrm>
                <a:off x="9540149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22F72E9A-8F2F-5843-81F7-F86BEF48D6F7}"/>
                  </a:ext>
                </a:extLst>
              </p:cNvPr>
              <p:cNvCxnSpPr>
                <a:cxnSpLocks/>
                <a:stCxn id="272" idx="0"/>
              </p:cNvCxnSpPr>
              <p:nvPr/>
            </p:nvCxnSpPr>
            <p:spPr>
              <a:xfrm flipV="1">
                <a:off x="6128341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9B820BC3-5BAF-554A-BDB4-7416B72C4233}"/>
                  </a:ext>
                </a:extLst>
              </p:cNvPr>
              <p:cNvCxnSpPr>
                <a:stCxn id="273" idx="0"/>
              </p:cNvCxnSpPr>
              <p:nvPr/>
            </p:nvCxnSpPr>
            <p:spPr>
              <a:xfrm flipV="1">
                <a:off x="657274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1EF39DB4-7160-C34D-9E75-C0856947DB9E}"/>
                  </a:ext>
                </a:extLst>
              </p:cNvPr>
              <p:cNvCxnSpPr>
                <a:stCxn id="274" idx="0"/>
              </p:cNvCxnSpPr>
              <p:nvPr/>
            </p:nvCxnSpPr>
            <p:spPr>
              <a:xfrm flipV="1">
                <a:off x="7017155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BDA2E592-03C2-8C45-9202-BEE0078D4AF4}"/>
                  </a:ext>
                </a:extLst>
              </p:cNvPr>
              <p:cNvCxnSpPr>
                <a:stCxn id="275" idx="0"/>
              </p:cNvCxnSpPr>
              <p:nvPr/>
            </p:nvCxnSpPr>
            <p:spPr>
              <a:xfrm flipV="1">
                <a:off x="7461562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2DAB3F46-2D16-E74B-9AC9-76DA84435F46}"/>
                  </a:ext>
                </a:extLst>
              </p:cNvPr>
              <p:cNvCxnSpPr>
                <a:stCxn id="277" idx="0"/>
              </p:cNvCxnSpPr>
              <p:nvPr/>
            </p:nvCxnSpPr>
            <p:spPr>
              <a:xfrm flipV="1">
                <a:off x="790596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DA997CB6-27C2-374A-BD0E-1C2BC62CE28C}"/>
                  </a:ext>
                </a:extLst>
              </p:cNvPr>
              <p:cNvCxnSpPr>
                <a:stCxn id="278" idx="0"/>
              </p:cNvCxnSpPr>
              <p:nvPr/>
            </p:nvCxnSpPr>
            <p:spPr>
              <a:xfrm flipV="1">
                <a:off x="8350376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247E4BEF-53C9-134C-9844-9EC32051AC41}"/>
                  </a:ext>
                </a:extLst>
              </p:cNvPr>
              <p:cNvCxnSpPr>
                <a:stCxn id="279" idx="0"/>
              </p:cNvCxnSpPr>
              <p:nvPr/>
            </p:nvCxnSpPr>
            <p:spPr>
              <a:xfrm flipV="1">
                <a:off x="8792687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56FE7448-E625-2D41-870E-29B039C93212}"/>
                  </a:ext>
                </a:extLst>
              </p:cNvPr>
              <p:cNvCxnSpPr>
                <a:stCxn id="280" idx="0"/>
              </p:cNvCxnSpPr>
              <p:nvPr/>
            </p:nvCxnSpPr>
            <p:spPr>
              <a:xfrm flipV="1">
                <a:off x="923499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A0462580-DD21-E047-AE7E-B50157B9A70C}"/>
                  </a:ext>
                </a:extLst>
              </p:cNvPr>
              <p:cNvCxnSpPr>
                <a:stCxn id="281" idx="0"/>
              </p:cNvCxnSpPr>
              <p:nvPr/>
            </p:nvCxnSpPr>
            <p:spPr>
              <a:xfrm flipV="1">
                <a:off x="967730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F7064DC0-F9A3-F04F-8C6F-CE96DF3DD46B}"/>
                  </a:ext>
                </a:extLst>
              </p:cNvPr>
              <p:cNvCxnSpPr>
                <a:stCxn id="276" idx="0"/>
              </p:cNvCxnSpPr>
              <p:nvPr/>
            </p:nvCxnSpPr>
            <p:spPr>
              <a:xfrm flipV="1">
                <a:off x="10119620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669989F8-404B-5644-8F81-274E1C12F468}"/>
                  </a:ext>
                </a:extLst>
              </p:cNvPr>
              <p:cNvSpPr txBox="1"/>
              <p:nvPr/>
            </p:nvSpPr>
            <p:spPr>
              <a:xfrm>
                <a:off x="5860863" y="4585929"/>
                <a:ext cx="53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[CLS]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A95FDDB6-AC5E-F240-9B13-A604EB12BCCA}"/>
                  </a:ext>
                </a:extLst>
              </p:cNvPr>
              <p:cNvSpPr txBox="1"/>
              <p:nvPr/>
            </p:nvSpPr>
            <p:spPr>
              <a:xfrm>
                <a:off x="6331116" y="4583325"/>
                <a:ext cx="483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Δ</a:t>
                </a:r>
                <a:endParaRPr lang="en-US" sz="1400" dirty="0"/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B46E8285-3BEA-894A-B533-FE1C8BF853BA}"/>
                  </a:ext>
                </a:extLst>
              </p:cNvPr>
              <p:cNvSpPr txBox="1"/>
              <p:nvPr/>
            </p:nvSpPr>
            <p:spPr>
              <a:xfrm>
                <a:off x="7633425" y="4585929"/>
                <a:ext cx="545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[/E1]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F37FBF54-8063-0C41-9772-3110031DCE91}"/>
                  </a:ext>
                </a:extLst>
              </p:cNvPr>
              <p:cNvSpPr txBox="1"/>
              <p:nvPr/>
            </p:nvSpPr>
            <p:spPr>
              <a:xfrm>
                <a:off x="8551055" y="4578966"/>
                <a:ext cx="483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Θ</a:t>
                </a:r>
                <a:endParaRPr lang="en-US" sz="1400" dirty="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1AAF19CB-4065-184D-A92E-7966A11AB8F8}"/>
                  </a:ext>
                </a:extLst>
              </p:cNvPr>
              <p:cNvSpPr txBox="1"/>
              <p:nvPr/>
            </p:nvSpPr>
            <p:spPr>
              <a:xfrm>
                <a:off x="9437773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[/E2]</a:t>
                </a: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F73C9AE-9DFF-1D42-BCC8-F780436C6272}"/>
                  </a:ext>
                </a:extLst>
              </p:cNvPr>
              <p:cNvSpPr txBox="1"/>
              <p:nvPr/>
            </p:nvSpPr>
            <p:spPr>
              <a:xfrm>
                <a:off x="6835377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1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A6808A1F-B8D6-394D-B50E-0C075F3A7968}"/>
                  </a:ext>
                </a:extLst>
              </p:cNvPr>
              <p:cNvSpPr txBox="1"/>
              <p:nvPr/>
            </p:nvSpPr>
            <p:spPr>
              <a:xfrm>
                <a:off x="8833113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2</a:t>
                </a:r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31B763E9-6615-A447-87DB-6538AB5720B2}"/>
                  </a:ext>
                </a:extLst>
              </p:cNvPr>
              <p:cNvSpPr/>
              <p:nvPr/>
            </p:nvSpPr>
            <p:spPr>
              <a:xfrm>
                <a:off x="5988715" y="2913962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04175D09-8CAC-5640-A67D-EFD2D0DF817D}"/>
                  </a:ext>
                </a:extLst>
              </p:cNvPr>
              <p:cNvCxnSpPr>
                <a:stCxn id="299" idx="2"/>
              </p:cNvCxnSpPr>
              <p:nvPr/>
            </p:nvCxnSpPr>
            <p:spPr>
              <a:xfrm>
                <a:off x="6125875" y="3279722"/>
                <a:ext cx="0" cy="270302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E0123061-2631-9049-A350-CB8F564FFE6D}"/>
                  </a:ext>
                </a:extLst>
              </p:cNvPr>
              <p:cNvGrpSpPr/>
              <p:nvPr/>
            </p:nvGrpSpPr>
            <p:grpSpPr>
              <a:xfrm>
                <a:off x="5492673" y="2312293"/>
                <a:ext cx="1266403" cy="328764"/>
                <a:chOff x="6421724" y="1661401"/>
                <a:chExt cx="1266403" cy="328764"/>
              </a:xfrm>
            </p:grpSpPr>
            <p:sp>
              <p:nvSpPr>
                <p:cNvPr id="305" name="Rounded Rectangle 304">
                  <a:extLst>
                    <a:ext uri="{FF2B5EF4-FFF2-40B4-BE49-F238E27FC236}">
                      <a16:creationId xmlns:a16="http://schemas.microsoft.com/office/drawing/2014/main" id="{94087F46-D3FF-004D-98BD-00E0AC44AD5E}"/>
                    </a:ext>
                  </a:extLst>
                </p:cNvPr>
                <p:cNvSpPr/>
                <p:nvPr/>
              </p:nvSpPr>
              <p:spPr>
                <a:xfrm>
                  <a:off x="6421724" y="1661401"/>
                  <a:ext cx="1266403" cy="328764"/>
                </a:xfrm>
                <a:prstGeom prst="roundRect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F9480997-CA1D-D045-8A1F-80E080BBB2E9}"/>
                    </a:ext>
                  </a:extLst>
                </p:cNvPr>
                <p:cNvSpPr/>
                <p:nvPr/>
              </p:nvSpPr>
              <p:spPr>
                <a:xfrm>
                  <a:off x="651840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128F3BA0-BAD7-D847-9C64-F5B1711A07FD}"/>
                    </a:ext>
                  </a:extLst>
                </p:cNvPr>
                <p:cNvSpPr/>
                <p:nvPr/>
              </p:nvSpPr>
              <p:spPr>
                <a:xfrm>
                  <a:off x="716912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7265E577-BE77-6E47-BCD2-164861541F19}"/>
                    </a:ext>
                  </a:extLst>
                </p:cNvPr>
                <p:cNvSpPr/>
                <p:nvPr/>
              </p:nvSpPr>
              <p:spPr>
                <a:xfrm>
                  <a:off x="7413805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7C1F55B9-8112-144B-99DC-9DFE96229C15}"/>
                    </a:ext>
                  </a:extLst>
                </p:cNvPr>
                <p:cNvSpPr/>
                <p:nvPr/>
              </p:nvSpPr>
              <p:spPr>
                <a:xfrm>
                  <a:off x="6924449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059DFC71-78AA-D348-AB45-C5EA84977C23}"/>
                  </a:ext>
                </a:extLst>
              </p:cNvPr>
              <p:cNvSpPr txBox="1"/>
              <p:nvPr/>
            </p:nvSpPr>
            <p:spPr>
              <a:xfrm>
                <a:off x="9841224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[SEP]</a:t>
                </a:r>
              </a:p>
            </p:txBody>
          </p: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059413F5-BDF0-F54B-A972-58D1E0F034F5}"/>
                  </a:ext>
                </a:extLst>
              </p:cNvPr>
              <p:cNvCxnSpPr>
                <a:stCxn id="299" idx="0"/>
                <a:endCxn id="305" idx="2"/>
              </p:cNvCxnSpPr>
              <p:nvPr/>
            </p:nvCxnSpPr>
            <p:spPr>
              <a:xfrm flipV="1">
                <a:off x="6125875" y="2641057"/>
                <a:ext cx="0" cy="272905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27B8D5A9-83FA-534E-BC9C-BE8FBAE09496}"/>
                  </a:ext>
                </a:extLst>
              </p:cNvPr>
              <p:cNvSpPr txBox="1"/>
              <p:nvPr/>
            </p:nvSpPr>
            <p:spPr>
              <a:xfrm>
                <a:off x="5832919" y="5039928"/>
                <a:ext cx="456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(f) NER Label – [CLS]</a:t>
                </a: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8844AEC-A98D-D24E-92DC-D4D5970ECEED}"/>
                </a:ext>
              </a:extLst>
            </p:cNvPr>
            <p:cNvGrpSpPr/>
            <p:nvPr/>
          </p:nvGrpSpPr>
          <p:grpSpPr>
            <a:xfrm>
              <a:off x="11719165" y="11964645"/>
              <a:ext cx="4572000" cy="3354555"/>
              <a:chOff x="5832919" y="2054705"/>
              <a:chExt cx="4572000" cy="3354555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8641E9DC-B804-494A-A5F7-E58AB7DC6F8C}"/>
                  </a:ext>
                </a:extLst>
              </p:cNvPr>
              <p:cNvSpPr/>
              <p:nvPr/>
            </p:nvSpPr>
            <p:spPr>
              <a:xfrm>
                <a:off x="5832919" y="3550026"/>
                <a:ext cx="4572000" cy="3635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Transformer (BERT)</a:t>
                </a:r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35C4C092-3520-A348-94E7-74FF548C1D9F}"/>
                  </a:ext>
                </a:extLst>
              </p:cNvPr>
              <p:cNvSpPr/>
              <p:nvPr/>
            </p:nvSpPr>
            <p:spPr>
              <a:xfrm>
                <a:off x="5991181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7BFAEB4D-F8DF-FE46-9023-FE4391E12ED5}"/>
                  </a:ext>
                </a:extLst>
              </p:cNvPr>
              <p:cNvSpPr/>
              <p:nvPr/>
            </p:nvSpPr>
            <p:spPr>
              <a:xfrm>
                <a:off x="6435588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FA4C62CA-65A6-1C49-94B6-5E24D220B114}"/>
                  </a:ext>
                </a:extLst>
              </p:cNvPr>
              <p:cNvSpPr/>
              <p:nvPr/>
            </p:nvSpPr>
            <p:spPr>
              <a:xfrm>
                <a:off x="6879995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4B492876-4BE4-7240-86D0-EF83217D9DC4}"/>
                  </a:ext>
                </a:extLst>
              </p:cNvPr>
              <p:cNvSpPr/>
              <p:nvPr/>
            </p:nvSpPr>
            <p:spPr>
              <a:xfrm>
                <a:off x="7324402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EAD245DF-5F5E-B74C-B7E1-F34DCFDF7729}"/>
                  </a:ext>
                </a:extLst>
              </p:cNvPr>
              <p:cNvSpPr/>
              <p:nvPr/>
            </p:nvSpPr>
            <p:spPr>
              <a:xfrm>
                <a:off x="9982460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0DF0B442-BD18-184A-86F9-DE26FEDCB320}"/>
                  </a:ext>
                </a:extLst>
              </p:cNvPr>
              <p:cNvSpPr/>
              <p:nvPr/>
            </p:nvSpPr>
            <p:spPr>
              <a:xfrm>
                <a:off x="7768809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B4578EFE-93F9-1F42-B931-B61799484A3A}"/>
                  </a:ext>
                </a:extLst>
              </p:cNvPr>
              <p:cNvSpPr/>
              <p:nvPr/>
            </p:nvSpPr>
            <p:spPr>
              <a:xfrm>
                <a:off x="8213216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43D4944E-A3F9-054E-AC96-AF8EEC80E698}"/>
                  </a:ext>
                </a:extLst>
              </p:cNvPr>
              <p:cNvSpPr/>
              <p:nvPr/>
            </p:nvSpPr>
            <p:spPr>
              <a:xfrm>
                <a:off x="8655527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2817DB6A-8329-6D44-9450-35E03CBF607D}"/>
                  </a:ext>
                </a:extLst>
              </p:cNvPr>
              <p:cNvSpPr/>
              <p:nvPr/>
            </p:nvSpPr>
            <p:spPr>
              <a:xfrm>
                <a:off x="9097838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78963BE8-ABAD-1E45-8BE3-71816DBCD9CC}"/>
                  </a:ext>
                </a:extLst>
              </p:cNvPr>
              <p:cNvSpPr/>
              <p:nvPr/>
            </p:nvSpPr>
            <p:spPr>
              <a:xfrm>
                <a:off x="9540149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322" name="Straight Arrow Connector 321">
                <a:extLst>
                  <a:ext uri="{FF2B5EF4-FFF2-40B4-BE49-F238E27FC236}">
                    <a16:creationId xmlns:a16="http://schemas.microsoft.com/office/drawing/2014/main" id="{1EFFF8FD-1300-1445-9C9E-30B5671E5AD9}"/>
                  </a:ext>
                </a:extLst>
              </p:cNvPr>
              <p:cNvCxnSpPr>
                <a:cxnSpLocks/>
                <a:stCxn id="312" idx="0"/>
              </p:cNvCxnSpPr>
              <p:nvPr/>
            </p:nvCxnSpPr>
            <p:spPr>
              <a:xfrm flipV="1">
                <a:off x="6128341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>
                <a:extLst>
                  <a:ext uri="{FF2B5EF4-FFF2-40B4-BE49-F238E27FC236}">
                    <a16:creationId xmlns:a16="http://schemas.microsoft.com/office/drawing/2014/main" id="{1CAB3ACC-EC08-7A44-9584-8CEE6BBDB5E5}"/>
                  </a:ext>
                </a:extLst>
              </p:cNvPr>
              <p:cNvCxnSpPr>
                <a:stCxn id="313" idx="0"/>
              </p:cNvCxnSpPr>
              <p:nvPr/>
            </p:nvCxnSpPr>
            <p:spPr>
              <a:xfrm flipV="1">
                <a:off x="657274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04B801E7-715B-5042-8076-1EE966DF0AE7}"/>
                  </a:ext>
                </a:extLst>
              </p:cNvPr>
              <p:cNvCxnSpPr>
                <a:stCxn id="314" idx="0"/>
              </p:cNvCxnSpPr>
              <p:nvPr/>
            </p:nvCxnSpPr>
            <p:spPr>
              <a:xfrm flipV="1">
                <a:off x="7017155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>
                <a:extLst>
                  <a:ext uri="{FF2B5EF4-FFF2-40B4-BE49-F238E27FC236}">
                    <a16:creationId xmlns:a16="http://schemas.microsoft.com/office/drawing/2014/main" id="{CD901ED6-E84A-3849-A3C2-C891A57F2A24}"/>
                  </a:ext>
                </a:extLst>
              </p:cNvPr>
              <p:cNvCxnSpPr>
                <a:stCxn id="315" idx="0"/>
              </p:cNvCxnSpPr>
              <p:nvPr/>
            </p:nvCxnSpPr>
            <p:spPr>
              <a:xfrm flipV="1">
                <a:off x="7461562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>
                <a:extLst>
                  <a:ext uri="{FF2B5EF4-FFF2-40B4-BE49-F238E27FC236}">
                    <a16:creationId xmlns:a16="http://schemas.microsoft.com/office/drawing/2014/main" id="{F18408A8-0877-B947-BFF5-45EDA235F382}"/>
                  </a:ext>
                </a:extLst>
              </p:cNvPr>
              <p:cNvCxnSpPr>
                <a:stCxn id="317" idx="0"/>
              </p:cNvCxnSpPr>
              <p:nvPr/>
            </p:nvCxnSpPr>
            <p:spPr>
              <a:xfrm flipV="1">
                <a:off x="790596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>
                <a:extLst>
                  <a:ext uri="{FF2B5EF4-FFF2-40B4-BE49-F238E27FC236}">
                    <a16:creationId xmlns:a16="http://schemas.microsoft.com/office/drawing/2014/main" id="{BDD7A89D-A5F8-5146-BB48-6829ED7C7AB7}"/>
                  </a:ext>
                </a:extLst>
              </p:cNvPr>
              <p:cNvCxnSpPr>
                <a:stCxn id="318" idx="0"/>
              </p:cNvCxnSpPr>
              <p:nvPr/>
            </p:nvCxnSpPr>
            <p:spPr>
              <a:xfrm flipV="1">
                <a:off x="8350376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1D52CA25-CF95-6B4B-9138-608F5974A5A9}"/>
                  </a:ext>
                </a:extLst>
              </p:cNvPr>
              <p:cNvCxnSpPr>
                <a:stCxn id="319" idx="0"/>
              </p:cNvCxnSpPr>
              <p:nvPr/>
            </p:nvCxnSpPr>
            <p:spPr>
              <a:xfrm flipV="1">
                <a:off x="8792687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>
                <a:extLst>
                  <a:ext uri="{FF2B5EF4-FFF2-40B4-BE49-F238E27FC236}">
                    <a16:creationId xmlns:a16="http://schemas.microsoft.com/office/drawing/2014/main" id="{89A4B792-F68A-E24D-A31D-9D017F37D4D4}"/>
                  </a:ext>
                </a:extLst>
              </p:cNvPr>
              <p:cNvCxnSpPr>
                <a:stCxn id="320" idx="0"/>
              </p:cNvCxnSpPr>
              <p:nvPr/>
            </p:nvCxnSpPr>
            <p:spPr>
              <a:xfrm flipV="1">
                <a:off x="923499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911BDAC4-F95D-D045-8BC4-959278ADD615}"/>
                  </a:ext>
                </a:extLst>
              </p:cNvPr>
              <p:cNvCxnSpPr>
                <a:stCxn id="321" idx="0"/>
              </p:cNvCxnSpPr>
              <p:nvPr/>
            </p:nvCxnSpPr>
            <p:spPr>
              <a:xfrm flipV="1">
                <a:off x="967730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>
                <a:extLst>
                  <a:ext uri="{FF2B5EF4-FFF2-40B4-BE49-F238E27FC236}">
                    <a16:creationId xmlns:a16="http://schemas.microsoft.com/office/drawing/2014/main" id="{A7D68426-E107-7149-BBB1-69293B6F69CC}"/>
                  </a:ext>
                </a:extLst>
              </p:cNvPr>
              <p:cNvCxnSpPr>
                <a:stCxn id="316" idx="0"/>
              </p:cNvCxnSpPr>
              <p:nvPr/>
            </p:nvCxnSpPr>
            <p:spPr>
              <a:xfrm flipV="1">
                <a:off x="10119620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18305B72-87AC-B24B-B5D3-5FA05B13BF70}"/>
                  </a:ext>
                </a:extLst>
              </p:cNvPr>
              <p:cNvSpPr txBox="1"/>
              <p:nvPr/>
            </p:nvSpPr>
            <p:spPr>
              <a:xfrm>
                <a:off x="5860863" y="4585929"/>
                <a:ext cx="53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[CLS]</a:t>
                </a:r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A22285CA-B77F-1444-A310-45CFA27DDCBF}"/>
                  </a:ext>
                </a:extLst>
              </p:cNvPr>
              <p:cNvSpPr txBox="1"/>
              <p:nvPr/>
            </p:nvSpPr>
            <p:spPr>
              <a:xfrm>
                <a:off x="6331116" y="4583325"/>
                <a:ext cx="483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Δ</a:t>
                </a:r>
                <a:endParaRPr lang="en-US" sz="1400" dirty="0"/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CB156BC0-93AB-854C-BA2F-10353E641B19}"/>
                  </a:ext>
                </a:extLst>
              </p:cNvPr>
              <p:cNvSpPr txBox="1"/>
              <p:nvPr/>
            </p:nvSpPr>
            <p:spPr>
              <a:xfrm>
                <a:off x="7633425" y="4585929"/>
                <a:ext cx="545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[/E1]</a:t>
                </a: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7F3B788C-6393-5D44-9CBC-FDC9D0A08916}"/>
                  </a:ext>
                </a:extLst>
              </p:cNvPr>
              <p:cNvSpPr txBox="1"/>
              <p:nvPr/>
            </p:nvSpPr>
            <p:spPr>
              <a:xfrm>
                <a:off x="8551055" y="4578966"/>
                <a:ext cx="483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Θ</a:t>
                </a:r>
                <a:endParaRPr lang="en-US" sz="1400" dirty="0"/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040BA8AC-9829-3242-8307-3D0B97C3A23E}"/>
                  </a:ext>
                </a:extLst>
              </p:cNvPr>
              <p:cNvSpPr txBox="1"/>
              <p:nvPr/>
            </p:nvSpPr>
            <p:spPr>
              <a:xfrm>
                <a:off x="9437773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[/E2]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E54A9F4A-CF26-EE45-890D-804164116047}"/>
                  </a:ext>
                </a:extLst>
              </p:cNvPr>
              <p:cNvSpPr txBox="1"/>
              <p:nvPr/>
            </p:nvSpPr>
            <p:spPr>
              <a:xfrm>
                <a:off x="6835377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1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49DC0220-C8E8-BF4E-AFB3-9E5DAA4A5139}"/>
                  </a:ext>
                </a:extLst>
              </p:cNvPr>
              <p:cNvSpPr txBox="1"/>
              <p:nvPr/>
            </p:nvSpPr>
            <p:spPr>
              <a:xfrm>
                <a:off x="8833113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2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D3244BFC-35DF-DB4E-9122-B89B958DAB3A}"/>
                  </a:ext>
                </a:extLst>
              </p:cNvPr>
              <p:cNvSpPr/>
              <p:nvPr/>
            </p:nvSpPr>
            <p:spPr>
              <a:xfrm>
                <a:off x="6880475" y="2911357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FBD8FE57-E6D5-2E4D-83BC-D26C28962F80}"/>
                  </a:ext>
                </a:extLst>
              </p:cNvPr>
              <p:cNvSpPr/>
              <p:nvPr/>
            </p:nvSpPr>
            <p:spPr>
              <a:xfrm>
                <a:off x="7328194" y="2918529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8B56704C-8F3D-F942-8F43-5C7104F775C5}"/>
                  </a:ext>
                </a:extLst>
              </p:cNvPr>
              <p:cNvSpPr/>
              <p:nvPr/>
            </p:nvSpPr>
            <p:spPr>
              <a:xfrm>
                <a:off x="9097838" y="2918529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342" name="Straight Arrow Connector 341">
                <a:extLst>
                  <a:ext uri="{FF2B5EF4-FFF2-40B4-BE49-F238E27FC236}">
                    <a16:creationId xmlns:a16="http://schemas.microsoft.com/office/drawing/2014/main" id="{3EA098CA-FB2A-E847-BBD5-171A52976302}"/>
                  </a:ext>
                </a:extLst>
              </p:cNvPr>
              <p:cNvCxnSpPr>
                <a:stCxn id="339" idx="2"/>
              </p:cNvCxnSpPr>
              <p:nvPr/>
            </p:nvCxnSpPr>
            <p:spPr>
              <a:xfrm flipH="1">
                <a:off x="7010698" y="3277117"/>
                <a:ext cx="6939" cy="270734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040EAF84-423C-7E4D-8388-8AFF99824625}"/>
                  </a:ext>
                </a:extLst>
              </p:cNvPr>
              <p:cNvCxnSpPr>
                <a:stCxn id="340" idx="2"/>
              </p:cNvCxnSpPr>
              <p:nvPr/>
            </p:nvCxnSpPr>
            <p:spPr>
              <a:xfrm flipH="1">
                <a:off x="7461562" y="3284289"/>
                <a:ext cx="3792" cy="263562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184B30D3-9542-4848-A252-B0E56506E90C}"/>
                  </a:ext>
                </a:extLst>
              </p:cNvPr>
              <p:cNvCxnSpPr>
                <a:cxnSpLocks/>
                <a:stCxn id="341" idx="2"/>
              </p:cNvCxnSpPr>
              <p:nvPr/>
            </p:nvCxnSpPr>
            <p:spPr>
              <a:xfrm>
                <a:off x="9234998" y="3284289"/>
                <a:ext cx="0" cy="270302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B9833F18-85B2-F245-A3FD-AFC12B0E6158}"/>
                  </a:ext>
                </a:extLst>
              </p:cNvPr>
              <p:cNvGrpSpPr/>
              <p:nvPr/>
            </p:nvGrpSpPr>
            <p:grpSpPr>
              <a:xfrm>
                <a:off x="7492634" y="2054705"/>
                <a:ext cx="1266403" cy="328764"/>
                <a:chOff x="6421724" y="1661401"/>
                <a:chExt cx="1266403" cy="328764"/>
              </a:xfrm>
            </p:grpSpPr>
            <p:sp>
              <p:nvSpPr>
                <p:cNvPr id="353" name="Rounded Rectangle 352">
                  <a:extLst>
                    <a:ext uri="{FF2B5EF4-FFF2-40B4-BE49-F238E27FC236}">
                      <a16:creationId xmlns:a16="http://schemas.microsoft.com/office/drawing/2014/main" id="{1408834B-599E-0847-822F-12852D35BB53}"/>
                    </a:ext>
                  </a:extLst>
                </p:cNvPr>
                <p:cNvSpPr/>
                <p:nvPr/>
              </p:nvSpPr>
              <p:spPr>
                <a:xfrm>
                  <a:off x="6421724" y="1661401"/>
                  <a:ext cx="1266403" cy="328764"/>
                </a:xfrm>
                <a:prstGeom prst="roundRect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497CD7D2-CF4C-5B4F-9F89-95913723DB8D}"/>
                    </a:ext>
                  </a:extLst>
                </p:cNvPr>
                <p:cNvSpPr/>
                <p:nvPr/>
              </p:nvSpPr>
              <p:spPr>
                <a:xfrm>
                  <a:off x="651840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F23D16A4-6A77-B542-8839-602B24C1EACD}"/>
                    </a:ext>
                  </a:extLst>
                </p:cNvPr>
                <p:cNvSpPr/>
                <p:nvPr/>
              </p:nvSpPr>
              <p:spPr>
                <a:xfrm>
                  <a:off x="716912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3FB9B815-4853-BF4E-86A8-D06A2AC86FFD}"/>
                    </a:ext>
                  </a:extLst>
                </p:cNvPr>
                <p:cNvSpPr/>
                <p:nvPr/>
              </p:nvSpPr>
              <p:spPr>
                <a:xfrm>
                  <a:off x="7413805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6AFE44C4-3BBD-554C-BFF3-1478FEFE3E39}"/>
                    </a:ext>
                  </a:extLst>
                </p:cNvPr>
                <p:cNvSpPr/>
                <p:nvPr/>
              </p:nvSpPr>
              <p:spPr>
                <a:xfrm>
                  <a:off x="6924449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DB381A2-9B32-1240-A02F-70FEEFEA62FB}"/>
                  </a:ext>
                </a:extLst>
              </p:cNvPr>
              <p:cNvSpPr txBox="1"/>
              <p:nvPr/>
            </p:nvSpPr>
            <p:spPr>
              <a:xfrm>
                <a:off x="9841224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[SEP]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FFFADEDB-E9F6-5742-8CAF-566A65790BA0}"/>
                  </a:ext>
                </a:extLst>
              </p:cNvPr>
              <p:cNvSpPr txBox="1"/>
              <p:nvPr/>
            </p:nvSpPr>
            <p:spPr>
              <a:xfrm>
                <a:off x="5832919" y="5039928"/>
                <a:ext cx="456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(h) NER Label – Mention Pool</a:t>
                </a:r>
              </a:p>
            </p:txBody>
          </p: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6CA4DC6B-8131-EA4D-8A69-8BCC391B9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7155" y="2649206"/>
                <a:ext cx="2217363" cy="7172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16B2FF90-4766-834A-844B-3B21585F0F00}"/>
                  </a:ext>
                </a:extLst>
              </p:cNvPr>
              <p:cNvCxnSpPr>
                <a:cxnSpLocks/>
                <a:endCxn id="339" idx="0"/>
              </p:cNvCxnSpPr>
              <p:nvPr/>
            </p:nvCxnSpPr>
            <p:spPr>
              <a:xfrm>
                <a:off x="7017635" y="2656378"/>
                <a:ext cx="0" cy="254979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68ADAFDE-FF9A-3045-8572-B2B067E5E6F2}"/>
                  </a:ext>
                </a:extLst>
              </p:cNvPr>
              <p:cNvCxnSpPr>
                <a:endCxn id="341" idx="0"/>
              </p:cNvCxnSpPr>
              <p:nvPr/>
            </p:nvCxnSpPr>
            <p:spPr>
              <a:xfrm>
                <a:off x="9234518" y="2663748"/>
                <a:ext cx="480" cy="25478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2E3F6C78-CDB9-3544-9397-A78D733CFD2C}"/>
                  </a:ext>
                </a:extLst>
              </p:cNvPr>
              <p:cNvCxnSpPr>
                <a:stCxn id="340" idx="0"/>
              </p:cNvCxnSpPr>
              <p:nvPr/>
            </p:nvCxnSpPr>
            <p:spPr>
              <a:xfrm flipH="1" flipV="1">
                <a:off x="7461562" y="2656378"/>
                <a:ext cx="3792" cy="26215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>
                <a:extLst>
                  <a:ext uri="{FF2B5EF4-FFF2-40B4-BE49-F238E27FC236}">
                    <a16:creationId xmlns:a16="http://schemas.microsoft.com/office/drawing/2014/main" id="{DCB3DECC-999B-5D49-A029-9AAB61A6F985}"/>
                  </a:ext>
                </a:extLst>
              </p:cNvPr>
              <p:cNvCxnSpPr>
                <a:stCxn id="353" idx="2"/>
              </p:cNvCxnSpPr>
              <p:nvPr/>
            </p:nvCxnSpPr>
            <p:spPr>
              <a:xfrm>
                <a:off x="8125836" y="2383469"/>
                <a:ext cx="0" cy="272909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249BCC99-A86A-F749-9B15-BAC7E79DB581}"/>
                </a:ext>
              </a:extLst>
            </p:cNvPr>
            <p:cNvGrpSpPr/>
            <p:nvPr/>
          </p:nvGrpSpPr>
          <p:grpSpPr>
            <a:xfrm>
              <a:off x="16803261" y="11953778"/>
              <a:ext cx="4572000" cy="3365422"/>
              <a:chOff x="5832919" y="2043838"/>
              <a:chExt cx="4572000" cy="3365422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28764927-6991-B148-B66F-10A478A38E05}"/>
                  </a:ext>
                </a:extLst>
              </p:cNvPr>
              <p:cNvSpPr/>
              <p:nvPr/>
            </p:nvSpPr>
            <p:spPr>
              <a:xfrm>
                <a:off x="5832919" y="3550026"/>
                <a:ext cx="4572000" cy="3635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Transformer (BERT)</a:t>
                </a:r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C980F953-BE1B-E449-9D86-8F81BFB3D1F9}"/>
                  </a:ext>
                </a:extLst>
              </p:cNvPr>
              <p:cNvSpPr/>
              <p:nvPr/>
            </p:nvSpPr>
            <p:spPr>
              <a:xfrm>
                <a:off x="5991181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48CDC636-E276-3C47-BBDD-818599B629EB}"/>
                  </a:ext>
                </a:extLst>
              </p:cNvPr>
              <p:cNvSpPr/>
              <p:nvPr/>
            </p:nvSpPr>
            <p:spPr>
              <a:xfrm>
                <a:off x="6435588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AEEA0B51-7B3B-8247-BF9A-9AA1B6DA93FA}"/>
                  </a:ext>
                </a:extLst>
              </p:cNvPr>
              <p:cNvSpPr/>
              <p:nvPr/>
            </p:nvSpPr>
            <p:spPr>
              <a:xfrm>
                <a:off x="6879995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9DDDEF1A-D5F7-AE43-87DC-9E802EB1F8FB}"/>
                  </a:ext>
                </a:extLst>
              </p:cNvPr>
              <p:cNvSpPr/>
              <p:nvPr/>
            </p:nvSpPr>
            <p:spPr>
              <a:xfrm>
                <a:off x="7324402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6EBE03F9-BB25-9F4D-818A-6A623F5FA90A}"/>
                  </a:ext>
                </a:extLst>
              </p:cNvPr>
              <p:cNvSpPr/>
              <p:nvPr/>
            </p:nvSpPr>
            <p:spPr>
              <a:xfrm>
                <a:off x="9982460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35E7E94E-DBF3-C04B-914B-DBB1B18A0309}"/>
                  </a:ext>
                </a:extLst>
              </p:cNvPr>
              <p:cNvSpPr/>
              <p:nvPr/>
            </p:nvSpPr>
            <p:spPr>
              <a:xfrm>
                <a:off x="7768809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8BD294BE-F7F0-F74A-AEBE-81C4D6B06C5B}"/>
                  </a:ext>
                </a:extLst>
              </p:cNvPr>
              <p:cNvSpPr/>
              <p:nvPr/>
            </p:nvSpPr>
            <p:spPr>
              <a:xfrm>
                <a:off x="8213216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416AAB61-E5BD-C646-A8F5-AD1AEB4CD8CA}"/>
                  </a:ext>
                </a:extLst>
              </p:cNvPr>
              <p:cNvSpPr/>
              <p:nvPr/>
            </p:nvSpPr>
            <p:spPr>
              <a:xfrm>
                <a:off x="8655527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18FF8D00-3B0A-7E44-8973-A311EB648CDF}"/>
                  </a:ext>
                </a:extLst>
              </p:cNvPr>
              <p:cNvSpPr/>
              <p:nvPr/>
            </p:nvSpPr>
            <p:spPr>
              <a:xfrm>
                <a:off x="9097838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99D551E7-36E1-E544-8FB4-1A04446643A5}"/>
                  </a:ext>
                </a:extLst>
              </p:cNvPr>
              <p:cNvSpPr/>
              <p:nvPr/>
            </p:nvSpPr>
            <p:spPr>
              <a:xfrm>
                <a:off x="9540149" y="4186518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370" name="Straight Arrow Connector 369">
                <a:extLst>
                  <a:ext uri="{FF2B5EF4-FFF2-40B4-BE49-F238E27FC236}">
                    <a16:creationId xmlns:a16="http://schemas.microsoft.com/office/drawing/2014/main" id="{FFC19B4B-9699-3847-9B69-8CA3E40091A0}"/>
                  </a:ext>
                </a:extLst>
              </p:cNvPr>
              <p:cNvCxnSpPr>
                <a:cxnSpLocks/>
                <a:stCxn id="360" idx="0"/>
              </p:cNvCxnSpPr>
              <p:nvPr/>
            </p:nvCxnSpPr>
            <p:spPr>
              <a:xfrm flipV="1">
                <a:off x="6128341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>
                <a:extLst>
                  <a:ext uri="{FF2B5EF4-FFF2-40B4-BE49-F238E27FC236}">
                    <a16:creationId xmlns:a16="http://schemas.microsoft.com/office/drawing/2014/main" id="{04AD0D1B-CB55-E84F-A651-DDF59DDF691E}"/>
                  </a:ext>
                </a:extLst>
              </p:cNvPr>
              <p:cNvCxnSpPr>
                <a:stCxn id="361" idx="0"/>
              </p:cNvCxnSpPr>
              <p:nvPr/>
            </p:nvCxnSpPr>
            <p:spPr>
              <a:xfrm flipV="1">
                <a:off x="657274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>
                <a:extLst>
                  <a:ext uri="{FF2B5EF4-FFF2-40B4-BE49-F238E27FC236}">
                    <a16:creationId xmlns:a16="http://schemas.microsoft.com/office/drawing/2014/main" id="{AA83B79C-E566-0F47-9E25-5CEDADD6E928}"/>
                  </a:ext>
                </a:extLst>
              </p:cNvPr>
              <p:cNvCxnSpPr>
                <a:stCxn id="362" idx="0"/>
              </p:cNvCxnSpPr>
              <p:nvPr/>
            </p:nvCxnSpPr>
            <p:spPr>
              <a:xfrm flipV="1">
                <a:off x="7017155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>
                <a:extLst>
                  <a:ext uri="{FF2B5EF4-FFF2-40B4-BE49-F238E27FC236}">
                    <a16:creationId xmlns:a16="http://schemas.microsoft.com/office/drawing/2014/main" id="{6FE3131B-05F6-5C44-875E-88DA7FA4A21B}"/>
                  </a:ext>
                </a:extLst>
              </p:cNvPr>
              <p:cNvCxnSpPr>
                <a:stCxn id="363" idx="0"/>
              </p:cNvCxnSpPr>
              <p:nvPr/>
            </p:nvCxnSpPr>
            <p:spPr>
              <a:xfrm flipV="1">
                <a:off x="7461562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2D388B05-D7E2-6F48-BFDC-2316DCA52F89}"/>
                  </a:ext>
                </a:extLst>
              </p:cNvPr>
              <p:cNvCxnSpPr>
                <a:stCxn id="365" idx="0"/>
              </p:cNvCxnSpPr>
              <p:nvPr/>
            </p:nvCxnSpPr>
            <p:spPr>
              <a:xfrm flipV="1">
                <a:off x="790596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>
                <a:extLst>
                  <a:ext uri="{FF2B5EF4-FFF2-40B4-BE49-F238E27FC236}">
                    <a16:creationId xmlns:a16="http://schemas.microsoft.com/office/drawing/2014/main" id="{58F40A7C-6BF4-2B4B-87AF-6B73562191B4}"/>
                  </a:ext>
                </a:extLst>
              </p:cNvPr>
              <p:cNvCxnSpPr>
                <a:stCxn id="366" idx="0"/>
              </p:cNvCxnSpPr>
              <p:nvPr/>
            </p:nvCxnSpPr>
            <p:spPr>
              <a:xfrm flipV="1">
                <a:off x="8350376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>
                <a:extLst>
                  <a:ext uri="{FF2B5EF4-FFF2-40B4-BE49-F238E27FC236}">
                    <a16:creationId xmlns:a16="http://schemas.microsoft.com/office/drawing/2014/main" id="{EB15A801-F023-3A46-94B9-E461D2909B38}"/>
                  </a:ext>
                </a:extLst>
              </p:cNvPr>
              <p:cNvCxnSpPr>
                <a:stCxn id="367" idx="0"/>
              </p:cNvCxnSpPr>
              <p:nvPr/>
            </p:nvCxnSpPr>
            <p:spPr>
              <a:xfrm flipV="1">
                <a:off x="8792687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>
                <a:extLst>
                  <a:ext uri="{FF2B5EF4-FFF2-40B4-BE49-F238E27FC236}">
                    <a16:creationId xmlns:a16="http://schemas.microsoft.com/office/drawing/2014/main" id="{BFF1DB92-4516-314B-BA1A-30DE93283AAB}"/>
                  </a:ext>
                </a:extLst>
              </p:cNvPr>
              <p:cNvCxnSpPr>
                <a:stCxn id="368" idx="0"/>
              </p:cNvCxnSpPr>
              <p:nvPr/>
            </p:nvCxnSpPr>
            <p:spPr>
              <a:xfrm flipV="1">
                <a:off x="923499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>
                <a:extLst>
                  <a:ext uri="{FF2B5EF4-FFF2-40B4-BE49-F238E27FC236}">
                    <a16:creationId xmlns:a16="http://schemas.microsoft.com/office/drawing/2014/main" id="{09777CB0-1F34-FA4C-921E-9B6BFA0DD654}"/>
                  </a:ext>
                </a:extLst>
              </p:cNvPr>
              <p:cNvCxnSpPr>
                <a:stCxn id="369" idx="0"/>
              </p:cNvCxnSpPr>
              <p:nvPr/>
            </p:nvCxnSpPr>
            <p:spPr>
              <a:xfrm flipV="1">
                <a:off x="967730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2E63B5EF-8460-DF4F-B931-1084CD076F11}"/>
                  </a:ext>
                </a:extLst>
              </p:cNvPr>
              <p:cNvCxnSpPr>
                <a:stCxn id="364" idx="0"/>
              </p:cNvCxnSpPr>
              <p:nvPr/>
            </p:nvCxnSpPr>
            <p:spPr>
              <a:xfrm flipV="1">
                <a:off x="10119620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84180561-AEF6-E54B-B07C-D2881FE7A4DB}"/>
                  </a:ext>
                </a:extLst>
              </p:cNvPr>
              <p:cNvSpPr txBox="1"/>
              <p:nvPr/>
            </p:nvSpPr>
            <p:spPr>
              <a:xfrm>
                <a:off x="5860863" y="4585929"/>
                <a:ext cx="53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[CLS]</a:t>
                </a:r>
              </a:p>
            </p:txBody>
          </p:sp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7CF986D9-42CA-714A-B42B-EC468B5D821D}"/>
                  </a:ext>
                </a:extLst>
              </p:cNvPr>
              <p:cNvSpPr txBox="1"/>
              <p:nvPr/>
            </p:nvSpPr>
            <p:spPr>
              <a:xfrm>
                <a:off x="6331116" y="4583325"/>
                <a:ext cx="483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Δ</a:t>
                </a:r>
                <a:endParaRPr lang="en-US" sz="1400" dirty="0"/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4B1C0465-F8AC-734B-A5B1-95E47307D28B}"/>
                  </a:ext>
                </a:extLst>
              </p:cNvPr>
              <p:cNvSpPr txBox="1"/>
              <p:nvPr/>
            </p:nvSpPr>
            <p:spPr>
              <a:xfrm>
                <a:off x="7633425" y="4585929"/>
                <a:ext cx="545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[/E1]</a:t>
                </a:r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1BFEA933-DAF1-7146-8D16-8CC74B8985A3}"/>
                  </a:ext>
                </a:extLst>
              </p:cNvPr>
              <p:cNvSpPr txBox="1"/>
              <p:nvPr/>
            </p:nvSpPr>
            <p:spPr>
              <a:xfrm>
                <a:off x="8551055" y="4578966"/>
                <a:ext cx="483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Θ</a:t>
                </a:r>
                <a:endParaRPr lang="en-US" sz="1400" dirty="0"/>
              </a:p>
            </p:txBody>
          </p: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7C4818E5-DE28-B847-AEE5-1DC2C52D53C4}"/>
                  </a:ext>
                </a:extLst>
              </p:cNvPr>
              <p:cNvSpPr txBox="1"/>
              <p:nvPr/>
            </p:nvSpPr>
            <p:spPr>
              <a:xfrm>
                <a:off x="9437773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[/E2]</a:t>
                </a: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41236DA-27D4-C342-AE20-CF83B6DB3176}"/>
                  </a:ext>
                </a:extLst>
              </p:cNvPr>
              <p:cNvSpPr txBox="1"/>
              <p:nvPr/>
            </p:nvSpPr>
            <p:spPr>
              <a:xfrm>
                <a:off x="6835377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1</a:t>
                </a:r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CBB93DC6-8171-5D48-94E3-292B5B34CE57}"/>
                  </a:ext>
                </a:extLst>
              </p:cNvPr>
              <p:cNvSpPr txBox="1"/>
              <p:nvPr/>
            </p:nvSpPr>
            <p:spPr>
              <a:xfrm>
                <a:off x="8833113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2</a:t>
                </a: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93CCFA38-81DF-6E43-8D30-194CE8DACB06}"/>
                  </a:ext>
                </a:extLst>
              </p:cNvPr>
              <p:cNvSpPr/>
              <p:nvPr/>
            </p:nvSpPr>
            <p:spPr>
              <a:xfrm>
                <a:off x="6435588" y="2913962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39A5EC3E-4B02-3B4F-9EA5-28F5AED96A7C}"/>
                  </a:ext>
                </a:extLst>
              </p:cNvPr>
              <p:cNvSpPr/>
              <p:nvPr/>
            </p:nvSpPr>
            <p:spPr>
              <a:xfrm>
                <a:off x="8651489" y="2911357"/>
                <a:ext cx="274320" cy="365760"/>
              </a:xfrm>
              <a:prstGeom prst="rect">
                <a:avLst/>
              </a:prstGeom>
              <a:solidFill>
                <a:srgbClr val="FF552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95B4713B-A262-B149-AB6E-6CA42E371790}"/>
                  </a:ext>
                </a:extLst>
              </p:cNvPr>
              <p:cNvSpPr/>
              <p:nvPr/>
            </p:nvSpPr>
            <p:spPr>
              <a:xfrm>
                <a:off x="6880475" y="2911357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4FDBBC6B-285E-9443-977C-6DA7F04AF715}"/>
                  </a:ext>
                </a:extLst>
              </p:cNvPr>
              <p:cNvSpPr/>
              <p:nvPr/>
            </p:nvSpPr>
            <p:spPr>
              <a:xfrm>
                <a:off x="7328194" y="2918529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5AF7C4A1-23CD-FF43-A9DB-E12399DE1D64}"/>
                  </a:ext>
                </a:extLst>
              </p:cNvPr>
              <p:cNvSpPr/>
              <p:nvPr/>
            </p:nvSpPr>
            <p:spPr>
              <a:xfrm>
                <a:off x="9097838" y="2918529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392" name="Straight Arrow Connector 391">
                <a:extLst>
                  <a:ext uri="{FF2B5EF4-FFF2-40B4-BE49-F238E27FC236}">
                    <a16:creationId xmlns:a16="http://schemas.microsoft.com/office/drawing/2014/main" id="{833F5EB2-9691-2845-875E-CECE704E3D93}"/>
                  </a:ext>
                </a:extLst>
              </p:cNvPr>
              <p:cNvCxnSpPr>
                <a:stCxn id="387" idx="2"/>
              </p:cNvCxnSpPr>
              <p:nvPr/>
            </p:nvCxnSpPr>
            <p:spPr>
              <a:xfrm flipH="1">
                <a:off x="6572749" y="3279722"/>
                <a:ext cx="1" cy="270302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Arrow Connector 392">
                <a:extLst>
                  <a:ext uri="{FF2B5EF4-FFF2-40B4-BE49-F238E27FC236}">
                    <a16:creationId xmlns:a16="http://schemas.microsoft.com/office/drawing/2014/main" id="{FF17BEC9-F1F9-1442-91FB-532A645F6076}"/>
                  </a:ext>
                </a:extLst>
              </p:cNvPr>
              <p:cNvCxnSpPr>
                <a:stCxn id="389" idx="2"/>
              </p:cNvCxnSpPr>
              <p:nvPr/>
            </p:nvCxnSpPr>
            <p:spPr>
              <a:xfrm flipH="1">
                <a:off x="7010698" y="3277117"/>
                <a:ext cx="6939" cy="270734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73144C29-5212-2840-A09E-51D727646A29}"/>
                  </a:ext>
                </a:extLst>
              </p:cNvPr>
              <p:cNvCxnSpPr>
                <a:stCxn id="390" idx="2"/>
              </p:cNvCxnSpPr>
              <p:nvPr/>
            </p:nvCxnSpPr>
            <p:spPr>
              <a:xfrm flipH="1">
                <a:off x="7461562" y="3284289"/>
                <a:ext cx="3792" cy="263562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>
                <a:extLst>
                  <a:ext uri="{FF2B5EF4-FFF2-40B4-BE49-F238E27FC236}">
                    <a16:creationId xmlns:a16="http://schemas.microsoft.com/office/drawing/2014/main" id="{AEDDEA6E-8606-AA4A-8CA4-12A2ADE330E1}"/>
                  </a:ext>
                </a:extLst>
              </p:cNvPr>
              <p:cNvCxnSpPr>
                <a:cxnSpLocks/>
                <a:stCxn id="391" idx="2"/>
              </p:cNvCxnSpPr>
              <p:nvPr/>
            </p:nvCxnSpPr>
            <p:spPr>
              <a:xfrm>
                <a:off x="9234998" y="3284289"/>
                <a:ext cx="0" cy="270302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>
                <a:extLst>
                  <a:ext uri="{FF2B5EF4-FFF2-40B4-BE49-F238E27FC236}">
                    <a16:creationId xmlns:a16="http://schemas.microsoft.com/office/drawing/2014/main" id="{64DBF9E0-281D-0142-BFD5-FC987789763F}"/>
                  </a:ext>
                </a:extLst>
              </p:cNvPr>
              <p:cNvCxnSpPr>
                <a:stCxn id="388" idx="2"/>
              </p:cNvCxnSpPr>
              <p:nvPr/>
            </p:nvCxnSpPr>
            <p:spPr>
              <a:xfrm>
                <a:off x="8788649" y="3277117"/>
                <a:ext cx="0" cy="270734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962AF9B4-D485-F845-90C1-036F2056CB9B}"/>
                  </a:ext>
                </a:extLst>
              </p:cNvPr>
              <p:cNvGrpSpPr/>
              <p:nvPr/>
            </p:nvGrpSpPr>
            <p:grpSpPr>
              <a:xfrm>
                <a:off x="7270671" y="2043838"/>
                <a:ext cx="1266403" cy="328764"/>
                <a:chOff x="6421724" y="1661401"/>
                <a:chExt cx="1266403" cy="328764"/>
              </a:xfrm>
            </p:grpSpPr>
            <p:sp>
              <p:nvSpPr>
                <p:cNvPr id="407" name="Rounded Rectangle 406">
                  <a:extLst>
                    <a:ext uri="{FF2B5EF4-FFF2-40B4-BE49-F238E27FC236}">
                      <a16:creationId xmlns:a16="http://schemas.microsoft.com/office/drawing/2014/main" id="{019B4592-A972-554B-8E5F-7DBD49629877}"/>
                    </a:ext>
                  </a:extLst>
                </p:cNvPr>
                <p:cNvSpPr/>
                <p:nvPr/>
              </p:nvSpPr>
              <p:spPr>
                <a:xfrm>
                  <a:off x="6421724" y="1661401"/>
                  <a:ext cx="1266403" cy="328764"/>
                </a:xfrm>
                <a:prstGeom prst="roundRect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E3F4C631-B865-0341-8F46-E033D603089A}"/>
                    </a:ext>
                  </a:extLst>
                </p:cNvPr>
                <p:cNvSpPr/>
                <p:nvPr/>
              </p:nvSpPr>
              <p:spPr>
                <a:xfrm>
                  <a:off x="651840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>
                  <a:extLst>
                    <a:ext uri="{FF2B5EF4-FFF2-40B4-BE49-F238E27FC236}">
                      <a16:creationId xmlns:a16="http://schemas.microsoft.com/office/drawing/2014/main" id="{5B809D80-64FE-9449-A7C7-6E8C33B78443}"/>
                    </a:ext>
                  </a:extLst>
                </p:cNvPr>
                <p:cNvSpPr/>
                <p:nvPr/>
              </p:nvSpPr>
              <p:spPr>
                <a:xfrm>
                  <a:off x="716912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C4A2E7AA-DF13-ED4C-ADF5-16D6BD8EEB8E}"/>
                    </a:ext>
                  </a:extLst>
                </p:cNvPr>
                <p:cNvSpPr/>
                <p:nvPr/>
              </p:nvSpPr>
              <p:spPr>
                <a:xfrm>
                  <a:off x="7413805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C6B8875A-1942-514B-8E61-C27A33E07BFF}"/>
                    </a:ext>
                  </a:extLst>
                </p:cNvPr>
                <p:cNvSpPr/>
                <p:nvPr/>
              </p:nvSpPr>
              <p:spPr>
                <a:xfrm>
                  <a:off x="6924449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E6384A66-F4FC-E44F-8D76-19D5DB592E8C}"/>
                  </a:ext>
                </a:extLst>
              </p:cNvPr>
              <p:cNvSpPr txBox="1"/>
              <p:nvPr/>
            </p:nvSpPr>
            <p:spPr>
              <a:xfrm>
                <a:off x="9841224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[SEP]</a:t>
                </a: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EAB0F1D3-BFB6-EF46-9F60-AB504EC9D270}"/>
                  </a:ext>
                </a:extLst>
              </p:cNvPr>
              <p:cNvSpPr txBox="1"/>
              <p:nvPr/>
            </p:nvSpPr>
            <p:spPr>
              <a:xfrm>
                <a:off x="5832919" y="5039928"/>
                <a:ext cx="456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NER Label – Mention + NER Pool</a:t>
                </a:r>
              </a:p>
            </p:txBody>
          </p: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44F2B46A-C70A-6A43-8CE6-AD51FDE27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748" y="2636164"/>
                <a:ext cx="2662250" cy="4567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54A7CFBF-9A9E-4043-8E43-E7DB94E999DD}"/>
                  </a:ext>
                </a:extLst>
              </p:cNvPr>
              <p:cNvCxnSpPr>
                <a:endCxn id="391" idx="0"/>
              </p:cNvCxnSpPr>
              <p:nvPr/>
            </p:nvCxnSpPr>
            <p:spPr>
              <a:xfrm>
                <a:off x="9234998" y="2636164"/>
                <a:ext cx="0" cy="282365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00D111EE-B6FB-9244-9174-854A984C3EC8}"/>
                  </a:ext>
                </a:extLst>
              </p:cNvPr>
              <p:cNvCxnSpPr>
                <a:stCxn id="387" idx="0"/>
              </p:cNvCxnSpPr>
              <p:nvPr/>
            </p:nvCxnSpPr>
            <p:spPr>
              <a:xfrm flipV="1">
                <a:off x="6572748" y="2636164"/>
                <a:ext cx="0" cy="277798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3DE329C2-3137-BA49-BE6D-C050F9511D1E}"/>
                  </a:ext>
                </a:extLst>
              </p:cNvPr>
              <p:cNvCxnSpPr>
                <a:cxnSpLocks/>
                <a:stCxn id="389" idx="0"/>
              </p:cNvCxnSpPr>
              <p:nvPr/>
            </p:nvCxnSpPr>
            <p:spPr>
              <a:xfrm flipV="1">
                <a:off x="7017635" y="2636164"/>
                <a:ext cx="0" cy="275193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B3592C6E-0E55-9A42-B5A6-8BB58DC316E4}"/>
                  </a:ext>
                </a:extLst>
              </p:cNvPr>
              <p:cNvCxnSpPr>
                <a:stCxn id="390" idx="0"/>
              </p:cNvCxnSpPr>
              <p:nvPr/>
            </p:nvCxnSpPr>
            <p:spPr>
              <a:xfrm flipH="1" flipV="1">
                <a:off x="7461562" y="2636164"/>
                <a:ext cx="3792" cy="282365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B43CC66B-75E2-CD4A-8467-393BDC33BB58}"/>
                  </a:ext>
                </a:extLst>
              </p:cNvPr>
              <p:cNvCxnSpPr>
                <a:cxnSpLocks/>
                <a:stCxn id="388" idx="0"/>
              </p:cNvCxnSpPr>
              <p:nvPr/>
            </p:nvCxnSpPr>
            <p:spPr>
              <a:xfrm flipV="1">
                <a:off x="8788649" y="2636164"/>
                <a:ext cx="0" cy="275193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E87EEF7-4D42-934C-92DD-E940EBF4D42E}"/>
                  </a:ext>
                </a:extLst>
              </p:cNvPr>
              <p:cNvCxnSpPr>
                <a:stCxn id="407" idx="2"/>
              </p:cNvCxnSpPr>
              <p:nvPr/>
            </p:nvCxnSpPr>
            <p:spPr>
              <a:xfrm flipH="1">
                <a:off x="7903872" y="2372602"/>
                <a:ext cx="1" cy="263562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BCED54EC-2C34-9344-9015-6D2E867DEE0C}"/>
                </a:ext>
              </a:extLst>
            </p:cNvPr>
            <p:cNvGrpSpPr/>
            <p:nvPr/>
          </p:nvGrpSpPr>
          <p:grpSpPr>
            <a:xfrm>
              <a:off x="6336548" y="4453388"/>
              <a:ext cx="4912246" cy="3096967"/>
              <a:chOff x="5492673" y="2312293"/>
              <a:chExt cx="4912246" cy="3096967"/>
            </a:xfrm>
          </p:grpSpPr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94FAE286-7557-2643-87BA-DDF30A390E81}"/>
                  </a:ext>
                </a:extLst>
              </p:cNvPr>
              <p:cNvSpPr/>
              <p:nvPr/>
            </p:nvSpPr>
            <p:spPr>
              <a:xfrm>
                <a:off x="5832919" y="3550026"/>
                <a:ext cx="4572000" cy="3635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Transformer (BERT)</a:t>
                </a: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0BB08DC-1469-B24E-BB91-6DC8B398FD57}"/>
                  </a:ext>
                </a:extLst>
              </p:cNvPr>
              <p:cNvSpPr/>
              <p:nvPr/>
            </p:nvSpPr>
            <p:spPr>
              <a:xfrm>
                <a:off x="5991181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3791E79A-56BF-6A4B-9C53-081201542FE4}"/>
                  </a:ext>
                </a:extLst>
              </p:cNvPr>
              <p:cNvSpPr/>
              <p:nvPr/>
            </p:nvSpPr>
            <p:spPr>
              <a:xfrm>
                <a:off x="6435588" y="4186518"/>
                <a:ext cx="274320" cy="36576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EDDE7332-7299-8F40-9D60-170788BDAD8A}"/>
                  </a:ext>
                </a:extLst>
              </p:cNvPr>
              <p:cNvSpPr/>
              <p:nvPr/>
            </p:nvSpPr>
            <p:spPr>
              <a:xfrm>
                <a:off x="6879995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48D8F9CE-ABF4-5346-895C-02A94F9A2C6C}"/>
                  </a:ext>
                </a:extLst>
              </p:cNvPr>
              <p:cNvSpPr/>
              <p:nvPr/>
            </p:nvSpPr>
            <p:spPr>
              <a:xfrm>
                <a:off x="7324402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003CC60B-6072-D547-AD3C-0FBC20342618}"/>
                  </a:ext>
                </a:extLst>
              </p:cNvPr>
              <p:cNvSpPr/>
              <p:nvPr/>
            </p:nvSpPr>
            <p:spPr>
              <a:xfrm>
                <a:off x="9982460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84A5E2C7-ABEA-854D-B89C-70B1511639FE}"/>
                  </a:ext>
                </a:extLst>
              </p:cNvPr>
              <p:cNvSpPr/>
              <p:nvPr/>
            </p:nvSpPr>
            <p:spPr>
              <a:xfrm>
                <a:off x="7768809" y="4186518"/>
                <a:ext cx="274320" cy="36576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E589B1DD-C6FE-7945-B45F-2C01BE20B911}"/>
                  </a:ext>
                </a:extLst>
              </p:cNvPr>
              <p:cNvSpPr/>
              <p:nvPr/>
            </p:nvSpPr>
            <p:spPr>
              <a:xfrm>
                <a:off x="8213216" y="4186518"/>
                <a:ext cx="274320" cy="3657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88E086CD-E0BC-154D-9953-40C94CDC8A5B}"/>
                  </a:ext>
                </a:extLst>
              </p:cNvPr>
              <p:cNvSpPr/>
              <p:nvPr/>
            </p:nvSpPr>
            <p:spPr>
              <a:xfrm>
                <a:off x="8655527" y="4186518"/>
                <a:ext cx="274320" cy="36576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ABCF41D2-697F-664C-A06A-2128947E7702}"/>
                  </a:ext>
                </a:extLst>
              </p:cNvPr>
              <p:cNvSpPr/>
              <p:nvPr/>
            </p:nvSpPr>
            <p:spPr>
              <a:xfrm>
                <a:off x="9097838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903A5BAE-EEDC-BE41-9A5D-4A7572E9346B}"/>
                  </a:ext>
                </a:extLst>
              </p:cNvPr>
              <p:cNvSpPr/>
              <p:nvPr/>
            </p:nvSpPr>
            <p:spPr>
              <a:xfrm>
                <a:off x="9540149" y="4186518"/>
                <a:ext cx="274320" cy="36576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B48C8AA6-A86A-A349-A786-1FA096C149D9}"/>
                  </a:ext>
                </a:extLst>
              </p:cNvPr>
              <p:cNvCxnSpPr>
                <a:cxnSpLocks/>
                <a:stCxn id="414" idx="0"/>
              </p:cNvCxnSpPr>
              <p:nvPr/>
            </p:nvCxnSpPr>
            <p:spPr>
              <a:xfrm flipV="1">
                <a:off x="6128341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AB29CEB1-0763-7042-A5E3-B866BED56219}"/>
                  </a:ext>
                </a:extLst>
              </p:cNvPr>
              <p:cNvCxnSpPr>
                <a:stCxn id="415" idx="0"/>
              </p:cNvCxnSpPr>
              <p:nvPr/>
            </p:nvCxnSpPr>
            <p:spPr>
              <a:xfrm flipV="1">
                <a:off x="657274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A52B1951-27B2-CA4C-AEA6-DE6F11FEBC00}"/>
                  </a:ext>
                </a:extLst>
              </p:cNvPr>
              <p:cNvCxnSpPr>
                <a:stCxn id="416" idx="0"/>
              </p:cNvCxnSpPr>
              <p:nvPr/>
            </p:nvCxnSpPr>
            <p:spPr>
              <a:xfrm flipV="1">
                <a:off x="7017155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>
                <a:extLst>
                  <a:ext uri="{FF2B5EF4-FFF2-40B4-BE49-F238E27FC236}">
                    <a16:creationId xmlns:a16="http://schemas.microsoft.com/office/drawing/2014/main" id="{DE069992-EBB9-8B4C-B121-A9BE059BCD90}"/>
                  </a:ext>
                </a:extLst>
              </p:cNvPr>
              <p:cNvCxnSpPr>
                <a:stCxn id="417" idx="0"/>
              </p:cNvCxnSpPr>
              <p:nvPr/>
            </p:nvCxnSpPr>
            <p:spPr>
              <a:xfrm flipV="1">
                <a:off x="7461562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FAE2E749-6B08-2D42-A9C2-3748FADEFF88}"/>
                  </a:ext>
                </a:extLst>
              </p:cNvPr>
              <p:cNvCxnSpPr>
                <a:stCxn id="419" idx="0"/>
              </p:cNvCxnSpPr>
              <p:nvPr/>
            </p:nvCxnSpPr>
            <p:spPr>
              <a:xfrm flipV="1">
                <a:off x="790596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Arrow Connector 428">
                <a:extLst>
                  <a:ext uri="{FF2B5EF4-FFF2-40B4-BE49-F238E27FC236}">
                    <a16:creationId xmlns:a16="http://schemas.microsoft.com/office/drawing/2014/main" id="{09DEA98C-D97C-1747-B66D-D318FDAA6C22}"/>
                  </a:ext>
                </a:extLst>
              </p:cNvPr>
              <p:cNvCxnSpPr>
                <a:stCxn id="420" idx="0"/>
              </p:cNvCxnSpPr>
              <p:nvPr/>
            </p:nvCxnSpPr>
            <p:spPr>
              <a:xfrm flipV="1">
                <a:off x="8350376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1A614419-3808-354B-8187-422F996923ED}"/>
                  </a:ext>
                </a:extLst>
              </p:cNvPr>
              <p:cNvCxnSpPr>
                <a:stCxn id="421" idx="0"/>
              </p:cNvCxnSpPr>
              <p:nvPr/>
            </p:nvCxnSpPr>
            <p:spPr>
              <a:xfrm flipV="1">
                <a:off x="8792687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87CA08B8-1410-0B4D-9E0D-0AD486AD9632}"/>
                  </a:ext>
                </a:extLst>
              </p:cNvPr>
              <p:cNvCxnSpPr>
                <a:stCxn id="422" idx="0"/>
              </p:cNvCxnSpPr>
              <p:nvPr/>
            </p:nvCxnSpPr>
            <p:spPr>
              <a:xfrm flipV="1">
                <a:off x="923499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>
                <a:extLst>
                  <a:ext uri="{FF2B5EF4-FFF2-40B4-BE49-F238E27FC236}">
                    <a16:creationId xmlns:a16="http://schemas.microsoft.com/office/drawing/2014/main" id="{5AE69FF6-7026-E94C-A23B-77AF0EA413BB}"/>
                  </a:ext>
                </a:extLst>
              </p:cNvPr>
              <p:cNvCxnSpPr>
                <a:stCxn id="423" idx="0"/>
              </p:cNvCxnSpPr>
              <p:nvPr/>
            </p:nvCxnSpPr>
            <p:spPr>
              <a:xfrm flipV="1">
                <a:off x="967730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>
                <a:extLst>
                  <a:ext uri="{FF2B5EF4-FFF2-40B4-BE49-F238E27FC236}">
                    <a16:creationId xmlns:a16="http://schemas.microsoft.com/office/drawing/2014/main" id="{4232F193-EC09-DC4C-9637-25CF3D4A04B5}"/>
                  </a:ext>
                </a:extLst>
              </p:cNvPr>
              <p:cNvCxnSpPr>
                <a:stCxn id="418" idx="0"/>
              </p:cNvCxnSpPr>
              <p:nvPr/>
            </p:nvCxnSpPr>
            <p:spPr>
              <a:xfrm flipV="1">
                <a:off x="10119620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0B34D640-985E-FE45-9B3F-8E56D0F49846}"/>
                  </a:ext>
                </a:extLst>
              </p:cNvPr>
              <p:cNvSpPr txBox="1"/>
              <p:nvPr/>
            </p:nvSpPr>
            <p:spPr>
              <a:xfrm>
                <a:off x="5860863" y="4585929"/>
                <a:ext cx="53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[CLS]</a:t>
                </a:r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5872B477-64FB-A04B-8E04-A878B599EAE5}"/>
                  </a:ext>
                </a:extLst>
              </p:cNvPr>
              <p:cNvSpPr txBox="1"/>
              <p:nvPr/>
            </p:nvSpPr>
            <p:spPr>
              <a:xfrm>
                <a:off x="6835377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1</a:t>
                </a:r>
              </a:p>
            </p:txBody>
          </p:sp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44C50CF5-53CD-DB48-A7D0-1EE5F312620D}"/>
                  </a:ext>
                </a:extLst>
              </p:cNvPr>
              <p:cNvSpPr txBox="1"/>
              <p:nvPr/>
            </p:nvSpPr>
            <p:spPr>
              <a:xfrm>
                <a:off x="8833113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2</a:t>
                </a: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93B880F2-E94C-AD43-BFA6-128B5E54A51E}"/>
                  </a:ext>
                </a:extLst>
              </p:cNvPr>
              <p:cNvSpPr/>
              <p:nvPr/>
            </p:nvSpPr>
            <p:spPr>
              <a:xfrm>
                <a:off x="5988715" y="2913962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38" name="Straight Arrow Connector 437">
                <a:extLst>
                  <a:ext uri="{FF2B5EF4-FFF2-40B4-BE49-F238E27FC236}">
                    <a16:creationId xmlns:a16="http://schemas.microsoft.com/office/drawing/2014/main" id="{3FFED45D-469D-1447-A3DF-A48E67B40703}"/>
                  </a:ext>
                </a:extLst>
              </p:cNvPr>
              <p:cNvCxnSpPr>
                <a:stCxn id="437" idx="2"/>
              </p:cNvCxnSpPr>
              <p:nvPr/>
            </p:nvCxnSpPr>
            <p:spPr>
              <a:xfrm>
                <a:off x="6125875" y="3279722"/>
                <a:ext cx="0" cy="270302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4FF82FA4-CCD1-B34A-A74B-87C0D8244FDB}"/>
                  </a:ext>
                </a:extLst>
              </p:cNvPr>
              <p:cNvGrpSpPr/>
              <p:nvPr/>
            </p:nvGrpSpPr>
            <p:grpSpPr>
              <a:xfrm>
                <a:off x="5492673" y="2312293"/>
                <a:ext cx="1266403" cy="328764"/>
                <a:chOff x="6421724" y="1661401"/>
                <a:chExt cx="1266403" cy="328764"/>
              </a:xfrm>
            </p:grpSpPr>
            <p:sp>
              <p:nvSpPr>
                <p:cNvPr id="443" name="Rounded Rectangle 442">
                  <a:extLst>
                    <a:ext uri="{FF2B5EF4-FFF2-40B4-BE49-F238E27FC236}">
                      <a16:creationId xmlns:a16="http://schemas.microsoft.com/office/drawing/2014/main" id="{D15EEA2F-E04D-AB47-984B-35900E305F69}"/>
                    </a:ext>
                  </a:extLst>
                </p:cNvPr>
                <p:cNvSpPr/>
                <p:nvPr/>
              </p:nvSpPr>
              <p:spPr>
                <a:xfrm>
                  <a:off x="6421724" y="1661401"/>
                  <a:ext cx="1266403" cy="328764"/>
                </a:xfrm>
                <a:prstGeom prst="roundRect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Oval 443">
                  <a:extLst>
                    <a:ext uri="{FF2B5EF4-FFF2-40B4-BE49-F238E27FC236}">
                      <a16:creationId xmlns:a16="http://schemas.microsoft.com/office/drawing/2014/main" id="{107989E8-0D24-6140-91D2-D4085CF054CB}"/>
                    </a:ext>
                  </a:extLst>
                </p:cNvPr>
                <p:cNvSpPr/>
                <p:nvPr/>
              </p:nvSpPr>
              <p:spPr>
                <a:xfrm>
                  <a:off x="651840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761B0860-9028-3140-8786-067BC831CC96}"/>
                    </a:ext>
                  </a:extLst>
                </p:cNvPr>
                <p:cNvSpPr/>
                <p:nvPr/>
              </p:nvSpPr>
              <p:spPr>
                <a:xfrm>
                  <a:off x="716912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Oval 445">
                  <a:extLst>
                    <a:ext uri="{FF2B5EF4-FFF2-40B4-BE49-F238E27FC236}">
                      <a16:creationId xmlns:a16="http://schemas.microsoft.com/office/drawing/2014/main" id="{39223C79-9F60-4B4D-AED2-92DA4F70ED13}"/>
                    </a:ext>
                  </a:extLst>
                </p:cNvPr>
                <p:cNvSpPr/>
                <p:nvPr/>
              </p:nvSpPr>
              <p:spPr>
                <a:xfrm>
                  <a:off x="7413805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Oval 446">
                  <a:extLst>
                    <a:ext uri="{FF2B5EF4-FFF2-40B4-BE49-F238E27FC236}">
                      <a16:creationId xmlns:a16="http://schemas.microsoft.com/office/drawing/2014/main" id="{BF1259B5-AB6C-6642-8726-9C6D960EA85D}"/>
                    </a:ext>
                  </a:extLst>
                </p:cNvPr>
                <p:cNvSpPr/>
                <p:nvPr/>
              </p:nvSpPr>
              <p:spPr>
                <a:xfrm>
                  <a:off x="6924449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55B0AC29-CE95-DE4A-8C8B-2B9778FC665A}"/>
                  </a:ext>
                </a:extLst>
              </p:cNvPr>
              <p:cNvSpPr txBox="1"/>
              <p:nvPr/>
            </p:nvSpPr>
            <p:spPr>
              <a:xfrm>
                <a:off x="9841224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[SEP]</a:t>
                </a:r>
              </a:p>
            </p:txBody>
          </p: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545A5DF8-BC94-BF41-B995-4D2B46232D87}"/>
                  </a:ext>
                </a:extLst>
              </p:cNvPr>
              <p:cNvCxnSpPr>
                <a:stCxn id="437" idx="0"/>
                <a:endCxn id="443" idx="2"/>
              </p:cNvCxnSpPr>
              <p:nvPr/>
            </p:nvCxnSpPr>
            <p:spPr>
              <a:xfrm flipV="1">
                <a:off x="6125875" y="2641057"/>
                <a:ext cx="0" cy="272905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3F78AD7C-3A05-3C49-AAA8-9B9FD609AE3D}"/>
                  </a:ext>
                </a:extLst>
              </p:cNvPr>
              <p:cNvSpPr txBox="1"/>
              <p:nvPr/>
            </p:nvSpPr>
            <p:spPr>
              <a:xfrm>
                <a:off x="5832919" y="5039928"/>
                <a:ext cx="456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(a) Standard – [CLS]</a:t>
                </a:r>
              </a:p>
            </p:txBody>
          </p:sp>
        </p:grp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A393CAD4-694D-7244-B62B-CD3EB65DA68C}"/>
                </a:ext>
              </a:extLst>
            </p:cNvPr>
            <p:cNvGrpSpPr/>
            <p:nvPr/>
          </p:nvGrpSpPr>
          <p:grpSpPr>
            <a:xfrm>
              <a:off x="11750709" y="4195799"/>
              <a:ext cx="4572000" cy="3354555"/>
              <a:chOff x="5832919" y="2054705"/>
              <a:chExt cx="4572000" cy="3354555"/>
            </a:xfrm>
          </p:grpSpPr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57372AF3-B77D-604C-BA91-A1DFD7D0E722}"/>
                  </a:ext>
                </a:extLst>
              </p:cNvPr>
              <p:cNvSpPr/>
              <p:nvPr/>
            </p:nvSpPr>
            <p:spPr>
              <a:xfrm>
                <a:off x="5832919" y="3550026"/>
                <a:ext cx="4572000" cy="3635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Transformer (BERT)</a:t>
                </a: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5A04E8F-1D3F-4345-8EAA-26A3F34EDE4E}"/>
                  </a:ext>
                </a:extLst>
              </p:cNvPr>
              <p:cNvSpPr/>
              <p:nvPr/>
            </p:nvSpPr>
            <p:spPr>
              <a:xfrm>
                <a:off x="5991181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1D5D6B1E-F551-5A46-9639-A5361445D91D}"/>
                  </a:ext>
                </a:extLst>
              </p:cNvPr>
              <p:cNvSpPr/>
              <p:nvPr/>
            </p:nvSpPr>
            <p:spPr>
              <a:xfrm>
                <a:off x="6435588" y="4186518"/>
                <a:ext cx="274320" cy="365760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</a:gra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7E528ADA-22FF-3945-94DE-4E02FF8F8C2A}"/>
                  </a:ext>
                </a:extLst>
              </p:cNvPr>
              <p:cNvSpPr/>
              <p:nvPr/>
            </p:nvSpPr>
            <p:spPr>
              <a:xfrm>
                <a:off x="6879995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6D8E4AA6-5FDB-0146-AE0C-73364CDD0338}"/>
                  </a:ext>
                </a:extLst>
              </p:cNvPr>
              <p:cNvSpPr/>
              <p:nvPr/>
            </p:nvSpPr>
            <p:spPr>
              <a:xfrm>
                <a:off x="7324402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1E296206-5FFA-E845-869C-46708B7B9747}"/>
                  </a:ext>
                </a:extLst>
              </p:cNvPr>
              <p:cNvSpPr/>
              <p:nvPr/>
            </p:nvSpPr>
            <p:spPr>
              <a:xfrm>
                <a:off x="9982460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BF6C1C12-8C67-564F-A07E-BA5A4B37EE0D}"/>
                  </a:ext>
                </a:extLst>
              </p:cNvPr>
              <p:cNvSpPr/>
              <p:nvPr/>
            </p:nvSpPr>
            <p:spPr>
              <a:xfrm>
                <a:off x="7768809" y="4186518"/>
                <a:ext cx="274320" cy="365760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</a:gra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A16FA422-3C2A-2548-8ED2-5C00CA9F00AF}"/>
                  </a:ext>
                </a:extLst>
              </p:cNvPr>
              <p:cNvSpPr/>
              <p:nvPr/>
            </p:nvSpPr>
            <p:spPr>
              <a:xfrm>
                <a:off x="8213216" y="4186518"/>
                <a:ext cx="274320" cy="365760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9D6050C2-9F50-2449-9ACE-686FBE3AFE8F}"/>
                  </a:ext>
                </a:extLst>
              </p:cNvPr>
              <p:cNvSpPr/>
              <p:nvPr/>
            </p:nvSpPr>
            <p:spPr>
              <a:xfrm>
                <a:off x="8655527" y="4186518"/>
                <a:ext cx="274320" cy="365760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</a:gra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4D2452D4-2E02-4043-8202-B009DAA81720}"/>
                  </a:ext>
                </a:extLst>
              </p:cNvPr>
              <p:cNvSpPr/>
              <p:nvPr/>
            </p:nvSpPr>
            <p:spPr>
              <a:xfrm>
                <a:off x="9097838" y="4186518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2EE8D394-476A-574B-88D8-2296C84634D8}"/>
                  </a:ext>
                </a:extLst>
              </p:cNvPr>
              <p:cNvSpPr/>
              <p:nvPr/>
            </p:nvSpPr>
            <p:spPr>
              <a:xfrm>
                <a:off x="9540149" y="4186518"/>
                <a:ext cx="274320" cy="365760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</a:gra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60" name="Straight Arrow Connector 459">
                <a:extLst>
                  <a:ext uri="{FF2B5EF4-FFF2-40B4-BE49-F238E27FC236}">
                    <a16:creationId xmlns:a16="http://schemas.microsoft.com/office/drawing/2014/main" id="{EA0109BF-FA9F-2347-870A-CB9235025305}"/>
                  </a:ext>
                </a:extLst>
              </p:cNvPr>
              <p:cNvCxnSpPr>
                <a:cxnSpLocks/>
                <a:stCxn id="450" idx="0"/>
              </p:cNvCxnSpPr>
              <p:nvPr/>
            </p:nvCxnSpPr>
            <p:spPr>
              <a:xfrm flipV="1">
                <a:off x="6128341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>
                <a:extLst>
                  <a:ext uri="{FF2B5EF4-FFF2-40B4-BE49-F238E27FC236}">
                    <a16:creationId xmlns:a16="http://schemas.microsoft.com/office/drawing/2014/main" id="{6674967D-E2BC-AC49-A844-5E4B948F43AA}"/>
                  </a:ext>
                </a:extLst>
              </p:cNvPr>
              <p:cNvCxnSpPr>
                <a:stCxn id="451" idx="0"/>
              </p:cNvCxnSpPr>
              <p:nvPr/>
            </p:nvCxnSpPr>
            <p:spPr>
              <a:xfrm flipV="1">
                <a:off x="657274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>
                <a:extLst>
                  <a:ext uri="{FF2B5EF4-FFF2-40B4-BE49-F238E27FC236}">
                    <a16:creationId xmlns:a16="http://schemas.microsoft.com/office/drawing/2014/main" id="{DA8AFCD0-D5F7-834A-8E24-206CB35201DE}"/>
                  </a:ext>
                </a:extLst>
              </p:cNvPr>
              <p:cNvCxnSpPr>
                <a:stCxn id="452" idx="0"/>
              </p:cNvCxnSpPr>
              <p:nvPr/>
            </p:nvCxnSpPr>
            <p:spPr>
              <a:xfrm flipV="1">
                <a:off x="7017155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Arrow Connector 462">
                <a:extLst>
                  <a:ext uri="{FF2B5EF4-FFF2-40B4-BE49-F238E27FC236}">
                    <a16:creationId xmlns:a16="http://schemas.microsoft.com/office/drawing/2014/main" id="{51D70E29-47D6-4A4B-B764-C6C50407397A}"/>
                  </a:ext>
                </a:extLst>
              </p:cNvPr>
              <p:cNvCxnSpPr>
                <a:stCxn id="453" idx="0"/>
              </p:cNvCxnSpPr>
              <p:nvPr/>
            </p:nvCxnSpPr>
            <p:spPr>
              <a:xfrm flipV="1">
                <a:off x="7461562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Arrow Connector 463">
                <a:extLst>
                  <a:ext uri="{FF2B5EF4-FFF2-40B4-BE49-F238E27FC236}">
                    <a16:creationId xmlns:a16="http://schemas.microsoft.com/office/drawing/2014/main" id="{B9648D9F-BF15-D245-ACB8-7337FADA9051}"/>
                  </a:ext>
                </a:extLst>
              </p:cNvPr>
              <p:cNvCxnSpPr>
                <a:stCxn id="455" idx="0"/>
              </p:cNvCxnSpPr>
              <p:nvPr/>
            </p:nvCxnSpPr>
            <p:spPr>
              <a:xfrm flipV="1">
                <a:off x="790596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Arrow Connector 464">
                <a:extLst>
                  <a:ext uri="{FF2B5EF4-FFF2-40B4-BE49-F238E27FC236}">
                    <a16:creationId xmlns:a16="http://schemas.microsoft.com/office/drawing/2014/main" id="{A3142C25-1590-3C4B-B50F-EC28E7298793}"/>
                  </a:ext>
                </a:extLst>
              </p:cNvPr>
              <p:cNvCxnSpPr>
                <a:stCxn id="456" idx="0"/>
              </p:cNvCxnSpPr>
              <p:nvPr/>
            </p:nvCxnSpPr>
            <p:spPr>
              <a:xfrm flipV="1">
                <a:off x="8350376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Arrow Connector 465">
                <a:extLst>
                  <a:ext uri="{FF2B5EF4-FFF2-40B4-BE49-F238E27FC236}">
                    <a16:creationId xmlns:a16="http://schemas.microsoft.com/office/drawing/2014/main" id="{B66AA4C8-CF31-724E-968E-29E00A7F5B00}"/>
                  </a:ext>
                </a:extLst>
              </p:cNvPr>
              <p:cNvCxnSpPr>
                <a:stCxn id="457" idx="0"/>
              </p:cNvCxnSpPr>
              <p:nvPr/>
            </p:nvCxnSpPr>
            <p:spPr>
              <a:xfrm flipV="1">
                <a:off x="8792687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Arrow Connector 466">
                <a:extLst>
                  <a:ext uri="{FF2B5EF4-FFF2-40B4-BE49-F238E27FC236}">
                    <a16:creationId xmlns:a16="http://schemas.microsoft.com/office/drawing/2014/main" id="{3DF65106-2B1C-9445-A59B-7DF651ADB5ED}"/>
                  </a:ext>
                </a:extLst>
              </p:cNvPr>
              <p:cNvCxnSpPr>
                <a:stCxn id="458" idx="0"/>
              </p:cNvCxnSpPr>
              <p:nvPr/>
            </p:nvCxnSpPr>
            <p:spPr>
              <a:xfrm flipV="1">
                <a:off x="9234998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Arrow Connector 467">
                <a:extLst>
                  <a:ext uri="{FF2B5EF4-FFF2-40B4-BE49-F238E27FC236}">
                    <a16:creationId xmlns:a16="http://schemas.microsoft.com/office/drawing/2014/main" id="{9EF4B96B-FB5F-1041-B310-C703A4791EE2}"/>
                  </a:ext>
                </a:extLst>
              </p:cNvPr>
              <p:cNvCxnSpPr>
                <a:stCxn id="459" idx="0"/>
              </p:cNvCxnSpPr>
              <p:nvPr/>
            </p:nvCxnSpPr>
            <p:spPr>
              <a:xfrm flipV="1">
                <a:off x="9677309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Arrow Connector 468">
                <a:extLst>
                  <a:ext uri="{FF2B5EF4-FFF2-40B4-BE49-F238E27FC236}">
                    <a16:creationId xmlns:a16="http://schemas.microsoft.com/office/drawing/2014/main" id="{E82697A1-6C05-4A4C-9AD7-25765335CDE5}"/>
                  </a:ext>
                </a:extLst>
              </p:cNvPr>
              <p:cNvCxnSpPr>
                <a:stCxn id="454" idx="0"/>
              </p:cNvCxnSpPr>
              <p:nvPr/>
            </p:nvCxnSpPr>
            <p:spPr>
              <a:xfrm flipV="1">
                <a:off x="10119620" y="3913613"/>
                <a:ext cx="0" cy="27290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DED055D2-9333-3147-B3B9-88037B6E5A6D}"/>
                  </a:ext>
                </a:extLst>
              </p:cNvPr>
              <p:cNvSpPr txBox="1"/>
              <p:nvPr/>
            </p:nvSpPr>
            <p:spPr>
              <a:xfrm>
                <a:off x="5860863" y="4585929"/>
                <a:ext cx="53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[CLS]</a:t>
                </a:r>
              </a:p>
            </p:txBody>
          </p: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E308AEEA-0394-2A48-9540-031EF5C1763A}"/>
                  </a:ext>
                </a:extLst>
              </p:cNvPr>
              <p:cNvSpPr txBox="1"/>
              <p:nvPr/>
            </p:nvSpPr>
            <p:spPr>
              <a:xfrm>
                <a:off x="6835377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1</a:t>
                </a:r>
              </a:p>
            </p:txBody>
          </p:sp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11E26098-BD69-3F47-81EA-B0376804F945}"/>
                  </a:ext>
                </a:extLst>
              </p:cNvPr>
              <p:cNvSpPr txBox="1"/>
              <p:nvPr/>
            </p:nvSpPr>
            <p:spPr>
              <a:xfrm>
                <a:off x="8833113" y="4585929"/>
                <a:ext cx="805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Entity 2</a:t>
                </a: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DC44A6E8-E5A9-B248-8DC1-791B5C533319}"/>
                  </a:ext>
                </a:extLst>
              </p:cNvPr>
              <p:cNvSpPr/>
              <p:nvPr/>
            </p:nvSpPr>
            <p:spPr>
              <a:xfrm>
                <a:off x="6880475" y="2911357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E8494F2E-EBCB-4947-8BEE-C064ABE9800C}"/>
                  </a:ext>
                </a:extLst>
              </p:cNvPr>
              <p:cNvSpPr/>
              <p:nvPr/>
            </p:nvSpPr>
            <p:spPr>
              <a:xfrm>
                <a:off x="7328194" y="2918529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697F4F80-25EB-1B4F-ADF9-CB353BA51D7B}"/>
                  </a:ext>
                </a:extLst>
              </p:cNvPr>
              <p:cNvSpPr/>
              <p:nvPr/>
            </p:nvSpPr>
            <p:spPr>
              <a:xfrm>
                <a:off x="9097838" y="2918529"/>
                <a:ext cx="27432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758D10FF-58CA-0D4D-90B8-7155D485A37F}"/>
                  </a:ext>
                </a:extLst>
              </p:cNvPr>
              <p:cNvCxnSpPr>
                <a:stCxn id="473" idx="2"/>
              </p:cNvCxnSpPr>
              <p:nvPr/>
            </p:nvCxnSpPr>
            <p:spPr>
              <a:xfrm flipH="1">
                <a:off x="7010698" y="3277117"/>
                <a:ext cx="6939" cy="270734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Arrow Connector 476">
                <a:extLst>
                  <a:ext uri="{FF2B5EF4-FFF2-40B4-BE49-F238E27FC236}">
                    <a16:creationId xmlns:a16="http://schemas.microsoft.com/office/drawing/2014/main" id="{029DE032-CEA0-E949-8384-D4E5E566F87E}"/>
                  </a:ext>
                </a:extLst>
              </p:cNvPr>
              <p:cNvCxnSpPr>
                <a:stCxn id="474" idx="2"/>
              </p:cNvCxnSpPr>
              <p:nvPr/>
            </p:nvCxnSpPr>
            <p:spPr>
              <a:xfrm flipH="1">
                <a:off x="7461562" y="3284289"/>
                <a:ext cx="3792" cy="263562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8A22A1A9-DDD0-5840-A8AA-923B30E7AD28}"/>
                  </a:ext>
                </a:extLst>
              </p:cNvPr>
              <p:cNvCxnSpPr>
                <a:cxnSpLocks/>
                <a:stCxn id="475" idx="2"/>
              </p:cNvCxnSpPr>
              <p:nvPr/>
            </p:nvCxnSpPr>
            <p:spPr>
              <a:xfrm>
                <a:off x="9234998" y="3284289"/>
                <a:ext cx="0" cy="270302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D2F36BDB-A15D-DA4E-B1C3-A3DA8DE14A52}"/>
                  </a:ext>
                </a:extLst>
              </p:cNvPr>
              <p:cNvGrpSpPr/>
              <p:nvPr/>
            </p:nvGrpSpPr>
            <p:grpSpPr>
              <a:xfrm>
                <a:off x="7492634" y="2054705"/>
                <a:ext cx="1266403" cy="328764"/>
                <a:chOff x="6421724" y="1661401"/>
                <a:chExt cx="1266403" cy="328764"/>
              </a:xfrm>
            </p:grpSpPr>
            <p:sp>
              <p:nvSpPr>
                <p:cNvPr id="487" name="Rounded Rectangle 486">
                  <a:extLst>
                    <a:ext uri="{FF2B5EF4-FFF2-40B4-BE49-F238E27FC236}">
                      <a16:creationId xmlns:a16="http://schemas.microsoft.com/office/drawing/2014/main" id="{4F87A8A3-0067-5540-B372-061621D586F4}"/>
                    </a:ext>
                  </a:extLst>
                </p:cNvPr>
                <p:cNvSpPr/>
                <p:nvPr/>
              </p:nvSpPr>
              <p:spPr>
                <a:xfrm>
                  <a:off x="6421724" y="1661401"/>
                  <a:ext cx="1266403" cy="328764"/>
                </a:xfrm>
                <a:prstGeom prst="roundRect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>
                  <a:extLst>
                    <a:ext uri="{FF2B5EF4-FFF2-40B4-BE49-F238E27FC236}">
                      <a16:creationId xmlns:a16="http://schemas.microsoft.com/office/drawing/2014/main" id="{220EA4A3-4149-B248-912D-FEF785F8D48E}"/>
                    </a:ext>
                  </a:extLst>
                </p:cNvPr>
                <p:cNvSpPr/>
                <p:nvPr/>
              </p:nvSpPr>
              <p:spPr>
                <a:xfrm>
                  <a:off x="651840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9E03538A-0004-B148-8097-C718EC939411}"/>
                    </a:ext>
                  </a:extLst>
                </p:cNvPr>
                <p:cNvSpPr/>
                <p:nvPr/>
              </p:nvSpPr>
              <p:spPr>
                <a:xfrm>
                  <a:off x="7169127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9EC5A7AB-A307-7745-A97B-DCF16DA44EB8}"/>
                    </a:ext>
                  </a:extLst>
                </p:cNvPr>
                <p:cNvSpPr/>
                <p:nvPr/>
              </p:nvSpPr>
              <p:spPr>
                <a:xfrm>
                  <a:off x="7413805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90FD1B79-4CAD-A44A-9492-A612E8317D5F}"/>
                    </a:ext>
                  </a:extLst>
                </p:cNvPr>
                <p:cNvSpPr/>
                <p:nvPr/>
              </p:nvSpPr>
              <p:spPr>
                <a:xfrm>
                  <a:off x="6924449" y="1734343"/>
                  <a:ext cx="179294" cy="182880"/>
                </a:xfrm>
                <a:prstGeom prst="ellipse">
                  <a:avLst/>
                </a:prstGeom>
                <a:solidFill>
                  <a:srgbClr val="D3C4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CD084AAA-C1E0-3446-BBFA-E789FC271C00}"/>
                  </a:ext>
                </a:extLst>
              </p:cNvPr>
              <p:cNvSpPr txBox="1"/>
              <p:nvPr/>
            </p:nvSpPr>
            <p:spPr>
              <a:xfrm>
                <a:off x="9841224" y="4585929"/>
                <a:ext cx="544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[SEP]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94AE4FA0-9C81-034F-ADB2-2371E1EE0BF6}"/>
                  </a:ext>
                </a:extLst>
              </p:cNvPr>
              <p:cNvSpPr txBox="1"/>
              <p:nvPr/>
            </p:nvSpPr>
            <p:spPr>
              <a:xfrm>
                <a:off x="5832919" y="5039928"/>
                <a:ext cx="456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(b) Standard – Mention Pool</a:t>
                </a:r>
              </a:p>
            </p:txBody>
          </p: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5EC7D62D-8232-F843-8914-3FDFDB4C5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7155" y="2649206"/>
                <a:ext cx="2217363" cy="7172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902FE6CC-E4AB-AD4B-8FA5-97A3839C52C4}"/>
                  </a:ext>
                </a:extLst>
              </p:cNvPr>
              <p:cNvCxnSpPr>
                <a:cxnSpLocks/>
                <a:endCxn id="473" idx="0"/>
              </p:cNvCxnSpPr>
              <p:nvPr/>
            </p:nvCxnSpPr>
            <p:spPr>
              <a:xfrm>
                <a:off x="7017635" y="2656378"/>
                <a:ext cx="0" cy="254979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D7FA2315-BB2C-1746-8F07-A6B041D20EAB}"/>
                  </a:ext>
                </a:extLst>
              </p:cNvPr>
              <p:cNvCxnSpPr>
                <a:endCxn id="475" idx="0"/>
              </p:cNvCxnSpPr>
              <p:nvPr/>
            </p:nvCxnSpPr>
            <p:spPr>
              <a:xfrm>
                <a:off x="9234518" y="2663748"/>
                <a:ext cx="480" cy="25478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84A43E31-D159-C14B-AD67-1453942FE714}"/>
                  </a:ext>
                </a:extLst>
              </p:cNvPr>
              <p:cNvCxnSpPr>
                <a:stCxn id="474" idx="0"/>
              </p:cNvCxnSpPr>
              <p:nvPr/>
            </p:nvCxnSpPr>
            <p:spPr>
              <a:xfrm flipH="1" flipV="1">
                <a:off x="7461562" y="2656378"/>
                <a:ext cx="3792" cy="26215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61676492-8420-E840-9044-632A244DF659}"/>
                  </a:ext>
                </a:extLst>
              </p:cNvPr>
              <p:cNvCxnSpPr>
                <a:stCxn id="487" idx="2"/>
              </p:cNvCxnSpPr>
              <p:nvPr/>
            </p:nvCxnSpPr>
            <p:spPr>
              <a:xfrm>
                <a:off x="8125836" y="2383469"/>
                <a:ext cx="0" cy="272909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9768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269</Words>
  <Application>Microsoft Macintosh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 Cleary</dc:creator>
  <cp:lastModifiedBy>Lea Cleary</cp:lastModifiedBy>
  <cp:revision>9</cp:revision>
  <dcterms:created xsi:type="dcterms:W3CDTF">2021-12-04T05:19:08Z</dcterms:created>
  <dcterms:modified xsi:type="dcterms:W3CDTF">2021-12-04T06:24:54Z</dcterms:modified>
</cp:coreProperties>
</file>