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6" r:id="rId3"/>
    <p:sldId id="265" r:id="rId4"/>
    <p:sldId id="256" r:id="rId5"/>
    <p:sldId id="257" r:id="rId6"/>
    <p:sldId id="258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4FF"/>
    <a:srgbClr val="C8A5F9"/>
    <a:srgbClr val="FF5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592"/>
  </p:normalViewPr>
  <p:slideViewPr>
    <p:cSldViewPr snapToGrid="0" snapToObjects="1">
      <p:cViewPr varScale="1">
        <p:scale>
          <a:sx n="143" d="100"/>
          <a:sy n="143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00E8-233B-0E4C-9DB2-36A4130EA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24E1E-E843-CF44-A4C5-859092FA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A289-65CE-E346-90B7-BCF92485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D7DE-A9D6-DC45-8045-253A3086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40D6-7471-AA4B-94F4-D9F363F4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7AD7-A10A-7F46-8519-E58F74D4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CD29-C428-F343-997D-29E3B91D2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81C5-623D-7543-96D2-2F683C2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824D-1884-DA4C-BB4E-1D163D44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686F-94A1-C74F-B0E6-A45AEF94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B5BDF-3C0C-1641-AB4C-58C7683BE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ACC5-F40B-FB44-B82D-F71EE9909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6587-0B9C-4449-A10C-D8821BC9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C7FF-3870-1C44-9F3D-A26604D3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843F-BD26-0844-8605-A62CC0F8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CB7-FE59-5647-BF3D-947ABB2B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C2CC-52B5-A84D-ACE0-5225A91D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48AE-19FE-2646-958F-48040D7F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E31C-AFFB-A747-A203-B4F359A0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2FDB-FABC-414A-AB74-C090C72A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387E-D5D4-C942-8F04-B69C5FFB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5737-9788-CB49-B657-18939AEB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7B3-8011-CD48-B933-F291C528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21AF-C6A3-5D48-B73D-1038C4B5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6A54-FF5F-C74C-9276-16359796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80D3-87B2-4049-89C3-1AE222B1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D041-454B-C04E-A4DF-5141BEA83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FA17A-9D5B-464B-996E-10F31DB2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5BB1-B4B7-0E48-A3B6-04C97D6D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418AC-8921-EA4C-BE77-1B5631A2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E9527-3523-834C-AF7A-7FCC9E3F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25D6-6875-0942-8A06-B2E1229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68FB-7FCC-C04F-93E7-3DDE169D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F1BA1-B9F4-8E41-BA61-D36AB2D6D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D0BD3-8AB0-9C43-A493-67314B43C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DFB42-2E0F-7B41-90A8-32EC2D213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A986B-2705-7F4E-8087-36E81CCD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FD94-874D-0D4F-B4BD-485EBF0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F9759-9491-6444-A9F7-0F1C3F5C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2339-A5F1-4848-8133-97D66716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88AA1-6744-2B44-9353-021C8F96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CEC4F-5288-264F-80CE-E4E75931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628A-4114-6140-8861-E3D066AA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1C87C-44D7-1B47-B53A-228E8C9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8569E-B205-0644-B5DE-22A4DD5C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3ECC7-C1AF-E54E-BB42-7575FB7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0D52-D9EE-CF49-9A45-D5F4698F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52CF-F694-6847-BC67-8DD4D4A0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A69-AA05-E54C-9AE5-31518CC5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4729A-7CE0-FB4D-BE08-CA23050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E0820-B640-3F46-A6E2-3BB19DC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6BE34-8C9C-2F41-B421-2E87432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001D-A20D-D940-BA18-EB52302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DF336-742E-FC46-A12D-078B0D20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628B-DE9B-FD4D-B4B5-2915E804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0CCB-91C5-4A4E-8E12-2E912400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E3FA-3058-AA4A-8790-768BE57A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ADA6E-754B-D04D-A7A8-A060FF6F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F65C-8CE7-C74B-94DD-A245A460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FBD91-74A8-8344-A28F-4D2C088B3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000B-08EA-404A-8227-D4051733F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369D-585B-5347-9703-436E281A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A8F5-1364-CB4D-9348-BACE94BDE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7A3C1-D999-274A-A854-FCAFC9CCDB34}"/>
              </a:ext>
            </a:extLst>
          </p:cNvPr>
          <p:cNvSpPr/>
          <p:nvPr/>
        </p:nvSpPr>
        <p:spPr>
          <a:xfrm>
            <a:off x="5832919" y="3550026"/>
            <a:ext cx="4572000" cy="363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Transformer (BERT)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F8EF9-A001-2149-A255-8789ADF6BDC7}"/>
              </a:ext>
            </a:extLst>
          </p:cNvPr>
          <p:cNvSpPr/>
          <p:nvPr/>
        </p:nvSpPr>
        <p:spPr>
          <a:xfrm>
            <a:off x="5991181" y="4186518"/>
            <a:ext cx="27432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7C6F3-8A35-C047-AF07-B7BE15E37059}"/>
              </a:ext>
            </a:extLst>
          </p:cNvPr>
          <p:cNvSpPr/>
          <p:nvPr/>
        </p:nvSpPr>
        <p:spPr>
          <a:xfrm>
            <a:off x="6435588" y="4186518"/>
            <a:ext cx="274320" cy="365760"/>
          </a:xfrm>
          <a:prstGeom prst="rect">
            <a:avLst/>
          </a:prstGeom>
          <a:solidFill>
            <a:srgbClr val="FF5528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AC2F4-04D8-2040-90AE-E02080C77954}"/>
              </a:ext>
            </a:extLst>
          </p:cNvPr>
          <p:cNvSpPr/>
          <p:nvPr/>
        </p:nvSpPr>
        <p:spPr>
          <a:xfrm>
            <a:off x="6879995" y="4186518"/>
            <a:ext cx="27432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E69B6-04FA-864D-A3EC-0FAE333D915B}"/>
              </a:ext>
            </a:extLst>
          </p:cNvPr>
          <p:cNvSpPr/>
          <p:nvPr/>
        </p:nvSpPr>
        <p:spPr>
          <a:xfrm>
            <a:off x="7324402" y="4186518"/>
            <a:ext cx="27432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CA687-3D39-2749-93A1-46DBE468FFB9}"/>
              </a:ext>
            </a:extLst>
          </p:cNvPr>
          <p:cNvSpPr/>
          <p:nvPr/>
        </p:nvSpPr>
        <p:spPr>
          <a:xfrm>
            <a:off x="9982460" y="4186518"/>
            <a:ext cx="274320" cy="3657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EB05D-42D0-E147-AB95-6B53AD7D5FA2}"/>
              </a:ext>
            </a:extLst>
          </p:cNvPr>
          <p:cNvSpPr/>
          <p:nvPr/>
        </p:nvSpPr>
        <p:spPr>
          <a:xfrm>
            <a:off x="7768809" y="4186518"/>
            <a:ext cx="274320" cy="365760"/>
          </a:xfrm>
          <a:prstGeom prst="rect">
            <a:avLst/>
          </a:prstGeom>
          <a:solidFill>
            <a:srgbClr val="FF5528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C02D5C-09A3-9145-A0AE-ADBAAB01B5F7}"/>
              </a:ext>
            </a:extLst>
          </p:cNvPr>
          <p:cNvSpPr/>
          <p:nvPr/>
        </p:nvSpPr>
        <p:spPr>
          <a:xfrm>
            <a:off x="8213216" y="4186518"/>
            <a:ext cx="27432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A0D4E-215A-AC42-A534-C8666A07B691}"/>
              </a:ext>
            </a:extLst>
          </p:cNvPr>
          <p:cNvSpPr/>
          <p:nvPr/>
        </p:nvSpPr>
        <p:spPr>
          <a:xfrm>
            <a:off x="8655527" y="4186518"/>
            <a:ext cx="274320" cy="365760"/>
          </a:xfrm>
          <a:prstGeom prst="rect">
            <a:avLst/>
          </a:prstGeom>
          <a:solidFill>
            <a:srgbClr val="FF5528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913AF-6F04-944F-B9AB-E430FF343771}"/>
              </a:ext>
            </a:extLst>
          </p:cNvPr>
          <p:cNvSpPr/>
          <p:nvPr/>
        </p:nvSpPr>
        <p:spPr>
          <a:xfrm>
            <a:off x="9097838" y="4186518"/>
            <a:ext cx="27432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455781-E829-074B-9591-7E35CB0C9F34}"/>
              </a:ext>
            </a:extLst>
          </p:cNvPr>
          <p:cNvSpPr/>
          <p:nvPr/>
        </p:nvSpPr>
        <p:spPr>
          <a:xfrm>
            <a:off x="9540149" y="4186518"/>
            <a:ext cx="274320" cy="365760"/>
          </a:xfrm>
          <a:prstGeom prst="rect">
            <a:avLst/>
          </a:prstGeom>
          <a:solidFill>
            <a:srgbClr val="FF5528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1C6BDB-79D6-7544-8CD7-EC3C577881B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28341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CFD260-2091-6C4A-8F8A-52143DF2B96C}"/>
              </a:ext>
            </a:extLst>
          </p:cNvPr>
          <p:cNvCxnSpPr>
            <a:stCxn id="6" idx="0"/>
          </p:cNvCxnSpPr>
          <p:nvPr/>
        </p:nvCxnSpPr>
        <p:spPr>
          <a:xfrm flipV="1">
            <a:off x="6572748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84D161-1BEB-8343-A837-A4119F5C2D03}"/>
              </a:ext>
            </a:extLst>
          </p:cNvPr>
          <p:cNvCxnSpPr>
            <a:stCxn id="7" idx="0"/>
          </p:cNvCxnSpPr>
          <p:nvPr/>
        </p:nvCxnSpPr>
        <p:spPr>
          <a:xfrm flipV="1">
            <a:off x="7017155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9E4A28-C23E-9C41-BCF6-20DF7CF05D60}"/>
              </a:ext>
            </a:extLst>
          </p:cNvPr>
          <p:cNvCxnSpPr>
            <a:stCxn id="8" idx="0"/>
          </p:cNvCxnSpPr>
          <p:nvPr/>
        </p:nvCxnSpPr>
        <p:spPr>
          <a:xfrm flipV="1">
            <a:off x="7461562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E1C8A6-B60D-8D47-A270-85835C95B6CF}"/>
              </a:ext>
            </a:extLst>
          </p:cNvPr>
          <p:cNvCxnSpPr>
            <a:stCxn id="10" idx="0"/>
          </p:cNvCxnSpPr>
          <p:nvPr/>
        </p:nvCxnSpPr>
        <p:spPr>
          <a:xfrm flipV="1">
            <a:off x="7905969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C09853-4269-034B-B7BE-0169A72A499A}"/>
              </a:ext>
            </a:extLst>
          </p:cNvPr>
          <p:cNvCxnSpPr>
            <a:stCxn id="11" idx="0"/>
          </p:cNvCxnSpPr>
          <p:nvPr/>
        </p:nvCxnSpPr>
        <p:spPr>
          <a:xfrm flipV="1">
            <a:off x="8350376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9A4F6E-15F2-9D45-942E-D953156E6EF5}"/>
              </a:ext>
            </a:extLst>
          </p:cNvPr>
          <p:cNvCxnSpPr>
            <a:stCxn id="12" idx="0"/>
          </p:cNvCxnSpPr>
          <p:nvPr/>
        </p:nvCxnSpPr>
        <p:spPr>
          <a:xfrm flipV="1">
            <a:off x="8792687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2E9491-8FC7-7D4B-A574-7AF024A86F1B}"/>
              </a:ext>
            </a:extLst>
          </p:cNvPr>
          <p:cNvCxnSpPr>
            <a:stCxn id="13" idx="0"/>
          </p:cNvCxnSpPr>
          <p:nvPr/>
        </p:nvCxnSpPr>
        <p:spPr>
          <a:xfrm flipV="1">
            <a:off x="9234998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73D5B2-5F57-A94B-9712-2A99F9BC5ABC}"/>
              </a:ext>
            </a:extLst>
          </p:cNvPr>
          <p:cNvCxnSpPr>
            <a:stCxn id="14" idx="0"/>
          </p:cNvCxnSpPr>
          <p:nvPr/>
        </p:nvCxnSpPr>
        <p:spPr>
          <a:xfrm flipV="1">
            <a:off x="9677309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B9D7BA-8474-1444-A9B6-B629125E3AE4}"/>
              </a:ext>
            </a:extLst>
          </p:cNvPr>
          <p:cNvCxnSpPr>
            <a:stCxn id="9" idx="0"/>
          </p:cNvCxnSpPr>
          <p:nvPr/>
        </p:nvCxnSpPr>
        <p:spPr>
          <a:xfrm flipV="1">
            <a:off x="10119620" y="3913613"/>
            <a:ext cx="0" cy="27290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04DD0A-AAFA-714C-8A5A-F6C9A85B2696}"/>
              </a:ext>
            </a:extLst>
          </p:cNvPr>
          <p:cNvSpPr txBox="1"/>
          <p:nvPr/>
        </p:nvSpPr>
        <p:spPr>
          <a:xfrm>
            <a:off x="5860863" y="4585929"/>
            <a:ext cx="53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D7CA55-2AAE-8E46-AAE3-43D32B0C3D6B}"/>
              </a:ext>
            </a:extLst>
          </p:cNvPr>
          <p:cNvSpPr txBox="1"/>
          <p:nvPr/>
        </p:nvSpPr>
        <p:spPr>
          <a:xfrm>
            <a:off x="6331116" y="4583325"/>
            <a:ext cx="48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[E1]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7C8A76-8BA8-E743-92A7-77593E27BF1C}"/>
              </a:ext>
            </a:extLst>
          </p:cNvPr>
          <p:cNvSpPr txBox="1"/>
          <p:nvPr/>
        </p:nvSpPr>
        <p:spPr>
          <a:xfrm>
            <a:off x="7633425" y="4585929"/>
            <a:ext cx="54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[/E1]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D8F1C-828B-1A4D-AD7C-BEE02AD2B15E}"/>
              </a:ext>
            </a:extLst>
          </p:cNvPr>
          <p:cNvSpPr txBox="1"/>
          <p:nvPr/>
        </p:nvSpPr>
        <p:spPr>
          <a:xfrm>
            <a:off x="8551055" y="4578966"/>
            <a:ext cx="48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[E2]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FBC23A-C139-6B4F-9938-8B32006BA7BD}"/>
              </a:ext>
            </a:extLst>
          </p:cNvPr>
          <p:cNvSpPr txBox="1"/>
          <p:nvPr/>
        </p:nvSpPr>
        <p:spPr>
          <a:xfrm>
            <a:off x="9437773" y="4585929"/>
            <a:ext cx="54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[/E2]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187A76-6D5D-DA4B-9D9B-FED513EF4D9C}"/>
              </a:ext>
            </a:extLst>
          </p:cNvPr>
          <p:cNvSpPr txBox="1"/>
          <p:nvPr/>
        </p:nvSpPr>
        <p:spPr>
          <a:xfrm>
            <a:off x="6835377" y="4585929"/>
            <a:ext cx="80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Entity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3C44E9-60C1-0349-A295-92D854EA5DCA}"/>
              </a:ext>
            </a:extLst>
          </p:cNvPr>
          <p:cNvSpPr txBox="1"/>
          <p:nvPr/>
        </p:nvSpPr>
        <p:spPr>
          <a:xfrm>
            <a:off x="8833113" y="4585929"/>
            <a:ext cx="80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Entity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8B9778-1B27-484F-8684-09D43E6C4BCA}"/>
              </a:ext>
            </a:extLst>
          </p:cNvPr>
          <p:cNvSpPr/>
          <p:nvPr/>
        </p:nvSpPr>
        <p:spPr>
          <a:xfrm>
            <a:off x="5988715" y="2913962"/>
            <a:ext cx="27432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75A564-F187-6F4E-8113-83A3313580EB}"/>
              </a:ext>
            </a:extLst>
          </p:cNvPr>
          <p:cNvSpPr/>
          <p:nvPr/>
        </p:nvSpPr>
        <p:spPr>
          <a:xfrm>
            <a:off x="6435588" y="2913962"/>
            <a:ext cx="274320" cy="365760"/>
          </a:xfrm>
          <a:prstGeom prst="rect">
            <a:avLst/>
          </a:prstGeom>
          <a:solidFill>
            <a:srgbClr val="FF5528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012492-DCCC-9E43-A4E8-6357755AEAF0}"/>
              </a:ext>
            </a:extLst>
          </p:cNvPr>
          <p:cNvSpPr/>
          <p:nvPr/>
        </p:nvSpPr>
        <p:spPr>
          <a:xfrm>
            <a:off x="8651489" y="2911357"/>
            <a:ext cx="274320" cy="365760"/>
          </a:xfrm>
          <a:prstGeom prst="rect">
            <a:avLst/>
          </a:prstGeom>
          <a:solidFill>
            <a:srgbClr val="FF5528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E23B7C-F1AA-C54C-8D02-03D483F19125}"/>
              </a:ext>
            </a:extLst>
          </p:cNvPr>
          <p:cNvSpPr/>
          <p:nvPr/>
        </p:nvSpPr>
        <p:spPr>
          <a:xfrm>
            <a:off x="6880475" y="2911357"/>
            <a:ext cx="27432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67AC61-B3F2-3145-A353-35A06C79ED1E}"/>
              </a:ext>
            </a:extLst>
          </p:cNvPr>
          <p:cNvSpPr/>
          <p:nvPr/>
        </p:nvSpPr>
        <p:spPr>
          <a:xfrm>
            <a:off x="7328194" y="2918529"/>
            <a:ext cx="27432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B0BD8D-6B7F-F64C-90D1-3B6C603ADDC3}"/>
              </a:ext>
            </a:extLst>
          </p:cNvPr>
          <p:cNvSpPr/>
          <p:nvPr/>
        </p:nvSpPr>
        <p:spPr>
          <a:xfrm>
            <a:off x="9097838" y="2918529"/>
            <a:ext cx="27432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E6C2B0-DCF1-1E4C-8432-21CD5CFFC9F7}"/>
              </a:ext>
            </a:extLst>
          </p:cNvPr>
          <p:cNvCxnSpPr>
            <a:stCxn id="45" idx="2"/>
          </p:cNvCxnSpPr>
          <p:nvPr/>
        </p:nvCxnSpPr>
        <p:spPr>
          <a:xfrm>
            <a:off x="6125875" y="3279722"/>
            <a:ext cx="0" cy="27030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FB2BEF-71CF-B146-8FAF-902690CB18DB}"/>
              </a:ext>
            </a:extLst>
          </p:cNvPr>
          <p:cNvCxnSpPr>
            <a:stCxn id="46" idx="2"/>
          </p:cNvCxnSpPr>
          <p:nvPr/>
        </p:nvCxnSpPr>
        <p:spPr>
          <a:xfrm flipH="1">
            <a:off x="6572749" y="3279722"/>
            <a:ext cx="1" cy="27030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3058DE-BD64-8643-AB43-67A093A7F028}"/>
              </a:ext>
            </a:extLst>
          </p:cNvPr>
          <p:cNvCxnSpPr>
            <a:stCxn id="48" idx="2"/>
          </p:cNvCxnSpPr>
          <p:nvPr/>
        </p:nvCxnSpPr>
        <p:spPr>
          <a:xfrm flipH="1">
            <a:off x="7010698" y="3277117"/>
            <a:ext cx="6939" cy="27073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B1A4EC-B30B-AA4D-86D5-36A3CD066B8A}"/>
              </a:ext>
            </a:extLst>
          </p:cNvPr>
          <p:cNvCxnSpPr>
            <a:stCxn id="49" idx="2"/>
          </p:cNvCxnSpPr>
          <p:nvPr/>
        </p:nvCxnSpPr>
        <p:spPr>
          <a:xfrm flipH="1">
            <a:off x="7461562" y="3284289"/>
            <a:ext cx="3792" cy="26356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98891D-69F5-EF4F-9FCD-3CFF43CCE0A5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9234998" y="3284289"/>
            <a:ext cx="0" cy="27030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8C3EF6-FA9E-BC46-9B0B-D6027A068EFC}"/>
              </a:ext>
            </a:extLst>
          </p:cNvPr>
          <p:cNvCxnSpPr>
            <a:stCxn id="47" idx="2"/>
          </p:cNvCxnSpPr>
          <p:nvPr/>
        </p:nvCxnSpPr>
        <p:spPr>
          <a:xfrm>
            <a:off x="8788649" y="3277117"/>
            <a:ext cx="0" cy="27073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422E19D-F023-754C-8EB9-467A7E8B0748}"/>
              </a:ext>
            </a:extLst>
          </p:cNvPr>
          <p:cNvSpPr/>
          <p:nvPr/>
        </p:nvSpPr>
        <p:spPr>
          <a:xfrm>
            <a:off x="9547342" y="2918529"/>
            <a:ext cx="274320" cy="365760"/>
          </a:xfrm>
          <a:prstGeom prst="rect">
            <a:avLst/>
          </a:prstGeom>
          <a:solidFill>
            <a:srgbClr val="FF5528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49B9E11-DC37-6C47-AE17-088423ABC337}"/>
              </a:ext>
            </a:extLst>
          </p:cNvPr>
          <p:cNvCxnSpPr>
            <a:stCxn id="68" idx="2"/>
          </p:cNvCxnSpPr>
          <p:nvPr/>
        </p:nvCxnSpPr>
        <p:spPr>
          <a:xfrm>
            <a:off x="9684502" y="3284289"/>
            <a:ext cx="0" cy="26356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33159-E0FF-D343-8F7B-108FED770DD1}"/>
              </a:ext>
            </a:extLst>
          </p:cNvPr>
          <p:cNvGrpSpPr/>
          <p:nvPr/>
        </p:nvGrpSpPr>
        <p:grpSpPr>
          <a:xfrm>
            <a:off x="6421724" y="1661401"/>
            <a:ext cx="1266403" cy="328764"/>
            <a:chOff x="6421724" y="1661401"/>
            <a:chExt cx="1266403" cy="32876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FC7F14C-8A74-3040-84BD-4FA79BBF51A9}"/>
                </a:ext>
              </a:extLst>
            </p:cNvPr>
            <p:cNvSpPr/>
            <p:nvPr/>
          </p:nvSpPr>
          <p:spPr>
            <a:xfrm>
              <a:off x="6421724" y="1661401"/>
              <a:ext cx="1266403" cy="328764"/>
            </a:xfrm>
            <a:prstGeom prst="roundRect">
              <a:avLst/>
            </a:prstGeom>
            <a:solidFill>
              <a:srgbClr val="D3C4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5EAB2E-910B-3D4E-87E0-C60B09978BA1}"/>
                </a:ext>
              </a:extLst>
            </p:cNvPr>
            <p:cNvSpPr/>
            <p:nvPr/>
          </p:nvSpPr>
          <p:spPr>
            <a:xfrm>
              <a:off x="6518407" y="1734343"/>
              <a:ext cx="179294" cy="182880"/>
            </a:xfrm>
            <a:prstGeom prst="ellipse">
              <a:avLst/>
            </a:prstGeom>
            <a:solidFill>
              <a:srgbClr val="D3C4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061D0AF-D297-0B49-8CE5-38FF2B954FFC}"/>
                </a:ext>
              </a:extLst>
            </p:cNvPr>
            <p:cNvSpPr/>
            <p:nvPr/>
          </p:nvSpPr>
          <p:spPr>
            <a:xfrm>
              <a:off x="7169127" y="1734343"/>
              <a:ext cx="179294" cy="182880"/>
            </a:xfrm>
            <a:prstGeom prst="ellipse">
              <a:avLst/>
            </a:prstGeom>
            <a:solidFill>
              <a:srgbClr val="D3C4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E796CBB-5837-0349-BB4F-8E2C008B420D}"/>
                </a:ext>
              </a:extLst>
            </p:cNvPr>
            <p:cNvSpPr/>
            <p:nvPr/>
          </p:nvSpPr>
          <p:spPr>
            <a:xfrm>
              <a:off x="7413805" y="1734343"/>
              <a:ext cx="179294" cy="182880"/>
            </a:xfrm>
            <a:prstGeom prst="ellipse">
              <a:avLst/>
            </a:prstGeom>
            <a:solidFill>
              <a:srgbClr val="D3C4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23807E-30E4-F645-89F4-6CC12329DC21}"/>
                </a:ext>
              </a:extLst>
            </p:cNvPr>
            <p:cNvSpPr/>
            <p:nvPr/>
          </p:nvSpPr>
          <p:spPr>
            <a:xfrm>
              <a:off x="6924449" y="1734343"/>
              <a:ext cx="179294" cy="182880"/>
            </a:xfrm>
            <a:prstGeom prst="ellipse">
              <a:avLst/>
            </a:prstGeom>
            <a:solidFill>
              <a:srgbClr val="D3C4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2D215DF-1668-2E4F-A337-A3D27FE1CE0A}"/>
              </a:ext>
            </a:extLst>
          </p:cNvPr>
          <p:cNvSpPr txBox="1"/>
          <p:nvPr/>
        </p:nvSpPr>
        <p:spPr>
          <a:xfrm>
            <a:off x="9841224" y="4585929"/>
            <a:ext cx="54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36899C-9FC4-644E-8CCF-3CDA3B2ED536}"/>
              </a:ext>
            </a:extLst>
          </p:cNvPr>
          <p:cNvSpPr txBox="1"/>
          <p:nvPr/>
        </p:nvSpPr>
        <p:spPr>
          <a:xfrm>
            <a:off x="5832919" y="5039928"/>
            <a:ext cx="4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81579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D6829FC-F4AE-524C-B4C6-CC69D0ABD500}"/>
              </a:ext>
            </a:extLst>
          </p:cNvPr>
          <p:cNvGrpSpPr/>
          <p:nvPr/>
        </p:nvGrpSpPr>
        <p:grpSpPr>
          <a:xfrm>
            <a:off x="5832919" y="2043838"/>
            <a:ext cx="4572000" cy="3365422"/>
            <a:chOff x="5832919" y="2043838"/>
            <a:chExt cx="4572000" cy="33654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D7CA55-2AAE-8E46-AAE3-43D32B0C3D6B}"/>
                </a:ext>
              </a:extLst>
            </p:cNvPr>
            <p:cNvSpPr txBox="1"/>
            <p:nvPr/>
          </p:nvSpPr>
          <p:spPr>
            <a:xfrm>
              <a:off x="6331116" y="4583325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Δ</a:t>
              </a:r>
              <a:endParaRPr 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C8A76-8BA8-E743-92A7-77593E27BF1C}"/>
                </a:ext>
              </a:extLst>
            </p:cNvPr>
            <p:cNvSpPr txBox="1"/>
            <p:nvPr/>
          </p:nvSpPr>
          <p:spPr>
            <a:xfrm>
              <a:off x="7633425" y="4585929"/>
              <a:ext cx="54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[/E1]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8F1C-828B-1A4D-AD7C-BEE02AD2B15E}"/>
                </a:ext>
              </a:extLst>
            </p:cNvPr>
            <p:cNvSpPr txBox="1"/>
            <p:nvPr/>
          </p:nvSpPr>
          <p:spPr>
            <a:xfrm>
              <a:off x="8551055" y="4578966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Θ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BC23A-C139-6B4F-9938-8B32006BA7BD}"/>
                </a:ext>
              </a:extLst>
            </p:cNvPr>
            <p:cNvSpPr txBox="1"/>
            <p:nvPr/>
          </p:nvSpPr>
          <p:spPr>
            <a:xfrm>
              <a:off x="9437773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[/E2]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75A564-F187-6F4E-8113-83A3313580EB}"/>
                </a:ext>
              </a:extLst>
            </p:cNvPr>
            <p:cNvSpPr/>
            <p:nvPr/>
          </p:nvSpPr>
          <p:spPr>
            <a:xfrm>
              <a:off x="6435588" y="2913962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012492-DCCC-9E43-A4E8-6357755AEAF0}"/>
                </a:ext>
              </a:extLst>
            </p:cNvPr>
            <p:cNvSpPr/>
            <p:nvPr/>
          </p:nvSpPr>
          <p:spPr>
            <a:xfrm>
              <a:off x="8651489" y="2911357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E23B7C-F1AA-C54C-8D02-03D483F19125}"/>
                </a:ext>
              </a:extLst>
            </p:cNvPr>
            <p:cNvSpPr/>
            <p:nvPr/>
          </p:nvSpPr>
          <p:spPr>
            <a:xfrm>
              <a:off x="6880475" y="2911357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67AC61-B3F2-3145-A353-35A06C79ED1E}"/>
                </a:ext>
              </a:extLst>
            </p:cNvPr>
            <p:cNvSpPr/>
            <p:nvPr/>
          </p:nvSpPr>
          <p:spPr>
            <a:xfrm>
              <a:off x="7328194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B0BD8D-6B7F-F64C-90D1-3B6C603ADDC3}"/>
                </a:ext>
              </a:extLst>
            </p:cNvPr>
            <p:cNvSpPr/>
            <p:nvPr/>
          </p:nvSpPr>
          <p:spPr>
            <a:xfrm>
              <a:off x="9097838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FB2BEF-71CF-B146-8FAF-902690CB18DB}"/>
                </a:ext>
              </a:extLst>
            </p:cNvPr>
            <p:cNvCxnSpPr>
              <a:stCxn id="46" idx="2"/>
            </p:cNvCxnSpPr>
            <p:nvPr/>
          </p:nvCxnSpPr>
          <p:spPr>
            <a:xfrm flipH="1">
              <a:off x="6572749" y="3279722"/>
              <a:ext cx="1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13058DE-BD64-8643-AB43-67A093A7F028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7010698" y="3277117"/>
              <a:ext cx="6939" cy="27073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B1A4EC-B30B-AA4D-86D5-36A3CD066B8A}"/>
                </a:ext>
              </a:extLst>
            </p:cNvPr>
            <p:cNvCxnSpPr>
              <a:stCxn id="49" idx="2"/>
            </p:cNvCxnSpPr>
            <p:nvPr/>
          </p:nvCxnSpPr>
          <p:spPr>
            <a:xfrm flipH="1">
              <a:off x="7461562" y="3284289"/>
              <a:ext cx="3792" cy="2635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98891D-69F5-EF4F-9FCD-3CFF43CCE0A5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9234998" y="3284289"/>
              <a:ext cx="0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C8C3EF6-FA9E-BC46-9B0B-D6027A068EFC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8788649" y="3277117"/>
              <a:ext cx="0" cy="27073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E433159-E0FF-D343-8F7B-108FED770DD1}"/>
                </a:ext>
              </a:extLst>
            </p:cNvPr>
            <p:cNvGrpSpPr/>
            <p:nvPr/>
          </p:nvGrpSpPr>
          <p:grpSpPr>
            <a:xfrm>
              <a:off x="7270671" y="2043838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36899C-9FC4-644E-8CCF-3CDA3B2ED536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</a:t>
              </a:r>
              <a:r>
                <a:rPr lang="en-US" dirty="0" err="1"/>
                <a:t>i</a:t>
              </a:r>
              <a:r>
                <a:rPr lang="en-US" dirty="0"/>
                <a:t>) NER Label – Mention + NER 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9EE72C-D24C-1349-8659-42BEB51F157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748" y="2636164"/>
              <a:ext cx="2662250" cy="4567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37BA35-CB63-2E43-9F63-72035B862A21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9234998" y="2636164"/>
              <a:ext cx="0" cy="282365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E126CE-DACC-6A41-B323-DE52E6EB58F9}"/>
                </a:ext>
              </a:extLst>
            </p:cNvPr>
            <p:cNvCxnSpPr>
              <a:stCxn id="46" idx="0"/>
            </p:cNvCxnSpPr>
            <p:nvPr/>
          </p:nvCxnSpPr>
          <p:spPr>
            <a:xfrm flipV="1">
              <a:off x="6572748" y="2636164"/>
              <a:ext cx="0" cy="27779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F0C4B-11DC-EA4D-9120-D2918C69931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7017635" y="2636164"/>
              <a:ext cx="0" cy="275193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23265C-F141-7A4A-BE63-D1D6914431FD}"/>
                </a:ext>
              </a:extLst>
            </p:cNvPr>
            <p:cNvCxnSpPr>
              <a:stCxn id="49" idx="0"/>
            </p:cNvCxnSpPr>
            <p:nvPr/>
          </p:nvCxnSpPr>
          <p:spPr>
            <a:xfrm flipH="1" flipV="1">
              <a:off x="7461562" y="2636164"/>
              <a:ext cx="3792" cy="282365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468391-1D7C-104F-8687-4F8DB01B9F9C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8788649" y="2636164"/>
              <a:ext cx="0" cy="275193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7FCF050-2B34-9545-84CE-1447934250E7}"/>
                </a:ext>
              </a:extLst>
            </p:cNvPr>
            <p:cNvCxnSpPr>
              <a:stCxn id="77" idx="2"/>
            </p:cNvCxnSpPr>
            <p:nvPr/>
          </p:nvCxnSpPr>
          <p:spPr>
            <a:xfrm flipH="1">
              <a:off x="7903872" y="2372602"/>
              <a:ext cx="1" cy="263562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61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C638986-71D1-F243-8BDD-481F77EDB260}"/>
              </a:ext>
            </a:extLst>
          </p:cNvPr>
          <p:cNvGrpSpPr/>
          <p:nvPr/>
        </p:nvGrpSpPr>
        <p:grpSpPr>
          <a:xfrm>
            <a:off x="5492673" y="2312293"/>
            <a:ext cx="4912246" cy="3096967"/>
            <a:chOff x="5492673" y="2312293"/>
            <a:chExt cx="4912246" cy="30969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8B9778-1B27-484F-8684-09D43E6C4BCA}"/>
                </a:ext>
              </a:extLst>
            </p:cNvPr>
            <p:cNvSpPr/>
            <p:nvPr/>
          </p:nvSpPr>
          <p:spPr>
            <a:xfrm>
              <a:off x="5988715" y="2913962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7E6C2B0-DCF1-1E4C-8432-21CD5CFFC9F7}"/>
                </a:ext>
              </a:extLst>
            </p:cNvPr>
            <p:cNvCxnSpPr>
              <a:stCxn id="45" idx="2"/>
            </p:cNvCxnSpPr>
            <p:nvPr/>
          </p:nvCxnSpPr>
          <p:spPr>
            <a:xfrm>
              <a:off x="6125875" y="3279722"/>
              <a:ext cx="0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A1334C-8386-2A4F-9DD5-746F176A10D5}"/>
                </a:ext>
              </a:extLst>
            </p:cNvPr>
            <p:cNvGrpSpPr/>
            <p:nvPr/>
          </p:nvGrpSpPr>
          <p:grpSpPr>
            <a:xfrm>
              <a:off x="5492673" y="2312293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43045A-30E0-7C46-B3E0-D140CE5BC7D8}"/>
                </a:ext>
              </a:extLst>
            </p:cNvPr>
            <p:cNvCxnSpPr>
              <a:stCxn id="45" idx="0"/>
              <a:endCxn id="77" idx="2"/>
            </p:cNvCxnSpPr>
            <p:nvPr/>
          </p:nvCxnSpPr>
          <p:spPr>
            <a:xfrm flipV="1">
              <a:off x="6125875" y="2641057"/>
              <a:ext cx="0" cy="272905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9F79B8-2F5B-0742-A7E6-AFE0D0EC8C47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(a) Standard – [CLS]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6CE16196-B2EB-B54E-9E3D-1F75AC59D2B0}"/>
              </a:ext>
            </a:extLst>
          </p:cNvPr>
          <p:cNvGrpSpPr/>
          <p:nvPr/>
        </p:nvGrpSpPr>
        <p:grpSpPr>
          <a:xfrm>
            <a:off x="5832919" y="2054705"/>
            <a:ext cx="4572000" cy="3354555"/>
            <a:chOff x="5832919" y="2054705"/>
            <a:chExt cx="4572000" cy="33545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E23B7C-F1AA-C54C-8D02-03D483F19125}"/>
                </a:ext>
              </a:extLst>
            </p:cNvPr>
            <p:cNvSpPr/>
            <p:nvPr/>
          </p:nvSpPr>
          <p:spPr>
            <a:xfrm>
              <a:off x="6880475" y="2911357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67AC61-B3F2-3145-A353-35A06C79ED1E}"/>
                </a:ext>
              </a:extLst>
            </p:cNvPr>
            <p:cNvSpPr/>
            <p:nvPr/>
          </p:nvSpPr>
          <p:spPr>
            <a:xfrm>
              <a:off x="7328194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B0BD8D-6B7F-F64C-90D1-3B6C603ADDC3}"/>
                </a:ext>
              </a:extLst>
            </p:cNvPr>
            <p:cNvSpPr/>
            <p:nvPr/>
          </p:nvSpPr>
          <p:spPr>
            <a:xfrm>
              <a:off x="9097838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13058DE-BD64-8643-AB43-67A093A7F028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7010698" y="3277117"/>
              <a:ext cx="6939" cy="27073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B1A4EC-B30B-AA4D-86D5-36A3CD066B8A}"/>
                </a:ext>
              </a:extLst>
            </p:cNvPr>
            <p:cNvCxnSpPr>
              <a:stCxn id="49" idx="2"/>
            </p:cNvCxnSpPr>
            <p:nvPr/>
          </p:nvCxnSpPr>
          <p:spPr>
            <a:xfrm flipH="1">
              <a:off x="7461562" y="3284289"/>
              <a:ext cx="3792" cy="2635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98891D-69F5-EF4F-9FCD-3CFF43CCE0A5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9234998" y="3284289"/>
              <a:ext cx="0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F9D0D0-FD5D-E649-B2C7-F6C67BA3A6D9}"/>
                </a:ext>
              </a:extLst>
            </p:cNvPr>
            <p:cNvGrpSpPr/>
            <p:nvPr/>
          </p:nvGrpSpPr>
          <p:grpSpPr>
            <a:xfrm>
              <a:off x="7492634" y="2054705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B04BE-9400-A84A-91C6-37B3EA79AB9F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(b) Standard – Mention 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E6421-AF85-3746-98D9-89A171B3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017155" y="2649206"/>
              <a:ext cx="2217363" cy="7172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8F7EBB-A898-AE4F-A744-3B3FF05858E5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7017635" y="2656378"/>
              <a:ext cx="0" cy="254979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B91069-EAE8-9243-86CC-09FF7177C410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9234518" y="2663748"/>
              <a:ext cx="480" cy="254781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923496-5A57-9546-9FCD-F33E4415A1D0}"/>
                </a:ext>
              </a:extLst>
            </p:cNvPr>
            <p:cNvCxnSpPr>
              <a:stCxn id="49" idx="0"/>
            </p:cNvCxnSpPr>
            <p:nvPr/>
          </p:nvCxnSpPr>
          <p:spPr>
            <a:xfrm flipH="1" flipV="1">
              <a:off x="7461562" y="2656378"/>
              <a:ext cx="3792" cy="262151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85E423-54E7-BD4D-B4CF-0D8C42F3284F}"/>
                </a:ext>
              </a:extLst>
            </p:cNvPr>
            <p:cNvCxnSpPr>
              <a:stCxn id="77" idx="2"/>
            </p:cNvCxnSpPr>
            <p:nvPr/>
          </p:nvCxnSpPr>
          <p:spPr>
            <a:xfrm>
              <a:off x="8125836" y="2383469"/>
              <a:ext cx="0" cy="272909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8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C638986-71D1-F243-8BDD-481F77EDB260}"/>
              </a:ext>
            </a:extLst>
          </p:cNvPr>
          <p:cNvGrpSpPr/>
          <p:nvPr/>
        </p:nvGrpSpPr>
        <p:grpSpPr>
          <a:xfrm>
            <a:off x="5492673" y="2312293"/>
            <a:ext cx="4912246" cy="3096967"/>
            <a:chOff x="5492673" y="2312293"/>
            <a:chExt cx="4912246" cy="30969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D7CA55-2AAE-8E46-AAE3-43D32B0C3D6B}"/>
                </a:ext>
              </a:extLst>
            </p:cNvPr>
            <p:cNvSpPr txBox="1"/>
            <p:nvPr/>
          </p:nvSpPr>
          <p:spPr>
            <a:xfrm>
              <a:off x="6331116" y="4583325"/>
              <a:ext cx="48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[E1]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C8A76-8BA8-E743-92A7-77593E27BF1C}"/>
                </a:ext>
              </a:extLst>
            </p:cNvPr>
            <p:cNvSpPr txBox="1"/>
            <p:nvPr/>
          </p:nvSpPr>
          <p:spPr>
            <a:xfrm>
              <a:off x="7633425" y="4585929"/>
              <a:ext cx="54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[/E1]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8F1C-828B-1A4D-AD7C-BEE02AD2B15E}"/>
                </a:ext>
              </a:extLst>
            </p:cNvPr>
            <p:cNvSpPr txBox="1"/>
            <p:nvPr/>
          </p:nvSpPr>
          <p:spPr>
            <a:xfrm>
              <a:off x="8551055" y="4578966"/>
              <a:ext cx="48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[E2]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BC23A-C139-6B4F-9938-8B32006BA7BD}"/>
                </a:ext>
              </a:extLst>
            </p:cNvPr>
            <p:cNvSpPr txBox="1"/>
            <p:nvPr/>
          </p:nvSpPr>
          <p:spPr>
            <a:xfrm>
              <a:off x="9437773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[/E2]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8B9778-1B27-484F-8684-09D43E6C4BCA}"/>
                </a:ext>
              </a:extLst>
            </p:cNvPr>
            <p:cNvSpPr/>
            <p:nvPr/>
          </p:nvSpPr>
          <p:spPr>
            <a:xfrm>
              <a:off x="5988715" y="2913962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7E6C2B0-DCF1-1E4C-8432-21CD5CFFC9F7}"/>
                </a:ext>
              </a:extLst>
            </p:cNvPr>
            <p:cNvCxnSpPr>
              <a:stCxn id="45" idx="2"/>
            </p:cNvCxnSpPr>
            <p:nvPr/>
          </p:nvCxnSpPr>
          <p:spPr>
            <a:xfrm>
              <a:off x="6125875" y="3279722"/>
              <a:ext cx="0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A1334C-8386-2A4F-9DD5-746F176A10D5}"/>
                </a:ext>
              </a:extLst>
            </p:cNvPr>
            <p:cNvGrpSpPr/>
            <p:nvPr/>
          </p:nvGrpSpPr>
          <p:grpSpPr>
            <a:xfrm>
              <a:off x="5492673" y="2312293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43045A-30E0-7C46-B3E0-D140CE5BC7D8}"/>
                </a:ext>
              </a:extLst>
            </p:cNvPr>
            <p:cNvCxnSpPr>
              <a:stCxn id="45" idx="0"/>
              <a:endCxn id="77" idx="2"/>
            </p:cNvCxnSpPr>
            <p:nvPr/>
          </p:nvCxnSpPr>
          <p:spPr>
            <a:xfrm flipV="1">
              <a:off x="6125875" y="2641057"/>
              <a:ext cx="0" cy="272905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9F79B8-2F5B-0742-A7E6-AFE0D0EC8C47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(c) Entity Marker – [CLS]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0232B-1C7C-394F-A9EA-76F6677E1C5E}"/>
              </a:ext>
            </a:extLst>
          </p:cNvPr>
          <p:cNvGrpSpPr/>
          <p:nvPr/>
        </p:nvGrpSpPr>
        <p:grpSpPr>
          <a:xfrm>
            <a:off x="5832919" y="2036775"/>
            <a:ext cx="4572000" cy="3372485"/>
            <a:chOff x="5832919" y="2036775"/>
            <a:chExt cx="4572000" cy="33724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D7CA55-2AAE-8E46-AAE3-43D32B0C3D6B}"/>
                </a:ext>
              </a:extLst>
            </p:cNvPr>
            <p:cNvSpPr txBox="1"/>
            <p:nvPr/>
          </p:nvSpPr>
          <p:spPr>
            <a:xfrm>
              <a:off x="6331116" y="4583325"/>
              <a:ext cx="48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[E1]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C8A76-8BA8-E743-92A7-77593E27BF1C}"/>
                </a:ext>
              </a:extLst>
            </p:cNvPr>
            <p:cNvSpPr txBox="1"/>
            <p:nvPr/>
          </p:nvSpPr>
          <p:spPr>
            <a:xfrm>
              <a:off x="7633425" y="4585929"/>
              <a:ext cx="54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[/E1]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8F1C-828B-1A4D-AD7C-BEE02AD2B15E}"/>
                </a:ext>
              </a:extLst>
            </p:cNvPr>
            <p:cNvSpPr txBox="1"/>
            <p:nvPr/>
          </p:nvSpPr>
          <p:spPr>
            <a:xfrm>
              <a:off x="8551055" y="4578966"/>
              <a:ext cx="48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[E2]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BC23A-C139-6B4F-9938-8B32006BA7BD}"/>
                </a:ext>
              </a:extLst>
            </p:cNvPr>
            <p:cNvSpPr txBox="1"/>
            <p:nvPr/>
          </p:nvSpPr>
          <p:spPr>
            <a:xfrm>
              <a:off x="9437773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[/E2]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75A564-F187-6F4E-8113-83A3313580EB}"/>
                </a:ext>
              </a:extLst>
            </p:cNvPr>
            <p:cNvSpPr/>
            <p:nvPr/>
          </p:nvSpPr>
          <p:spPr>
            <a:xfrm>
              <a:off x="6435588" y="2913962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012492-DCCC-9E43-A4E8-6357755AEAF0}"/>
                </a:ext>
              </a:extLst>
            </p:cNvPr>
            <p:cNvSpPr/>
            <p:nvPr/>
          </p:nvSpPr>
          <p:spPr>
            <a:xfrm>
              <a:off x="8651489" y="2911357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FB2BEF-71CF-B146-8FAF-902690CB18DB}"/>
                </a:ext>
              </a:extLst>
            </p:cNvPr>
            <p:cNvCxnSpPr>
              <a:stCxn id="46" idx="2"/>
            </p:cNvCxnSpPr>
            <p:nvPr/>
          </p:nvCxnSpPr>
          <p:spPr>
            <a:xfrm flipH="1">
              <a:off x="6572749" y="3279722"/>
              <a:ext cx="1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C8C3EF6-FA9E-BC46-9B0B-D6027A068EFC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8788649" y="3277117"/>
              <a:ext cx="0" cy="27073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CE92BF-62A5-4940-958B-51B7CB18A0F2}"/>
                </a:ext>
              </a:extLst>
            </p:cNvPr>
            <p:cNvGrpSpPr/>
            <p:nvPr/>
          </p:nvGrpSpPr>
          <p:grpSpPr>
            <a:xfrm>
              <a:off x="7047496" y="2036775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869E30-3EB4-164B-B18B-A3DAFAAEDA66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(d) Entity Marker – Entity Start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5C8D8B-0CB6-9145-B105-FC551466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748" y="2638448"/>
              <a:ext cx="2215901" cy="2605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58E778-2E7A-E642-B95F-D28E750BA6C9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6572748" y="2638448"/>
              <a:ext cx="0" cy="275514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4D9854-371D-4041-BB5B-FAC141DFE1C0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8788649" y="2638448"/>
              <a:ext cx="0" cy="272909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B61A29-9744-1E4B-85DA-8CE167099C95}"/>
                </a:ext>
              </a:extLst>
            </p:cNvPr>
            <p:cNvCxnSpPr>
              <a:stCxn id="77" idx="2"/>
            </p:cNvCxnSpPr>
            <p:nvPr/>
          </p:nvCxnSpPr>
          <p:spPr>
            <a:xfrm flipH="1">
              <a:off x="7680697" y="2365539"/>
              <a:ext cx="1" cy="272909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09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6CE16196-B2EB-B54E-9E3D-1F75AC59D2B0}"/>
              </a:ext>
            </a:extLst>
          </p:cNvPr>
          <p:cNvGrpSpPr/>
          <p:nvPr/>
        </p:nvGrpSpPr>
        <p:grpSpPr>
          <a:xfrm>
            <a:off x="5832919" y="2054705"/>
            <a:ext cx="4572000" cy="3354555"/>
            <a:chOff x="5832919" y="2054705"/>
            <a:chExt cx="4572000" cy="33545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D7CA55-2AAE-8E46-AAE3-43D32B0C3D6B}"/>
                </a:ext>
              </a:extLst>
            </p:cNvPr>
            <p:cNvSpPr txBox="1"/>
            <p:nvPr/>
          </p:nvSpPr>
          <p:spPr>
            <a:xfrm>
              <a:off x="6331116" y="4583325"/>
              <a:ext cx="48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[E1]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C8A76-8BA8-E743-92A7-77593E27BF1C}"/>
                </a:ext>
              </a:extLst>
            </p:cNvPr>
            <p:cNvSpPr txBox="1"/>
            <p:nvPr/>
          </p:nvSpPr>
          <p:spPr>
            <a:xfrm>
              <a:off x="7633425" y="4585929"/>
              <a:ext cx="54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[/E1]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8F1C-828B-1A4D-AD7C-BEE02AD2B15E}"/>
                </a:ext>
              </a:extLst>
            </p:cNvPr>
            <p:cNvSpPr txBox="1"/>
            <p:nvPr/>
          </p:nvSpPr>
          <p:spPr>
            <a:xfrm>
              <a:off x="8551055" y="4578966"/>
              <a:ext cx="48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[E2]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BC23A-C139-6B4F-9938-8B32006BA7BD}"/>
                </a:ext>
              </a:extLst>
            </p:cNvPr>
            <p:cNvSpPr txBox="1"/>
            <p:nvPr/>
          </p:nvSpPr>
          <p:spPr>
            <a:xfrm>
              <a:off x="9437773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[/E2]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E23B7C-F1AA-C54C-8D02-03D483F19125}"/>
                </a:ext>
              </a:extLst>
            </p:cNvPr>
            <p:cNvSpPr/>
            <p:nvPr/>
          </p:nvSpPr>
          <p:spPr>
            <a:xfrm>
              <a:off x="6880475" y="2911357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67AC61-B3F2-3145-A353-35A06C79ED1E}"/>
                </a:ext>
              </a:extLst>
            </p:cNvPr>
            <p:cNvSpPr/>
            <p:nvPr/>
          </p:nvSpPr>
          <p:spPr>
            <a:xfrm>
              <a:off x="7328194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B0BD8D-6B7F-F64C-90D1-3B6C603ADDC3}"/>
                </a:ext>
              </a:extLst>
            </p:cNvPr>
            <p:cNvSpPr/>
            <p:nvPr/>
          </p:nvSpPr>
          <p:spPr>
            <a:xfrm>
              <a:off x="9097838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13058DE-BD64-8643-AB43-67A093A7F028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7010698" y="3277117"/>
              <a:ext cx="6939" cy="27073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B1A4EC-B30B-AA4D-86D5-36A3CD066B8A}"/>
                </a:ext>
              </a:extLst>
            </p:cNvPr>
            <p:cNvCxnSpPr>
              <a:stCxn id="49" idx="2"/>
            </p:cNvCxnSpPr>
            <p:nvPr/>
          </p:nvCxnSpPr>
          <p:spPr>
            <a:xfrm flipH="1">
              <a:off x="7461562" y="3284289"/>
              <a:ext cx="3792" cy="2635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98891D-69F5-EF4F-9FCD-3CFF43CCE0A5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9234998" y="3284289"/>
              <a:ext cx="0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F9D0D0-FD5D-E649-B2C7-F6C67BA3A6D9}"/>
                </a:ext>
              </a:extLst>
            </p:cNvPr>
            <p:cNvGrpSpPr/>
            <p:nvPr/>
          </p:nvGrpSpPr>
          <p:grpSpPr>
            <a:xfrm>
              <a:off x="7492634" y="2054705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B04BE-9400-A84A-91C6-37B3EA79AB9F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(e) Entity Marker – Mention 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E6421-AF85-3746-98D9-89A171B3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017155" y="2649206"/>
              <a:ext cx="2217363" cy="7172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8F7EBB-A898-AE4F-A744-3B3FF05858E5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7017635" y="2656378"/>
              <a:ext cx="0" cy="254979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B91069-EAE8-9243-86CC-09FF7177C410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9234518" y="2663748"/>
              <a:ext cx="480" cy="254781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923496-5A57-9546-9FCD-F33E4415A1D0}"/>
                </a:ext>
              </a:extLst>
            </p:cNvPr>
            <p:cNvCxnSpPr>
              <a:stCxn id="49" idx="0"/>
            </p:cNvCxnSpPr>
            <p:nvPr/>
          </p:nvCxnSpPr>
          <p:spPr>
            <a:xfrm flipH="1" flipV="1">
              <a:off x="7461562" y="2656378"/>
              <a:ext cx="3792" cy="262151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85E423-54E7-BD4D-B4CF-0D8C42F3284F}"/>
                </a:ext>
              </a:extLst>
            </p:cNvPr>
            <p:cNvCxnSpPr>
              <a:stCxn id="77" idx="2"/>
            </p:cNvCxnSpPr>
            <p:nvPr/>
          </p:nvCxnSpPr>
          <p:spPr>
            <a:xfrm>
              <a:off x="8125836" y="2383469"/>
              <a:ext cx="0" cy="272909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3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C638986-71D1-F243-8BDD-481F77EDB260}"/>
              </a:ext>
            </a:extLst>
          </p:cNvPr>
          <p:cNvGrpSpPr/>
          <p:nvPr/>
        </p:nvGrpSpPr>
        <p:grpSpPr>
          <a:xfrm>
            <a:off x="5492673" y="2312293"/>
            <a:ext cx="4912246" cy="3096967"/>
            <a:chOff x="5492673" y="2312293"/>
            <a:chExt cx="4912246" cy="30969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D7CA55-2AAE-8E46-AAE3-43D32B0C3D6B}"/>
                </a:ext>
              </a:extLst>
            </p:cNvPr>
            <p:cNvSpPr txBox="1"/>
            <p:nvPr/>
          </p:nvSpPr>
          <p:spPr>
            <a:xfrm>
              <a:off x="6331116" y="4583325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Δ</a:t>
              </a:r>
              <a:endParaRPr 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C8A76-8BA8-E743-92A7-77593E27BF1C}"/>
                </a:ext>
              </a:extLst>
            </p:cNvPr>
            <p:cNvSpPr txBox="1"/>
            <p:nvPr/>
          </p:nvSpPr>
          <p:spPr>
            <a:xfrm>
              <a:off x="7633425" y="4585929"/>
              <a:ext cx="54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[/E1]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8F1C-828B-1A4D-AD7C-BEE02AD2B15E}"/>
                </a:ext>
              </a:extLst>
            </p:cNvPr>
            <p:cNvSpPr txBox="1"/>
            <p:nvPr/>
          </p:nvSpPr>
          <p:spPr>
            <a:xfrm>
              <a:off x="8551055" y="4578966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Θ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BC23A-C139-6B4F-9938-8B32006BA7BD}"/>
                </a:ext>
              </a:extLst>
            </p:cNvPr>
            <p:cNvSpPr txBox="1"/>
            <p:nvPr/>
          </p:nvSpPr>
          <p:spPr>
            <a:xfrm>
              <a:off x="9437773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[/E2]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8B9778-1B27-484F-8684-09D43E6C4BCA}"/>
                </a:ext>
              </a:extLst>
            </p:cNvPr>
            <p:cNvSpPr/>
            <p:nvPr/>
          </p:nvSpPr>
          <p:spPr>
            <a:xfrm>
              <a:off x="5988715" y="2913962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7E6C2B0-DCF1-1E4C-8432-21CD5CFFC9F7}"/>
                </a:ext>
              </a:extLst>
            </p:cNvPr>
            <p:cNvCxnSpPr>
              <a:stCxn id="45" idx="2"/>
            </p:cNvCxnSpPr>
            <p:nvPr/>
          </p:nvCxnSpPr>
          <p:spPr>
            <a:xfrm>
              <a:off x="6125875" y="3279722"/>
              <a:ext cx="0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A1334C-8386-2A4F-9DD5-746F176A10D5}"/>
                </a:ext>
              </a:extLst>
            </p:cNvPr>
            <p:cNvGrpSpPr/>
            <p:nvPr/>
          </p:nvGrpSpPr>
          <p:grpSpPr>
            <a:xfrm>
              <a:off x="5492673" y="2312293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43045A-30E0-7C46-B3E0-D140CE5BC7D8}"/>
                </a:ext>
              </a:extLst>
            </p:cNvPr>
            <p:cNvCxnSpPr>
              <a:stCxn id="45" idx="0"/>
              <a:endCxn id="77" idx="2"/>
            </p:cNvCxnSpPr>
            <p:nvPr/>
          </p:nvCxnSpPr>
          <p:spPr>
            <a:xfrm flipV="1">
              <a:off x="6125875" y="2641057"/>
              <a:ext cx="0" cy="272905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9F79B8-2F5B-0742-A7E6-AFE0D0EC8C47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(f) NER Label – [CLS]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82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0232B-1C7C-394F-A9EA-76F6677E1C5E}"/>
              </a:ext>
            </a:extLst>
          </p:cNvPr>
          <p:cNvGrpSpPr/>
          <p:nvPr/>
        </p:nvGrpSpPr>
        <p:grpSpPr>
          <a:xfrm>
            <a:off x="5832919" y="2036775"/>
            <a:ext cx="4572000" cy="3372485"/>
            <a:chOff x="5832919" y="2036775"/>
            <a:chExt cx="4572000" cy="33724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D7CA55-2AAE-8E46-AAE3-43D32B0C3D6B}"/>
                </a:ext>
              </a:extLst>
            </p:cNvPr>
            <p:cNvSpPr txBox="1"/>
            <p:nvPr/>
          </p:nvSpPr>
          <p:spPr>
            <a:xfrm>
              <a:off x="6331116" y="4583325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Δ</a:t>
              </a:r>
              <a:endParaRPr 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C8A76-8BA8-E743-92A7-77593E27BF1C}"/>
                </a:ext>
              </a:extLst>
            </p:cNvPr>
            <p:cNvSpPr txBox="1"/>
            <p:nvPr/>
          </p:nvSpPr>
          <p:spPr>
            <a:xfrm>
              <a:off x="7633425" y="4585929"/>
              <a:ext cx="54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[/E1]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8F1C-828B-1A4D-AD7C-BEE02AD2B15E}"/>
                </a:ext>
              </a:extLst>
            </p:cNvPr>
            <p:cNvSpPr txBox="1"/>
            <p:nvPr/>
          </p:nvSpPr>
          <p:spPr>
            <a:xfrm>
              <a:off x="8551055" y="4578966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Θ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BC23A-C139-6B4F-9938-8B32006BA7BD}"/>
                </a:ext>
              </a:extLst>
            </p:cNvPr>
            <p:cNvSpPr txBox="1"/>
            <p:nvPr/>
          </p:nvSpPr>
          <p:spPr>
            <a:xfrm>
              <a:off x="9437773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[/E2]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75A564-F187-6F4E-8113-83A3313580EB}"/>
                </a:ext>
              </a:extLst>
            </p:cNvPr>
            <p:cNvSpPr/>
            <p:nvPr/>
          </p:nvSpPr>
          <p:spPr>
            <a:xfrm>
              <a:off x="6435588" y="2913962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012492-DCCC-9E43-A4E8-6357755AEAF0}"/>
                </a:ext>
              </a:extLst>
            </p:cNvPr>
            <p:cNvSpPr/>
            <p:nvPr/>
          </p:nvSpPr>
          <p:spPr>
            <a:xfrm>
              <a:off x="8651489" y="2911357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FB2BEF-71CF-B146-8FAF-902690CB18DB}"/>
                </a:ext>
              </a:extLst>
            </p:cNvPr>
            <p:cNvCxnSpPr>
              <a:stCxn id="46" idx="2"/>
            </p:cNvCxnSpPr>
            <p:nvPr/>
          </p:nvCxnSpPr>
          <p:spPr>
            <a:xfrm flipH="1">
              <a:off x="6572749" y="3279722"/>
              <a:ext cx="1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C8C3EF6-FA9E-BC46-9B0B-D6027A068EFC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8788649" y="3277117"/>
              <a:ext cx="0" cy="27073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CE92BF-62A5-4940-958B-51B7CB18A0F2}"/>
                </a:ext>
              </a:extLst>
            </p:cNvPr>
            <p:cNvGrpSpPr/>
            <p:nvPr/>
          </p:nvGrpSpPr>
          <p:grpSpPr>
            <a:xfrm>
              <a:off x="7047496" y="2036775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869E30-3EB4-164B-B18B-A3DAFAAEDA66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(g) NER Label – Entity Start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5C8D8B-0CB6-9145-B105-FC551466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748" y="2638448"/>
              <a:ext cx="2215901" cy="2605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58E778-2E7A-E642-B95F-D28E750BA6C9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6572748" y="2638448"/>
              <a:ext cx="0" cy="275514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4D9854-371D-4041-BB5B-FAC141DFE1C0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8788649" y="2638448"/>
              <a:ext cx="0" cy="272909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B61A29-9744-1E4B-85DA-8CE167099C95}"/>
                </a:ext>
              </a:extLst>
            </p:cNvPr>
            <p:cNvCxnSpPr>
              <a:stCxn id="77" idx="2"/>
            </p:cNvCxnSpPr>
            <p:nvPr/>
          </p:nvCxnSpPr>
          <p:spPr>
            <a:xfrm flipH="1">
              <a:off x="7680697" y="2365539"/>
              <a:ext cx="1" cy="272909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46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060E70-34B8-D747-AA97-B0F39C1500BB}"/>
              </a:ext>
            </a:extLst>
          </p:cNvPr>
          <p:cNvGrpSpPr/>
          <p:nvPr/>
        </p:nvGrpSpPr>
        <p:grpSpPr>
          <a:xfrm>
            <a:off x="5832919" y="2054705"/>
            <a:ext cx="4572000" cy="3354555"/>
            <a:chOff x="5832919" y="2054705"/>
            <a:chExt cx="4572000" cy="33545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7A3C1-D999-274A-A854-FCAFC9CCDB34}"/>
                </a:ext>
              </a:extLst>
            </p:cNvPr>
            <p:cNvSpPr/>
            <p:nvPr/>
          </p:nvSpPr>
          <p:spPr>
            <a:xfrm>
              <a:off x="5832919" y="3550026"/>
              <a:ext cx="4572000" cy="3635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Transformer (BERT)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F8EF9-A001-2149-A255-8789ADF6BDC7}"/>
                </a:ext>
              </a:extLst>
            </p:cNvPr>
            <p:cNvSpPr/>
            <p:nvPr/>
          </p:nvSpPr>
          <p:spPr>
            <a:xfrm>
              <a:off x="5991181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67C6F3-8A35-C047-AF07-B7BE15E37059}"/>
                </a:ext>
              </a:extLst>
            </p:cNvPr>
            <p:cNvSpPr/>
            <p:nvPr/>
          </p:nvSpPr>
          <p:spPr>
            <a:xfrm>
              <a:off x="6435588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AC2F4-04D8-2040-90AE-E02080C77954}"/>
                </a:ext>
              </a:extLst>
            </p:cNvPr>
            <p:cNvSpPr/>
            <p:nvPr/>
          </p:nvSpPr>
          <p:spPr>
            <a:xfrm>
              <a:off x="6879995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E69B6-04FA-864D-A3EC-0FAE333D915B}"/>
                </a:ext>
              </a:extLst>
            </p:cNvPr>
            <p:cNvSpPr/>
            <p:nvPr/>
          </p:nvSpPr>
          <p:spPr>
            <a:xfrm>
              <a:off x="7324402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A687-3D39-2749-93A1-46DBE468FFB9}"/>
                </a:ext>
              </a:extLst>
            </p:cNvPr>
            <p:cNvSpPr/>
            <p:nvPr/>
          </p:nvSpPr>
          <p:spPr>
            <a:xfrm>
              <a:off x="9982460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EB05D-42D0-E147-AB95-6B53AD7D5FA2}"/>
                </a:ext>
              </a:extLst>
            </p:cNvPr>
            <p:cNvSpPr/>
            <p:nvPr/>
          </p:nvSpPr>
          <p:spPr>
            <a:xfrm>
              <a:off x="776880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02D5C-09A3-9145-A0AE-ADBAAB01B5F7}"/>
                </a:ext>
              </a:extLst>
            </p:cNvPr>
            <p:cNvSpPr/>
            <p:nvPr/>
          </p:nvSpPr>
          <p:spPr>
            <a:xfrm>
              <a:off x="8213216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2A0D4E-215A-AC42-A534-C8666A07B691}"/>
                </a:ext>
              </a:extLst>
            </p:cNvPr>
            <p:cNvSpPr/>
            <p:nvPr/>
          </p:nvSpPr>
          <p:spPr>
            <a:xfrm>
              <a:off x="8655527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913AF-6F04-944F-B9AB-E430FF343771}"/>
                </a:ext>
              </a:extLst>
            </p:cNvPr>
            <p:cNvSpPr/>
            <p:nvPr/>
          </p:nvSpPr>
          <p:spPr>
            <a:xfrm>
              <a:off x="9097838" y="4186518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55781-E829-074B-9591-7E35CB0C9F34}"/>
                </a:ext>
              </a:extLst>
            </p:cNvPr>
            <p:cNvSpPr/>
            <p:nvPr/>
          </p:nvSpPr>
          <p:spPr>
            <a:xfrm>
              <a:off x="9540149" y="4186518"/>
              <a:ext cx="274320" cy="365760"/>
            </a:xfrm>
            <a:prstGeom prst="rect">
              <a:avLst/>
            </a:prstGeom>
            <a:solidFill>
              <a:srgbClr val="FF5528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1C6BDB-79D6-7544-8CD7-EC3C577881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128341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FD260-2091-6C4A-8F8A-52143DF2B96C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57274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4D161-1BEB-8343-A837-A4119F5C2D03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017155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9E4A28-C23E-9C41-BCF6-20DF7CF05D60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461562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E1C8A6-B60D-8D47-A270-85835C95B6C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790596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C09853-4269-034B-B7BE-0169A72A499A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8350376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A4F6E-15F2-9D45-942E-D953156E6EF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792687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E9491-8FC7-7D4B-A574-7AF024A86F1B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9234998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3D5B2-5F57-A94B-9712-2A99F9BC5AB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677309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B9D7BA-8474-1444-A9B6-B629125E3AE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0119620" y="3913613"/>
              <a:ext cx="0" cy="27290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04DD0A-AAFA-714C-8A5A-F6C9A85B2696}"/>
                </a:ext>
              </a:extLst>
            </p:cNvPr>
            <p:cNvSpPr txBox="1"/>
            <p:nvPr/>
          </p:nvSpPr>
          <p:spPr>
            <a:xfrm>
              <a:off x="5860863" y="4585929"/>
              <a:ext cx="53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[CLS]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D7CA55-2AAE-8E46-AAE3-43D32B0C3D6B}"/>
                </a:ext>
              </a:extLst>
            </p:cNvPr>
            <p:cNvSpPr txBox="1"/>
            <p:nvPr/>
          </p:nvSpPr>
          <p:spPr>
            <a:xfrm>
              <a:off x="6331116" y="4583325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Δ</a:t>
              </a:r>
              <a:endParaRPr 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C8A76-8BA8-E743-92A7-77593E27BF1C}"/>
                </a:ext>
              </a:extLst>
            </p:cNvPr>
            <p:cNvSpPr txBox="1"/>
            <p:nvPr/>
          </p:nvSpPr>
          <p:spPr>
            <a:xfrm>
              <a:off x="7633425" y="4585929"/>
              <a:ext cx="54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[/E1]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8F1C-828B-1A4D-AD7C-BEE02AD2B15E}"/>
                </a:ext>
              </a:extLst>
            </p:cNvPr>
            <p:cNvSpPr txBox="1"/>
            <p:nvPr/>
          </p:nvSpPr>
          <p:spPr>
            <a:xfrm>
              <a:off x="8551055" y="4578966"/>
              <a:ext cx="483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Θ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BC23A-C139-6B4F-9938-8B32006BA7BD}"/>
                </a:ext>
              </a:extLst>
            </p:cNvPr>
            <p:cNvSpPr txBox="1"/>
            <p:nvPr/>
          </p:nvSpPr>
          <p:spPr>
            <a:xfrm>
              <a:off x="9437773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[/E2]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87A76-6D5D-DA4B-9D9B-FED513EF4D9C}"/>
                </a:ext>
              </a:extLst>
            </p:cNvPr>
            <p:cNvSpPr txBox="1"/>
            <p:nvPr/>
          </p:nvSpPr>
          <p:spPr>
            <a:xfrm>
              <a:off x="6835377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C44E9-60C1-0349-A295-92D854EA5DCA}"/>
                </a:ext>
              </a:extLst>
            </p:cNvPr>
            <p:cNvSpPr txBox="1"/>
            <p:nvPr/>
          </p:nvSpPr>
          <p:spPr>
            <a:xfrm>
              <a:off x="8833113" y="4585929"/>
              <a:ext cx="80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Entity 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E23B7C-F1AA-C54C-8D02-03D483F19125}"/>
                </a:ext>
              </a:extLst>
            </p:cNvPr>
            <p:cNvSpPr/>
            <p:nvPr/>
          </p:nvSpPr>
          <p:spPr>
            <a:xfrm>
              <a:off x="6880475" y="2911357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67AC61-B3F2-3145-A353-35A06C79ED1E}"/>
                </a:ext>
              </a:extLst>
            </p:cNvPr>
            <p:cNvSpPr/>
            <p:nvPr/>
          </p:nvSpPr>
          <p:spPr>
            <a:xfrm>
              <a:off x="7328194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B0BD8D-6B7F-F64C-90D1-3B6C603ADDC3}"/>
                </a:ext>
              </a:extLst>
            </p:cNvPr>
            <p:cNvSpPr/>
            <p:nvPr/>
          </p:nvSpPr>
          <p:spPr>
            <a:xfrm>
              <a:off x="9097838" y="2918529"/>
              <a:ext cx="27432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13058DE-BD64-8643-AB43-67A093A7F028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7010698" y="3277117"/>
              <a:ext cx="6939" cy="27073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B1A4EC-B30B-AA4D-86D5-36A3CD066B8A}"/>
                </a:ext>
              </a:extLst>
            </p:cNvPr>
            <p:cNvCxnSpPr>
              <a:stCxn id="49" idx="2"/>
            </p:cNvCxnSpPr>
            <p:nvPr/>
          </p:nvCxnSpPr>
          <p:spPr>
            <a:xfrm flipH="1">
              <a:off x="7461562" y="3284289"/>
              <a:ext cx="3792" cy="2635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98891D-69F5-EF4F-9FCD-3CFF43CCE0A5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9234998" y="3284289"/>
              <a:ext cx="0" cy="2703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F9D0D0-FD5D-E649-B2C7-F6C67BA3A6D9}"/>
                </a:ext>
              </a:extLst>
            </p:cNvPr>
            <p:cNvGrpSpPr/>
            <p:nvPr/>
          </p:nvGrpSpPr>
          <p:grpSpPr>
            <a:xfrm>
              <a:off x="7492634" y="2054705"/>
              <a:ext cx="1266403" cy="328764"/>
              <a:chOff x="6421724" y="1661401"/>
              <a:chExt cx="1266403" cy="328764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8FC7F14C-8A74-3040-84BD-4FA79BBF51A9}"/>
                  </a:ext>
                </a:extLst>
              </p:cNvPr>
              <p:cNvSpPr/>
              <p:nvPr/>
            </p:nvSpPr>
            <p:spPr>
              <a:xfrm>
                <a:off x="6421724" y="1661401"/>
                <a:ext cx="1266403" cy="328764"/>
              </a:xfrm>
              <a:prstGeom prst="roundRect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EAB2E-910B-3D4E-87E0-C60B09978BA1}"/>
                  </a:ext>
                </a:extLst>
              </p:cNvPr>
              <p:cNvSpPr/>
              <p:nvPr/>
            </p:nvSpPr>
            <p:spPr>
              <a:xfrm>
                <a:off x="651840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61D0AF-D297-0B49-8CE5-38FF2B954FFC}"/>
                  </a:ext>
                </a:extLst>
              </p:cNvPr>
              <p:cNvSpPr/>
              <p:nvPr/>
            </p:nvSpPr>
            <p:spPr>
              <a:xfrm>
                <a:off x="7169127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E796CBB-5837-0349-BB4F-8E2C008B420D}"/>
                  </a:ext>
                </a:extLst>
              </p:cNvPr>
              <p:cNvSpPr/>
              <p:nvPr/>
            </p:nvSpPr>
            <p:spPr>
              <a:xfrm>
                <a:off x="7413805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3807E-30E4-F645-89F4-6CC12329DC21}"/>
                  </a:ext>
                </a:extLst>
              </p:cNvPr>
              <p:cNvSpPr/>
              <p:nvPr/>
            </p:nvSpPr>
            <p:spPr>
              <a:xfrm>
                <a:off x="6924449" y="1734343"/>
                <a:ext cx="179294" cy="182880"/>
              </a:xfrm>
              <a:prstGeom prst="ellipse">
                <a:avLst/>
              </a:prstGeom>
              <a:solidFill>
                <a:srgbClr val="D3C4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D215DF-1668-2E4F-A337-A3D27FE1CE0A}"/>
                </a:ext>
              </a:extLst>
            </p:cNvPr>
            <p:cNvSpPr txBox="1"/>
            <p:nvPr/>
          </p:nvSpPr>
          <p:spPr>
            <a:xfrm>
              <a:off x="9841224" y="4585929"/>
              <a:ext cx="54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[SEP]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B04BE-9400-A84A-91C6-37B3EA79AB9F}"/>
                </a:ext>
              </a:extLst>
            </p:cNvPr>
            <p:cNvSpPr txBox="1"/>
            <p:nvPr/>
          </p:nvSpPr>
          <p:spPr>
            <a:xfrm>
              <a:off x="5832919" y="5039928"/>
              <a:ext cx="4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(h) NER Label – Mention 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E6421-AF85-3746-98D9-89A171B3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017155" y="2649206"/>
              <a:ext cx="2217363" cy="7172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8F7EBB-A898-AE4F-A744-3B3FF05858E5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7017635" y="2656378"/>
              <a:ext cx="0" cy="254979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B91069-EAE8-9243-86CC-09FF7177C410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9234518" y="2663748"/>
              <a:ext cx="480" cy="254781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923496-5A57-9546-9FCD-F33E4415A1D0}"/>
                </a:ext>
              </a:extLst>
            </p:cNvPr>
            <p:cNvCxnSpPr>
              <a:stCxn id="49" idx="0"/>
            </p:cNvCxnSpPr>
            <p:nvPr/>
          </p:nvCxnSpPr>
          <p:spPr>
            <a:xfrm flipH="1" flipV="1">
              <a:off x="7461562" y="2656378"/>
              <a:ext cx="3792" cy="262151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85E423-54E7-BD4D-B4CF-0D8C42F3284F}"/>
                </a:ext>
              </a:extLst>
            </p:cNvPr>
            <p:cNvCxnSpPr>
              <a:stCxn id="77" idx="2"/>
            </p:cNvCxnSpPr>
            <p:nvPr/>
          </p:nvCxnSpPr>
          <p:spPr>
            <a:xfrm>
              <a:off x="8125836" y="2383469"/>
              <a:ext cx="0" cy="272909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24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296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Cleary</dc:creator>
  <cp:lastModifiedBy>Lea Cleary</cp:lastModifiedBy>
  <cp:revision>6</cp:revision>
  <dcterms:created xsi:type="dcterms:W3CDTF">2021-12-04T05:19:08Z</dcterms:created>
  <dcterms:modified xsi:type="dcterms:W3CDTF">2021-12-04T06:07:06Z</dcterms:modified>
</cp:coreProperties>
</file>