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0"/>
  </p:handoutMasterIdLst>
  <p:sldIdLst>
    <p:sldId id="257" r:id="rId5"/>
    <p:sldId id="258" r:id="rId6"/>
    <p:sldId id="260" r:id="rId7"/>
    <p:sldId id="261" r:id="rId8"/>
    <p:sldId id="259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Eventos estendidos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273345"/>
            <a:ext cx="7886700" cy="5036140"/>
          </a:xfrm>
        </p:spPr>
        <p:txBody>
          <a:bodyPr/>
          <a:lstStyle/>
          <a:p>
            <a:pPr marL="0" indent="0">
              <a:buNone/>
            </a:pPr>
            <a:r>
              <a:rPr lang="pt-BR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Euphemia" panose="020B0604020202020204" pitchFamily="34" charset="0"/>
              </a:rPr>
              <a:t>Os eventos estendidos são um sistema de monitoramento de desempenho leve que permite aos usuários do programa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Euphemia" panose="020B0604020202020204" pitchFamily="34" charset="0"/>
              </a:rPr>
              <a:t> </a:t>
            </a:r>
            <a:r>
              <a:rPr lang="pt-BR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Euphemia" panose="020B0604020202020204" pitchFamily="34" charset="0"/>
              </a:rPr>
              <a:t>coletar os dados necessários para monitorar e solucionar problemas no SQL Server.</a:t>
            </a:r>
          </a:p>
          <a:p>
            <a:endParaRPr lang="pt-BR" sz="2400" dirty="0">
              <a:solidFill>
                <a:schemeClr val="bg2">
                  <a:lumMod val="50000"/>
                </a:schemeClr>
              </a:solidFill>
              <a:latin typeface="Euphemia" panose="020B0604020202020204" pitchFamily="34" charset="0"/>
            </a:endParaRPr>
          </a:p>
          <a:p>
            <a:pPr marL="0" indent="0" algn="l">
              <a:buNone/>
            </a:pPr>
            <a:r>
              <a:rPr lang="pt-BR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Euphemia" panose="020B0503040102020104" pitchFamily="34" charset="0"/>
              </a:rPr>
              <a:t>Quando você cria uma sessão de eventos estendidos, você informa o sistema: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Euphemia" panose="020B0503040102020104" pitchFamily="34" charset="0"/>
              </a:rPr>
              <a:t>Das ocorrências que lhe interessam.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Euphemia" panose="020B0503040102020104" pitchFamily="34" charset="0"/>
              </a:rPr>
              <a:t>Como você deseja que o sistema relate os dados para você.</a:t>
            </a:r>
          </a:p>
          <a:p>
            <a:pPr marL="0" indent="0">
              <a:buNone/>
            </a:pPr>
            <a:endParaRPr lang="pt-BR" dirty="0">
              <a:solidFill>
                <a:schemeClr val="bg2">
                  <a:lumMod val="50000"/>
                </a:schemeClr>
              </a:solidFill>
              <a:latin typeface="Euphemia" panose="020B0604020202020204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é </a:t>
            </a:r>
            <a:r>
              <a:rPr lang="pt-BR" dirty="0" err="1"/>
              <a:t>extended</a:t>
            </a:r>
            <a:r>
              <a:rPr lang="pt-BR" dirty="0"/>
              <a:t> </a:t>
            </a:r>
            <a:r>
              <a:rPr lang="pt-BR" dirty="0" err="1"/>
              <a:t>events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1EF3E4F-1DC9-4ADA-BF8C-D5AB0715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A70346-CD3C-4A35-87F0-2E000F4A54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que serve?</a:t>
            </a:r>
          </a:p>
        </p:txBody>
      </p:sp>
    </p:spTree>
    <p:extLst>
      <p:ext uri="{BB962C8B-B14F-4D97-AF65-F5344CB8AC3E}">
        <p14:creationId xmlns:p14="http://schemas.microsoft.com/office/powerpoint/2010/main" val="208529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5A36F05-33BA-4EF9-807B-886E482A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C1B8B3-4F1B-4BF3-A9AD-DB2010A1DA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05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77</Words>
  <Application>Microsoft Office PowerPoint</Application>
  <PresentationFormat>Apresentação na tela 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Euphemia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Lange Silva</cp:lastModifiedBy>
  <cp:revision>13</cp:revision>
  <dcterms:created xsi:type="dcterms:W3CDTF">2019-02-19T13:22:14Z</dcterms:created>
  <dcterms:modified xsi:type="dcterms:W3CDTF">2021-08-12T17:54:21Z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