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6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3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43C5-0001-4A84-9C92-728391070517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31D0-B72B-436C-97BC-EA4BC883E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3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48" y="251792"/>
            <a:ext cx="5340626" cy="63080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616069" y="186453"/>
            <a:ext cx="5340626" cy="63080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91548" y="251792"/>
            <a:ext cx="11695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Dog´SPA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0173" y="1045351"/>
            <a:ext cx="355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cachorro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68469" y="1507016"/>
            <a:ext cx="2460127" cy="4843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3023344" y="1507016"/>
            <a:ext cx="2460127" cy="4843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Pacote</a:t>
            </a:r>
            <a:r>
              <a:rPr lang="en-US" dirty="0"/>
              <a:t> King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Caes</a:t>
            </a:r>
            <a:r>
              <a:rPr lang="en-US" dirty="0"/>
              <a:t> </a:t>
            </a:r>
            <a:r>
              <a:rPr lang="en-US" dirty="0" err="1"/>
              <a:t>Europeus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1377244"/>
            <a:ext cx="3953335" cy="54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0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5000">
              <a:schemeClr val="accent2"/>
            </a:gs>
            <a:gs pos="84000">
              <a:schemeClr val="accent4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48" y="251792"/>
            <a:ext cx="5340626" cy="63080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616069" y="186453"/>
            <a:ext cx="5340626" cy="63080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/>
              </a:gs>
              <a:gs pos="8400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91548" y="251792"/>
            <a:ext cx="11695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Dog´SPA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0173" y="1045351"/>
            <a:ext cx="355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cachorro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2" y="3382028"/>
            <a:ext cx="6019800" cy="32431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18" y="186453"/>
            <a:ext cx="2736573" cy="11907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28596" y="1377244"/>
            <a:ext cx="301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Serra da Cantareira</a:t>
            </a:r>
            <a:b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 </a:t>
            </a:r>
            <a:r>
              <a:rPr lang="fr-FR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Doutor</a:t>
            </a:r>
            <a:r>
              <a:rPr 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Sarkis</a:t>
            </a:r>
            <a:r>
              <a:rPr 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Tellian</a:t>
            </a:r>
            <a:r>
              <a:rPr 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5296</a:t>
            </a:r>
          </a:p>
          <a:p>
            <a:r>
              <a:rPr lang="fr-FR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Mairiporã</a:t>
            </a:r>
            <a:r>
              <a:rPr lang="fr-FR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SP - CEP: 07600-000</a:t>
            </a:r>
            <a:endParaRPr lang="pt-BR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6382" y="2265304"/>
            <a:ext cx="3014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Informacoes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Site: www.dogspa.com.br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Twitter: @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dogspa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Facebook: /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dogspa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Instagram: @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dogspa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WhatsApp: (11) 9321-1239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7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Araujo</dc:creator>
  <cp:lastModifiedBy>Gil Araujo</cp:lastModifiedBy>
  <cp:revision>10</cp:revision>
  <dcterms:created xsi:type="dcterms:W3CDTF">2019-10-15T18:24:40Z</dcterms:created>
  <dcterms:modified xsi:type="dcterms:W3CDTF">2019-10-15T21:45:42Z</dcterms:modified>
</cp:coreProperties>
</file>