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7-446C-AF92-5E1D1B108C1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7-446C-AF92-5E1D1B108C1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7-446C-AF92-5E1D1B10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765592"/>
        <c:axId val="353764936"/>
      </c:barChart>
      <c:catAx>
        <c:axId val="35376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4936"/>
        <c:crosses val="autoZero"/>
        <c:auto val="1"/>
        <c:lblAlgn val="ctr"/>
        <c:lblOffset val="100"/>
        <c:noMultiLvlLbl val="0"/>
      </c:catAx>
      <c:valAx>
        <c:axId val="35376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7-446C-AF92-5E1D1B108C1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7-446C-AF92-5E1D1B108C1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7-446C-AF92-5E1D1B10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3765592"/>
        <c:axId val="353764936"/>
      </c:barChart>
      <c:catAx>
        <c:axId val="35376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4936"/>
        <c:crosses val="autoZero"/>
        <c:auto val="1"/>
        <c:lblAlgn val="ctr"/>
        <c:lblOffset val="100"/>
        <c:noMultiLvlLbl val="0"/>
      </c:catAx>
      <c:valAx>
        <c:axId val="35376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7-446C-AF92-5E1D1B108C1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7-446C-AF92-5E1D1B108C1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7-446C-AF92-5E1D1B10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3765592"/>
        <c:axId val="353764936"/>
      </c:barChart>
      <c:catAx>
        <c:axId val="35376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4936"/>
        <c:crosses val="autoZero"/>
        <c:auto val="1"/>
        <c:lblAlgn val="ctr"/>
        <c:lblOffset val="100"/>
        <c:noMultiLvlLbl val="0"/>
      </c:catAx>
      <c:valAx>
        <c:axId val="35376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5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7-446C-AF92-5E1D1B108C1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7-446C-AF92-5E1D1B108C1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7-446C-AF92-5E1D1B10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3765592"/>
        <c:axId val="353764936"/>
      </c:barChart>
      <c:catAx>
        <c:axId val="35376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4936"/>
        <c:crosses val="autoZero"/>
        <c:auto val="1"/>
        <c:lblAlgn val="ctr"/>
        <c:lblOffset val="100"/>
        <c:noMultiLvlLbl val="0"/>
      </c:catAx>
      <c:valAx>
        <c:axId val="35376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43CD2-0306-2BC4-CF3B-42700FDB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9171AD-80D9-8578-504D-359D7CEB7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41B3C7-2768-3731-5AA2-111DAEA1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4D406-59DE-8817-B015-98F0A747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4CDFE-03C9-4539-A485-F82947B3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7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AD66C-B936-1358-F081-FFB6B185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C304EB-45C8-6B1C-BD68-A442C6F2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A1D124-A716-9739-EE66-C39A4510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A70CA-F5DD-E58D-DAA5-6E5E0ABD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230BFC-FB72-0A35-36D6-141E378A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3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538B68-FBE4-4728-1D37-54ED61EE3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2D4EAB-9130-F5FD-D3AF-71C58D35A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7E3B5F-BFD4-6CC8-E968-582FA6C4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07728-13FA-F1CC-E452-AFB267F6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B9EAC-95F6-FA7D-6232-1E3B6CBE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7B1E4-0077-50CF-B5FA-88A7FE5F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34C7E-A854-C33C-06E4-C0F037E8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9A287-1B30-1CB5-F3D2-C331BAE7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23D2E-D752-9CF9-19DD-06802418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6515B-2078-F8CC-B833-7AB6FE00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3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9A96F-3190-DD13-865B-7B9F3E8C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1735D3-03B5-F43C-8DC6-42A844F2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E2ACF-9D0F-D21A-BAD8-A2C35F6C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D821D-871C-98EE-C682-41BE93B3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02E93A-00FA-12FA-00E4-413D24B7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3F30B-5E63-AA98-5C79-97546AD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1718B-0ED8-7876-BA6A-FB6BBF32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830A6C-633F-06C8-6CE9-D5D15CCF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060448-F9FB-6690-BED2-0A164EE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17E98-7777-1D67-6064-B59EFF4F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DF097F-4E37-7985-0807-11ACC546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1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28954-69B0-DBD0-C146-1A85CD6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2A112-98BB-58E0-FFF5-A2E81AE2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489710-8016-690D-BDC5-8E029CE2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DC7743-0042-B98E-DAD0-C66B358A5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83BA39-3BFD-342D-B900-2022B88DE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CF6D7F-253D-C17E-D527-B3A75E10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525DC4-5DD9-2AA7-0E21-DD64326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453BDE-6DE9-1E04-870A-83BCB09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68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967AB-80A5-4E69-1B3C-FDC34515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A0FC2E-5638-EB59-3624-A7B55712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28BA22-43BB-58CA-C83C-7AA2C60E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8EB0A3-65E8-382F-F350-F687B52F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2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BB87B6-F556-33AC-5709-DBA85EF7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6F21A4-5700-AB49-F887-DB74C215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F86AD-E989-6361-7A44-246B77BF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4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CCB54-F58E-92FE-8F25-A2216E3F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70B6A-28C3-39E0-0659-E40F51E8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EACACF-A794-F703-60CA-2E7A1516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73BC82-17F2-2950-26A7-E6ABBFC3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94285-9E81-5F36-01A8-CCEB8AA9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683B0-475A-8A39-B068-74AEEE1E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7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BB439-FC9B-01EE-7170-F1EAF4F0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346D76-BA0D-34A4-1C90-18F961AA4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0D77A1-E810-1FFE-EB18-1ED3D137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BECFB-003E-D319-5C6F-7FC6BCFF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A2A443-9F67-E66E-9E3F-789B9289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E1AEA8-1953-7A4D-6284-C722DCA3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33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507A39-CCD0-A8B4-7F2C-77E23BCB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0AB88-CEF6-7F66-AC28-E644CB8E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C6B75B-5A06-0D02-38B5-493BA13D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5000-0E6B-48FC-95B4-F75B1FB6F037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F0869-41CA-DA47-BC99-D5A644CCB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BFD0E-0593-2C95-D801-47A9F183D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96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582"/>
          </a:xfrm>
        </p:spPr>
        <p:txBody>
          <a:bodyPr/>
          <a:lstStyle/>
          <a:p>
            <a:r>
              <a:rPr lang="fr-FR" dirty="0"/>
              <a:t>Résultat Occident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735C914-C305-43C0-5FFC-A4546906E5D3}"/>
              </a:ext>
            </a:extLst>
          </p:cNvPr>
          <p:cNvGraphicFramePr/>
          <p:nvPr/>
        </p:nvGraphicFramePr>
        <p:xfrm>
          <a:off x="2032000" y="2068945"/>
          <a:ext cx="7940136" cy="406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3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582"/>
          </a:xfrm>
        </p:spPr>
        <p:txBody>
          <a:bodyPr/>
          <a:lstStyle/>
          <a:p>
            <a:r>
              <a:rPr lang="fr-FR" dirty="0"/>
              <a:t>Résultat Septentrion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735C914-C305-43C0-5FFC-A4546906E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362218"/>
              </p:ext>
            </p:extLst>
          </p:nvPr>
        </p:nvGraphicFramePr>
        <p:xfrm>
          <a:off x="2032000" y="2068945"/>
          <a:ext cx="7940136" cy="406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889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582"/>
          </a:xfrm>
        </p:spPr>
        <p:txBody>
          <a:bodyPr/>
          <a:lstStyle/>
          <a:p>
            <a:r>
              <a:rPr lang="fr-FR" dirty="0"/>
              <a:t>Résultat Orient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735C914-C305-43C0-5FFC-A4546906E5D3}"/>
              </a:ext>
            </a:extLst>
          </p:cNvPr>
          <p:cNvGraphicFramePr/>
          <p:nvPr/>
        </p:nvGraphicFramePr>
        <p:xfrm>
          <a:off x="2032000" y="2068945"/>
          <a:ext cx="7940136" cy="406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3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582"/>
          </a:xfrm>
        </p:spPr>
        <p:txBody>
          <a:bodyPr/>
          <a:lstStyle/>
          <a:p>
            <a:r>
              <a:rPr lang="fr-FR" dirty="0"/>
              <a:t>Résultat Midi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735C914-C305-43C0-5FFC-A4546906E5D3}"/>
              </a:ext>
            </a:extLst>
          </p:cNvPr>
          <p:cNvGraphicFramePr/>
          <p:nvPr/>
        </p:nvGraphicFramePr>
        <p:xfrm>
          <a:off x="2032000" y="2068945"/>
          <a:ext cx="7940136" cy="406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8030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Résultat Occident</vt:lpstr>
      <vt:lpstr>Résultat Septentrion</vt:lpstr>
      <vt:lpstr>Résultat Orient</vt:lpstr>
      <vt:lpstr>Résultat Midi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Résultat Q1 2022</dc:title>
  <dc:creator>Zacharie Cortes</dc:creator>
  <cp:lastModifiedBy>Zacharie Cortes</cp:lastModifiedBy>
  <cp:revision>2</cp:revision>
  <dcterms:created xsi:type="dcterms:W3CDTF">2022-08-12T15:29:34Z</dcterms:created>
  <dcterms:modified xsi:type="dcterms:W3CDTF">2022-08-30T14:13:25Z</dcterms:modified>
</cp:coreProperties>
</file>