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2B62C-B806-42BD-B293-34DE32CE279B}" v="19" dt="2022-08-12T15:36:1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ie Cortes" userId="acf87a9895f15384" providerId="LiveId" clId="{4D02B62C-B806-42BD-B293-34DE32CE279B}"/>
    <pc:docChg chg="custSel modSld">
      <pc:chgData name="Zacharie Cortes" userId="acf87a9895f15384" providerId="LiveId" clId="{4D02B62C-B806-42BD-B293-34DE32CE279B}" dt="2022-08-12T15:36:17.793" v="84" actId="1076"/>
      <pc:docMkLst>
        <pc:docMk/>
      </pc:docMkLst>
      <pc:sldChg chg="addSp delSp modSp mod setBg">
        <pc:chgData name="Zacharie Cortes" userId="acf87a9895f15384" providerId="LiveId" clId="{4D02B62C-B806-42BD-B293-34DE32CE279B}" dt="2022-08-12T15:34:28.660" v="69" actId="26606"/>
        <pc:sldMkLst>
          <pc:docMk/>
          <pc:sldMk cId="4162396530" sldId="257"/>
        </pc:sldMkLst>
        <pc:spChg chg="mod">
          <ac:chgData name="Zacharie Cortes" userId="acf87a9895f15384" providerId="LiveId" clId="{4D02B62C-B806-42BD-B293-34DE32CE279B}" dt="2022-08-12T15:34:28.660" v="69" actId="26606"/>
          <ac:spMkLst>
            <pc:docMk/>
            <pc:sldMk cId="4162396530" sldId="257"/>
            <ac:spMk id="2" creationId="{2AF9CA0E-AB6E-28DE-EECF-2AABF07665F8}"/>
          </ac:spMkLst>
        </pc:spChg>
        <pc:spChg chg="add">
          <ac:chgData name="Zacharie Cortes" userId="acf87a9895f15384" providerId="LiveId" clId="{4D02B62C-B806-42BD-B293-34DE32CE279B}" dt="2022-08-12T15:34:28.660" v="69" actId="26606"/>
          <ac:spMkLst>
            <pc:docMk/>
            <pc:sldMk cId="4162396530" sldId="257"/>
            <ac:spMk id="7" creationId="{E6A222EB-A81E-4238-B08D-AAB1828C8E0B}"/>
          </ac:spMkLst>
        </pc:spChg>
        <pc:spChg chg="add">
          <ac:chgData name="Zacharie Cortes" userId="acf87a9895f15384" providerId="LiveId" clId="{4D02B62C-B806-42BD-B293-34DE32CE279B}" dt="2022-08-12T15:34:28.660" v="69" actId="26606"/>
          <ac:spMkLst>
            <pc:docMk/>
            <pc:sldMk cId="4162396530" sldId="257"/>
            <ac:spMk id="9" creationId="{E014676C-074B-475A-8346-9C901C86CB97}"/>
          </ac:spMkLst>
        </pc:spChg>
        <pc:graphicFrameChg chg="del">
          <ac:chgData name="Zacharie Cortes" userId="acf87a9895f15384" providerId="LiveId" clId="{4D02B62C-B806-42BD-B293-34DE32CE279B}" dt="2022-08-12T15:34:09.760" v="67" actId="478"/>
          <ac:graphicFrameMkLst>
            <pc:docMk/>
            <pc:sldMk cId="4162396530" sldId="257"/>
            <ac:graphicFrameMk id="6" creationId="{5735C914-C305-43C0-5FFC-A4546906E5D3}"/>
          </ac:graphicFrameMkLst>
        </pc:graphicFrameChg>
        <pc:cxnChg chg="add">
          <ac:chgData name="Zacharie Cortes" userId="acf87a9895f15384" providerId="LiveId" clId="{4D02B62C-B806-42BD-B293-34DE32CE279B}" dt="2022-08-12T15:34:28.660" v="69" actId="26606"/>
          <ac:cxnSpMkLst>
            <pc:docMk/>
            <pc:sldMk cId="4162396530" sldId="257"/>
            <ac:cxnSpMk id="11" creationId="{179C4C8E-197B-4679-AE96-B5147F971C90}"/>
          </ac:cxnSpMkLst>
        </pc:cxnChg>
      </pc:sldChg>
      <pc:sldChg chg="addSp delSp modSp mod">
        <pc:chgData name="Zacharie Cortes" userId="acf87a9895f15384" providerId="LiveId" clId="{4D02B62C-B806-42BD-B293-34DE32CE279B}" dt="2022-08-12T15:33:35.708" v="16" actId="20577"/>
        <pc:sldMkLst>
          <pc:docMk/>
          <pc:sldMk cId="2418895600" sldId="258"/>
        </pc:sldMkLst>
        <pc:spChg chg="mod">
          <ac:chgData name="Zacharie Cortes" userId="acf87a9895f15384" providerId="LiveId" clId="{4D02B62C-B806-42BD-B293-34DE32CE279B}" dt="2022-08-12T15:33:35.708" v="16" actId="20577"/>
          <ac:spMkLst>
            <pc:docMk/>
            <pc:sldMk cId="2418895600" sldId="258"/>
            <ac:spMk id="2" creationId="{2AF9CA0E-AB6E-28DE-EECF-2AABF07665F8}"/>
          </ac:spMkLst>
        </pc:spChg>
        <pc:graphicFrameChg chg="del">
          <ac:chgData name="Zacharie Cortes" userId="acf87a9895f15384" providerId="LiveId" clId="{4D02B62C-B806-42BD-B293-34DE32CE279B}" dt="2022-08-12T15:32:44.045" v="0" actId="478"/>
          <ac:graphicFrameMkLst>
            <pc:docMk/>
            <pc:sldMk cId="2418895600" sldId="258"/>
            <ac:graphicFrameMk id="6" creationId="{5735C914-C305-43C0-5FFC-A4546906E5D3}"/>
          </ac:graphicFrameMkLst>
        </pc:graphicFrameChg>
        <pc:picChg chg="add mod">
          <ac:chgData name="Zacharie Cortes" userId="acf87a9895f15384" providerId="LiveId" clId="{4D02B62C-B806-42BD-B293-34DE32CE279B}" dt="2022-08-12T15:33:32.142" v="9" actId="1076"/>
          <ac:picMkLst>
            <pc:docMk/>
            <pc:sldMk cId="2418895600" sldId="258"/>
            <ac:picMk id="1026" creationId="{3C6E994A-8683-AF84-4454-19D97250BF0C}"/>
          </ac:picMkLst>
        </pc:picChg>
      </pc:sldChg>
      <pc:sldChg chg="addSp delSp modSp mod">
        <pc:chgData name="Zacharie Cortes" userId="acf87a9895f15384" providerId="LiveId" clId="{4D02B62C-B806-42BD-B293-34DE32CE279B}" dt="2022-08-12T15:36:17.793" v="84" actId="1076"/>
        <pc:sldMkLst>
          <pc:docMk/>
          <pc:sldMk cId="2782304960" sldId="259"/>
        </pc:sldMkLst>
        <pc:spChg chg="mod">
          <ac:chgData name="Zacharie Cortes" userId="acf87a9895f15384" providerId="LiveId" clId="{4D02B62C-B806-42BD-B293-34DE32CE279B}" dt="2022-08-12T15:34:50.727" v="72" actId="1076"/>
          <ac:spMkLst>
            <pc:docMk/>
            <pc:sldMk cId="2782304960" sldId="259"/>
            <ac:spMk id="2" creationId="{2AF9CA0E-AB6E-28DE-EECF-2AABF07665F8}"/>
          </ac:spMkLst>
        </pc:spChg>
        <pc:graphicFrameChg chg="del">
          <ac:chgData name="Zacharie Cortes" userId="acf87a9895f15384" providerId="LiveId" clId="{4D02B62C-B806-42BD-B293-34DE32CE279B}" dt="2022-08-12T15:34:37.351" v="70" actId="478"/>
          <ac:graphicFrameMkLst>
            <pc:docMk/>
            <pc:sldMk cId="2782304960" sldId="259"/>
            <ac:graphicFrameMk id="6" creationId="{5735C914-C305-43C0-5FFC-A4546906E5D3}"/>
          </ac:graphicFrameMkLst>
        </pc:graphicFrameChg>
        <pc:picChg chg="add del mod">
          <ac:chgData name="Zacharie Cortes" userId="acf87a9895f15384" providerId="LiveId" clId="{4D02B62C-B806-42BD-B293-34DE32CE279B}" dt="2022-08-12T15:35:31.215" v="79" actId="478"/>
          <ac:picMkLst>
            <pc:docMk/>
            <pc:sldMk cId="2782304960" sldId="259"/>
            <ac:picMk id="2050" creationId="{A8BD4ED1-2A0B-794F-9B6B-F3640B21C076}"/>
          </ac:picMkLst>
        </pc:picChg>
        <pc:picChg chg="add mod">
          <ac:chgData name="Zacharie Cortes" userId="acf87a9895f15384" providerId="LiveId" clId="{4D02B62C-B806-42BD-B293-34DE32CE279B}" dt="2022-08-12T15:36:17.793" v="84" actId="1076"/>
          <ac:picMkLst>
            <pc:docMk/>
            <pc:sldMk cId="2782304960" sldId="259"/>
            <ac:picMk id="2052" creationId="{E9BD5758-EF71-8FF5-4BE9-A0F85497A7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8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58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43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4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14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2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5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38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4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92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7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891" y="1596816"/>
            <a:ext cx="9144000" cy="946582"/>
          </a:xfrm>
        </p:spPr>
        <p:txBody>
          <a:bodyPr/>
          <a:lstStyle/>
          <a:p>
            <a:r>
              <a:rPr lang="fr-FR" dirty="0"/>
              <a:t>WCC </a:t>
            </a:r>
            <a:r>
              <a:rPr lang="fr-FR" dirty="0" err="1"/>
              <a:t>Summit</a:t>
            </a:r>
            <a:r>
              <a:rPr lang="fr-FR" dirty="0"/>
              <a:t> 2022</a:t>
            </a:r>
          </a:p>
        </p:txBody>
      </p:sp>
      <p:pic>
        <p:nvPicPr>
          <p:cNvPr id="2052" name="Picture 4" descr="courbe avec la lettre c concept logo isolé sur fond blanc 4701883 -  Telecharger Vectoriel Gratuit, Clipart Graphique, Vecteur Dessins et  Pictogramme Gratuit">
            <a:extLst>
              <a:ext uri="{FF2B5EF4-FFF2-40B4-BE49-F238E27FC236}">
                <a16:creationId xmlns:a16="http://schemas.microsoft.com/office/drawing/2014/main" id="{E9BD5758-EF71-8FF5-4BE9-A0F85497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4" y="966159"/>
            <a:ext cx="11428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Sponsor</a:t>
            </a:r>
          </a:p>
        </p:txBody>
      </p:sp>
      <p:pic>
        <p:nvPicPr>
          <p:cNvPr id="1026" name="Picture 2" descr="Qu'est-ce qui rend un logo efficace ? | Turbologo">
            <a:extLst>
              <a:ext uri="{FF2B5EF4-FFF2-40B4-BE49-F238E27FC236}">
                <a16:creationId xmlns:a16="http://schemas.microsoft.com/office/drawing/2014/main" id="{3C6E994A-8683-AF84-4454-19D97250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431645"/>
            <a:ext cx="64579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fr-FR" dirty="0"/>
              <a:t>WCC </a:t>
            </a:r>
            <a:r>
              <a:rPr lang="fr-FR" dirty="0" err="1"/>
              <a:t>Summit</a:t>
            </a:r>
            <a:r>
              <a:rPr lang="fr-FR" dirty="0"/>
              <a:t> 2022</a:t>
            </a:r>
            <a:br>
              <a:rPr lang="fr-FR" dirty="0"/>
            </a:br>
            <a:r>
              <a:rPr lang="fr-FR" dirty="0"/>
              <a:t>A l’année prochaine …</a:t>
            </a:r>
          </a:p>
        </p:txBody>
      </p:sp>
    </p:spTree>
    <p:extLst>
      <p:ext uri="{BB962C8B-B14F-4D97-AF65-F5344CB8AC3E}">
        <p14:creationId xmlns:p14="http://schemas.microsoft.com/office/powerpoint/2010/main" val="416239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12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WCC Summit 2022</vt:lpstr>
      <vt:lpstr>Sponsor</vt:lpstr>
      <vt:lpstr>WCC Summit 2022 A l’année prochaine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 Q1 2022</dc:title>
  <dc:creator>Zacharie Cortes</dc:creator>
  <cp:lastModifiedBy>Zacharie Cortes</cp:lastModifiedBy>
  <cp:revision>1</cp:revision>
  <dcterms:created xsi:type="dcterms:W3CDTF">2022-08-12T15:29:34Z</dcterms:created>
  <dcterms:modified xsi:type="dcterms:W3CDTF">2022-08-12T15:36:23Z</dcterms:modified>
</cp:coreProperties>
</file>