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ie Cortes" userId="acf87a9895f15384" providerId="LiveId" clId="{2BECFA91-AC6E-4DA3-BE95-E1D25806EDD5}"/>
    <pc:docChg chg="addSld">
      <pc:chgData name="Zacharie Cortes" userId="acf87a9895f15384" providerId="LiveId" clId="{2BECFA91-AC6E-4DA3-BE95-E1D25806EDD5}" dt="2020-04-21T16:32:51.644" v="1" actId="680"/>
      <pc:docMkLst>
        <pc:docMk/>
      </pc:docMkLst>
      <pc:sldChg chg="new">
        <pc:chgData name="Zacharie Cortes" userId="acf87a9895f15384" providerId="LiveId" clId="{2BECFA91-AC6E-4DA3-BE95-E1D25806EDD5}" dt="2020-04-21T11:07:58.669" v="0" actId="680"/>
        <pc:sldMkLst>
          <pc:docMk/>
          <pc:sldMk cId="3132987341" sldId="260"/>
        </pc:sldMkLst>
      </pc:sldChg>
      <pc:sldChg chg="new">
        <pc:chgData name="Zacharie Cortes" userId="acf87a9895f15384" providerId="LiveId" clId="{2BECFA91-AC6E-4DA3-BE95-E1D25806EDD5}" dt="2020-04-21T16:32:51.644" v="1" actId="680"/>
        <pc:sldMkLst>
          <pc:docMk/>
          <pc:sldMk cId="4499177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D44F3-0F79-49CA-ADCE-18EBBE311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632765-9A7D-4AE4-AE71-963C82207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0D49D-A50E-4A1B-807C-C70B74BB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57A53-E68F-46A4-90F5-D5A89F79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EA498-193A-47E9-95F5-FD3EFAE7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65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DEB2B-228C-48D0-9E04-B9834250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B4C38B-3C3B-4D02-B418-674AF2B64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199AF-A592-4135-AD84-B19AD37D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83CEF5-3279-48D5-AC0E-3691EB6B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BFDD5-2371-4DE3-9D4C-1CDFD53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E9269B-198C-4F1F-B17D-310E0CB3D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46C913-273D-44DA-AAB2-69F984AF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6D245-0BC1-41A2-8040-39CB847E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81074-044B-4FA7-802D-760CF7E5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C0DAA2-E383-4785-BD57-C46335A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60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5BA6F-D76B-493B-BE66-2D498C48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72D81-F489-400C-8998-636F807C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B994F-975A-48A1-AE4C-20AFF240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A8B71-C8E1-428E-8041-289BADEA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1EBA3-D1B5-48A4-BDF6-FCBF9B6B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1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F40E0-03A1-4ED5-A7E4-05EB5577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2E36C-6AD9-40D3-8B14-ABAAA8D1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73969-79C5-4219-9CC1-09A9B7B9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4A04B-F474-415A-956F-CCB4F90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2BA02-BAC5-49FB-9978-8BF70524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62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B578B-3DE6-4656-8E22-E0EACEAE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D27B1-E697-404B-9CAB-53BA1B8AE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091D5F-575F-4B2F-A3C8-320667B2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E55738-36B3-4AC1-B411-6383A6D4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EA99B-19CF-4F15-89A7-0195D003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DAAB2-FB3E-457D-A8F0-E27E7B8E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0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AF788-5F14-419F-AA6C-535246F9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FFF49-7B2F-4A54-851D-921EE5F1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1B730-28A1-4370-8385-56938216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5D6362-4769-4618-A759-62AAF4A5D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E1B733-E9EB-431F-A726-E381731BA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483C02-4C73-4A22-8B54-A078DAEB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B0FE87-DD5B-444A-AA94-5D5C1AEB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7FA32C-C79A-4302-890A-606BB270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9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E9489-785A-48F9-8D70-3C879982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5BC333-31EB-4E6A-86EA-6CE35381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1374C8-31A3-435A-85C1-76A7D476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11137D-5AEE-4AF7-B025-B29CFAB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3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186DFF-E734-4B4B-917F-702AC198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5A2535-3DF7-40BA-82FC-716E8BFE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22834E-B22E-4A26-BC7F-1E283C74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6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8A1E8-7628-4CB2-A1B7-07B86AD6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D1DCB-B239-4B60-AA63-4C41DAFD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EFBB64-C5ED-4359-91B1-789255070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ABEB47-345D-482B-8B96-60810C74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84B0FA-9372-4996-9E56-9913E751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BEF0D7-DC47-4673-B692-6CB26254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72166-1184-4F1E-9E88-F035737B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CD9C59-9B5C-45A8-832A-463A790CB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8F3FEB-127A-4C3C-AC6B-30165DC64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B84DBE-3B10-4FFE-8965-CFB00B0F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361D68-AB15-481B-B552-CD684EED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31D78-DE10-4C0A-A77E-43D3DC0C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6441E4-CE20-4E36-BBF4-90F72FA9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F4F7A-D227-48A6-BC03-232AC11A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D6609-609D-480D-B805-8332D9FE2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C7B0-5D0A-4EB2-9B70-CDAB54FCBE42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761B2-18B8-4EB0-9C64-E0781EB09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90CFF-A5AC-4667-8339-01DFBD83E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962A-9BFD-481B-A0E1-40D97E929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56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48858E-EB75-4813-A109-6594156BC731}"/>
              </a:ext>
            </a:extLst>
          </p:cNvPr>
          <p:cNvSpPr/>
          <p:nvPr/>
        </p:nvSpPr>
        <p:spPr>
          <a:xfrm>
            <a:off x="785141" y="664870"/>
            <a:ext cx="3577134" cy="97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Automatique / Manuel</a:t>
            </a:r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8A1B8-B268-4794-9E72-326BC124A2C5}"/>
              </a:ext>
            </a:extLst>
          </p:cNvPr>
          <p:cNvSpPr/>
          <p:nvPr/>
        </p:nvSpPr>
        <p:spPr>
          <a:xfrm>
            <a:off x="785141" y="1857505"/>
            <a:ext cx="3577134" cy="97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Nombre de marche : 2/10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94574-1D56-460A-93DA-60B3C689960B}"/>
              </a:ext>
            </a:extLst>
          </p:cNvPr>
          <p:cNvSpPr/>
          <p:nvPr/>
        </p:nvSpPr>
        <p:spPr>
          <a:xfrm>
            <a:off x="785141" y="3050140"/>
            <a:ext cx="3577134" cy="97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de repos : temps d’effort X 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E0015DF-9BF7-42C9-BFDA-6E887FC4730F}"/>
              </a:ext>
            </a:extLst>
          </p:cNvPr>
          <p:cNvSpPr/>
          <p:nvPr/>
        </p:nvSpPr>
        <p:spPr>
          <a:xfrm>
            <a:off x="4043493" y="708955"/>
            <a:ext cx="268448" cy="2684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10BF443-236E-4267-9F68-550EF51AA32F}"/>
              </a:ext>
            </a:extLst>
          </p:cNvPr>
          <p:cNvSpPr/>
          <p:nvPr/>
        </p:nvSpPr>
        <p:spPr>
          <a:xfrm>
            <a:off x="4043493" y="1919766"/>
            <a:ext cx="268448" cy="2684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F053C4-851A-4709-B2B1-CA34F4C1505C}"/>
              </a:ext>
            </a:extLst>
          </p:cNvPr>
          <p:cNvSpPr/>
          <p:nvPr/>
        </p:nvSpPr>
        <p:spPr>
          <a:xfrm>
            <a:off x="4060272" y="3084152"/>
            <a:ext cx="268448" cy="2684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0F3CC9-23C7-4E76-8A30-4F6145C61554}"/>
              </a:ext>
            </a:extLst>
          </p:cNvPr>
          <p:cNvSpPr/>
          <p:nvPr/>
        </p:nvSpPr>
        <p:spPr>
          <a:xfrm>
            <a:off x="787937" y="4197834"/>
            <a:ext cx="3577134" cy="97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Consulter le mode d’emploi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84139-ED96-4EFB-B6A2-0105BC3D26D6}"/>
              </a:ext>
            </a:extLst>
          </p:cNvPr>
          <p:cNvSpPr/>
          <p:nvPr/>
        </p:nvSpPr>
        <p:spPr>
          <a:xfrm>
            <a:off x="785141" y="5345528"/>
            <a:ext cx="3577134" cy="970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 </a:t>
            </a:r>
            <a:r>
              <a:rPr lang="fr-FR" dirty="0" err="1"/>
              <a:t>Go</a:t>
            </a:r>
            <a:r>
              <a:rPr lang="fr-FR" dirty="0"/>
              <a:t> </a:t>
            </a:r>
            <a:r>
              <a:rPr lang="fr-FR" dirty="0" err="1"/>
              <a:t>Go</a:t>
            </a:r>
            <a:r>
              <a:rPr lang="fr-FR" dirty="0"/>
              <a:t> !!!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A4DA55E-CA71-42BE-BC89-C7230A574643}"/>
              </a:ext>
            </a:extLst>
          </p:cNvPr>
          <p:cNvCxnSpPr/>
          <p:nvPr/>
        </p:nvCxnSpPr>
        <p:spPr>
          <a:xfrm>
            <a:off x="4991450" y="536895"/>
            <a:ext cx="0" cy="577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E0103-83CE-44BD-96B0-E4FDAA418A61}"/>
              </a:ext>
            </a:extLst>
          </p:cNvPr>
          <p:cNvSpPr/>
          <p:nvPr/>
        </p:nvSpPr>
        <p:spPr>
          <a:xfrm>
            <a:off x="5224316" y="664870"/>
            <a:ext cx="2887836" cy="7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Automatique / Manuel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F1378-9D6B-4985-B467-F8059893C9BD}"/>
              </a:ext>
            </a:extLst>
          </p:cNvPr>
          <p:cNvSpPr/>
          <p:nvPr/>
        </p:nvSpPr>
        <p:spPr>
          <a:xfrm>
            <a:off x="5224316" y="1857505"/>
            <a:ext cx="2887836" cy="7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Nombre de marche : 2/10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44910-87D7-46A5-AF6F-4BC01A42E33D}"/>
              </a:ext>
            </a:extLst>
          </p:cNvPr>
          <p:cNvSpPr/>
          <p:nvPr/>
        </p:nvSpPr>
        <p:spPr>
          <a:xfrm>
            <a:off x="8519023" y="664870"/>
            <a:ext cx="2887836" cy="7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de repos : temps d’effort X 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F7229CA-E147-4B39-B894-B67FED71C521}"/>
              </a:ext>
            </a:extLst>
          </p:cNvPr>
          <p:cNvSpPr/>
          <p:nvPr/>
        </p:nvSpPr>
        <p:spPr>
          <a:xfrm>
            <a:off x="7836715" y="734122"/>
            <a:ext cx="216719" cy="216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FD773FC-75AE-4875-8D27-8718A01977A2}"/>
              </a:ext>
            </a:extLst>
          </p:cNvPr>
          <p:cNvSpPr/>
          <p:nvPr/>
        </p:nvSpPr>
        <p:spPr>
          <a:xfrm>
            <a:off x="7836715" y="1944933"/>
            <a:ext cx="216719" cy="216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41DD7FA-EF85-4350-B8DE-30AB6AAF5C8E}"/>
              </a:ext>
            </a:extLst>
          </p:cNvPr>
          <p:cNvSpPr/>
          <p:nvPr/>
        </p:nvSpPr>
        <p:spPr>
          <a:xfrm>
            <a:off x="11148201" y="724049"/>
            <a:ext cx="216719" cy="216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5F1E4-777A-416D-8EDE-B5B5ACBCDBDC}"/>
              </a:ext>
            </a:extLst>
          </p:cNvPr>
          <p:cNvSpPr/>
          <p:nvPr/>
        </p:nvSpPr>
        <p:spPr>
          <a:xfrm>
            <a:off x="8519023" y="1857505"/>
            <a:ext cx="2887836" cy="7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Consulter le mode d’emploi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482FA0-83A9-452B-94D9-7912893E57C1}"/>
              </a:ext>
            </a:extLst>
          </p:cNvPr>
          <p:cNvSpPr/>
          <p:nvPr/>
        </p:nvSpPr>
        <p:spPr>
          <a:xfrm>
            <a:off x="5224315" y="2960660"/>
            <a:ext cx="6182541" cy="571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 </a:t>
            </a:r>
            <a:r>
              <a:rPr lang="fr-FR" dirty="0" err="1"/>
              <a:t>Go</a:t>
            </a:r>
            <a:r>
              <a:rPr lang="fr-FR" dirty="0"/>
              <a:t> </a:t>
            </a:r>
            <a:r>
              <a:rPr lang="fr-FR" dirty="0" err="1"/>
              <a:t>Go</a:t>
            </a:r>
            <a:r>
              <a:rPr lang="fr-FR" dirty="0"/>
              <a:t> !!!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7D768D-BE0E-468C-AA4C-8852752713BC}"/>
              </a:ext>
            </a:extLst>
          </p:cNvPr>
          <p:cNvSpPr/>
          <p:nvPr/>
        </p:nvSpPr>
        <p:spPr>
          <a:xfrm>
            <a:off x="1120702" y="1217710"/>
            <a:ext cx="2939570" cy="2923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marche n°1 = 5 sec</a:t>
            </a:r>
          </a:p>
        </p:txBody>
      </p:sp>
    </p:spTree>
    <p:extLst>
      <p:ext uri="{BB962C8B-B14F-4D97-AF65-F5344CB8AC3E}">
        <p14:creationId xmlns:p14="http://schemas.microsoft.com/office/powerpoint/2010/main" val="364136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0A34D5-D6CD-43E2-A415-F2E7B2B903C0}"/>
              </a:ext>
            </a:extLst>
          </p:cNvPr>
          <p:cNvSpPr/>
          <p:nvPr/>
        </p:nvSpPr>
        <p:spPr>
          <a:xfrm>
            <a:off x="785141" y="664870"/>
            <a:ext cx="3577134" cy="97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Automatique : </a:t>
            </a:r>
          </a:p>
          <a:p>
            <a:pPr algn="ctr"/>
            <a:r>
              <a:rPr lang="fr-FR" dirty="0"/>
              <a:t>Temps Total restant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18EC4-D554-4B12-9D19-F0E22EFA708E}"/>
              </a:ext>
            </a:extLst>
          </p:cNvPr>
          <p:cNvSpPr/>
          <p:nvPr/>
        </p:nvSpPr>
        <p:spPr>
          <a:xfrm>
            <a:off x="785141" y="1857505"/>
            <a:ext cx="3577134" cy="97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: 2/10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9CD56-47D7-4196-A295-E13A5DF3BEEB}"/>
              </a:ext>
            </a:extLst>
          </p:cNvPr>
          <p:cNvSpPr/>
          <p:nvPr/>
        </p:nvSpPr>
        <p:spPr>
          <a:xfrm>
            <a:off x="785141" y="3050140"/>
            <a:ext cx="3577134" cy="204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d’effort restant = 12,85Sec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Temps de repos restant = 25Sec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935F57-B921-4E32-A3B7-50EA9873D0B2}"/>
              </a:ext>
            </a:extLst>
          </p:cNvPr>
          <p:cNvSpPr/>
          <p:nvPr/>
        </p:nvSpPr>
        <p:spPr>
          <a:xfrm>
            <a:off x="4043493" y="708955"/>
            <a:ext cx="268448" cy="2684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63D7C81-AEF7-4BBE-9086-119BA46BAD5F}"/>
              </a:ext>
            </a:extLst>
          </p:cNvPr>
          <p:cNvSpPr/>
          <p:nvPr/>
        </p:nvSpPr>
        <p:spPr>
          <a:xfrm>
            <a:off x="4043493" y="1919766"/>
            <a:ext cx="268448" cy="2684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2F0B33-17A4-4B20-B717-927E987CFAB8}"/>
              </a:ext>
            </a:extLst>
          </p:cNvPr>
          <p:cNvSpPr/>
          <p:nvPr/>
        </p:nvSpPr>
        <p:spPr>
          <a:xfrm>
            <a:off x="4060272" y="3084152"/>
            <a:ext cx="268448" cy="2684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57A28-F22C-460C-BBE4-55935EEFAC03}"/>
              </a:ext>
            </a:extLst>
          </p:cNvPr>
          <p:cNvSpPr/>
          <p:nvPr/>
        </p:nvSpPr>
        <p:spPr>
          <a:xfrm>
            <a:off x="785141" y="5345528"/>
            <a:ext cx="3577134" cy="970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Arreter</a:t>
            </a:r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64FE5F4-6892-4569-9F4F-F95CBF3CEC24}"/>
              </a:ext>
            </a:extLst>
          </p:cNvPr>
          <p:cNvCxnSpPr>
            <a:cxnSpLocks/>
          </p:cNvCxnSpPr>
          <p:nvPr/>
        </p:nvCxnSpPr>
        <p:spPr>
          <a:xfrm>
            <a:off x="4991450" y="536895"/>
            <a:ext cx="0" cy="577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02D7F-713F-47C1-A01D-79F24273B45A}"/>
              </a:ext>
            </a:extLst>
          </p:cNvPr>
          <p:cNvSpPr/>
          <p:nvPr/>
        </p:nvSpPr>
        <p:spPr>
          <a:xfrm>
            <a:off x="5224316" y="664870"/>
            <a:ext cx="2887836" cy="7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Automatique : </a:t>
            </a:r>
          </a:p>
          <a:p>
            <a:pPr algn="ctr"/>
            <a:r>
              <a:rPr lang="fr-FR" dirty="0"/>
              <a:t>Temps Total restant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9AB8C8-5702-42C6-98B4-6DA2DE913AD7}"/>
              </a:ext>
            </a:extLst>
          </p:cNvPr>
          <p:cNvSpPr/>
          <p:nvPr/>
        </p:nvSpPr>
        <p:spPr>
          <a:xfrm>
            <a:off x="5224316" y="1857505"/>
            <a:ext cx="2887836" cy="7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: 2/10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DD75F4-2E4D-403B-AAEB-9E0BD3F91616}"/>
              </a:ext>
            </a:extLst>
          </p:cNvPr>
          <p:cNvSpPr/>
          <p:nvPr/>
        </p:nvSpPr>
        <p:spPr>
          <a:xfrm>
            <a:off x="8519023" y="664870"/>
            <a:ext cx="2887836" cy="197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d’effort restant = 12,85Sec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Temps de repos restant = 25Sec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87E550D-0951-4B25-B2DC-0902EC4A566F}"/>
              </a:ext>
            </a:extLst>
          </p:cNvPr>
          <p:cNvSpPr/>
          <p:nvPr/>
        </p:nvSpPr>
        <p:spPr>
          <a:xfrm>
            <a:off x="7836715" y="734122"/>
            <a:ext cx="216719" cy="216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A8ADE4F-E955-4428-962B-92EB8D50D358}"/>
              </a:ext>
            </a:extLst>
          </p:cNvPr>
          <p:cNvSpPr/>
          <p:nvPr/>
        </p:nvSpPr>
        <p:spPr>
          <a:xfrm>
            <a:off x="7836715" y="1944933"/>
            <a:ext cx="216719" cy="216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F579C90-8909-4132-96C9-1DA39A483DD1}"/>
              </a:ext>
            </a:extLst>
          </p:cNvPr>
          <p:cNvSpPr/>
          <p:nvPr/>
        </p:nvSpPr>
        <p:spPr>
          <a:xfrm>
            <a:off x="11148201" y="724049"/>
            <a:ext cx="216719" cy="216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8A090-0967-4EAB-A42F-E286E3124E8D}"/>
              </a:ext>
            </a:extLst>
          </p:cNvPr>
          <p:cNvSpPr/>
          <p:nvPr/>
        </p:nvSpPr>
        <p:spPr>
          <a:xfrm>
            <a:off x="5224315" y="2960660"/>
            <a:ext cx="6182541" cy="571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STOP !!!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DD6C2F-F56A-428F-827A-70A93A64D52C}"/>
              </a:ext>
            </a:extLst>
          </p:cNvPr>
          <p:cNvSpPr txBox="1"/>
          <p:nvPr/>
        </p:nvSpPr>
        <p:spPr>
          <a:xfrm>
            <a:off x="4244829" y="234892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Automatique</a:t>
            </a:r>
          </a:p>
        </p:txBody>
      </p:sp>
    </p:spTree>
    <p:extLst>
      <p:ext uri="{BB962C8B-B14F-4D97-AF65-F5344CB8AC3E}">
        <p14:creationId xmlns:p14="http://schemas.microsoft.com/office/powerpoint/2010/main" val="381651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0A34D5-D6CD-43E2-A415-F2E7B2B903C0}"/>
              </a:ext>
            </a:extLst>
          </p:cNvPr>
          <p:cNvSpPr/>
          <p:nvPr/>
        </p:nvSpPr>
        <p:spPr>
          <a:xfrm>
            <a:off x="785141" y="664870"/>
            <a:ext cx="3577134" cy="97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Manuel :</a:t>
            </a:r>
          </a:p>
          <a:p>
            <a:pPr algn="ctr"/>
            <a:r>
              <a:rPr lang="fr-FR" dirty="0"/>
              <a:t>Temps passé :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18EC4-D554-4B12-9D19-F0E22EFA708E}"/>
              </a:ext>
            </a:extLst>
          </p:cNvPr>
          <p:cNvSpPr/>
          <p:nvPr/>
        </p:nvSpPr>
        <p:spPr>
          <a:xfrm>
            <a:off x="785141" y="1857506"/>
            <a:ext cx="3577132" cy="57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: 2/10</a:t>
            </a:r>
          </a:p>
          <a:p>
            <a:pPr algn="ctr"/>
            <a:r>
              <a:rPr lang="fr-FR" dirty="0"/>
              <a:t>Mouvements déjà fait :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9CD56-47D7-4196-A295-E13A5DF3BEEB}"/>
              </a:ext>
            </a:extLst>
          </p:cNvPr>
          <p:cNvSpPr/>
          <p:nvPr/>
        </p:nvSpPr>
        <p:spPr>
          <a:xfrm>
            <a:off x="785141" y="3429000"/>
            <a:ext cx="3577134" cy="166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d’effort en cours  = 12,85Sec</a:t>
            </a:r>
          </a:p>
          <a:p>
            <a:pPr algn="ctr"/>
            <a:r>
              <a:rPr lang="fr-FR" dirty="0"/>
              <a:t>OU</a:t>
            </a:r>
          </a:p>
          <a:p>
            <a:pPr algn="ctr"/>
            <a:r>
              <a:rPr lang="fr-FR" dirty="0"/>
              <a:t>Temps de repos restant = 25Sec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57A28-F22C-460C-BBE4-55935EEFAC03}"/>
              </a:ext>
            </a:extLst>
          </p:cNvPr>
          <p:cNvSpPr/>
          <p:nvPr/>
        </p:nvSpPr>
        <p:spPr>
          <a:xfrm>
            <a:off x="785141" y="5345528"/>
            <a:ext cx="3577134" cy="970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Effort Finit – Passer au repos</a:t>
            </a:r>
          </a:p>
          <a:p>
            <a:pPr algn="ctr"/>
            <a:r>
              <a:rPr lang="fr-FR" dirty="0"/>
              <a:t>Reprendre l’effort avant la fin du repos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64FE5F4-6892-4569-9F4F-F95CBF3CEC24}"/>
              </a:ext>
            </a:extLst>
          </p:cNvPr>
          <p:cNvCxnSpPr>
            <a:cxnSpLocks/>
          </p:cNvCxnSpPr>
          <p:nvPr/>
        </p:nvCxnSpPr>
        <p:spPr>
          <a:xfrm>
            <a:off x="4991450" y="536895"/>
            <a:ext cx="0" cy="577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02D7F-713F-47C1-A01D-79F24273B45A}"/>
              </a:ext>
            </a:extLst>
          </p:cNvPr>
          <p:cNvSpPr/>
          <p:nvPr/>
        </p:nvSpPr>
        <p:spPr>
          <a:xfrm>
            <a:off x="5224316" y="664870"/>
            <a:ext cx="3154226" cy="783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Automatique : </a:t>
            </a:r>
          </a:p>
          <a:p>
            <a:pPr algn="ctr"/>
            <a:r>
              <a:rPr lang="fr-FR" dirty="0"/>
              <a:t>Temps passé :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9AB8C8-5702-42C6-98B4-6DA2DE913AD7}"/>
              </a:ext>
            </a:extLst>
          </p:cNvPr>
          <p:cNvSpPr/>
          <p:nvPr/>
        </p:nvSpPr>
        <p:spPr>
          <a:xfrm>
            <a:off x="5224315" y="1563890"/>
            <a:ext cx="3154227" cy="57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: 2/10</a:t>
            </a:r>
          </a:p>
          <a:p>
            <a:pPr algn="ctr"/>
            <a:r>
              <a:rPr lang="fr-FR" dirty="0"/>
              <a:t>Mouvements déjà fait :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DD75F4-2E4D-403B-AAEB-9E0BD3F91616}"/>
              </a:ext>
            </a:extLst>
          </p:cNvPr>
          <p:cNvSpPr/>
          <p:nvPr/>
        </p:nvSpPr>
        <p:spPr>
          <a:xfrm>
            <a:off x="8519023" y="664869"/>
            <a:ext cx="2887836" cy="209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d’effort restant = 12,85Sec</a:t>
            </a:r>
          </a:p>
          <a:p>
            <a:pPr algn="ctr"/>
            <a:r>
              <a:rPr lang="fr-FR" dirty="0"/>
              <a:t>OU</a:t>
            </a:r>
          </a:p>
          <a:p>
            <a:pPr algn="ctr"/>
            <a:r>
              <a:rPr lang="fr-FR" dirty="0"/>
              <a:t>Temps de repos restant = 25Sec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8A090-0967-4EAB-A42F-E286E3124E8D}"/>
              </a:ext>
            </a:extLst>
          </p:cNvPr>
          <p:cNvSpPr/>
          <p:nvPr/>
        </p:nvSpPr>
        <p:spPr>
          <a:xfrm>
            <a:off x="5224315" y="2960660"/>
            <a:ext cx="6182541" cy="571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Effort Finit – Passer au repos</a:t>
            </a:r>
          </a:p>
          <a:p>
            <a:pPr algn="ctr"/>
            <a:r>
              <a:rPr lang="fr-FR" dirty="0"/>
              <a:t>Reprendre l’effort avant la fin du repos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DD6C2F-F56A-428F-827A-70A93A64D52C}"/>
              </a:ext>
            </a:extLst>
          </p:cNvPr>
          <p:cNvSpPr txBox="1"/>
          <p:nvPr/>
        </p:nvSpPr>
        <p:spPr>
          <a:xfrm>
            <a:off x="4244829" y="23489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Manuel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11AEE-C2B9-440B-A7ED-D075F9FA3EDB}"/>
              </a:ext>
            </a:extLst>
          </p:cNvPr>
          <p:cNvSpPr/>
          <p:nvPr/>
        </p:nvSpPr>
        <p:spPr>
          <a:xfrm>
            <a:off x="785141" y="2509078"/>
            <a:ext cx="2553677" cy="57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niveau qui vient d’être fait était mon max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0D9737-AEFD-46AE-A301-4AF10CEE2541}"/>
              </a:ext>
            </a:extLst>
          </p:cNvPr>
          <p:cNvSpPr/>
          <p:nvPr/>
        </p:nvSpPr>
        <p:spPr>
          <a:xfrm>
            <a:off x="3464653" y="2509078"/>
            <a:ext cx="897619" cy="5753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Arrêt d’urgence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4961-FF72-4A94-AE8F-A7CEF03EE3A4}"/>
              </a:ext>
            </a:extLst>
          </p:cNvPr>
          <p:cNvSpPr/>
          <p:nvPr/>
        </p:nvSpPr>
        <p:spPr>
          <a:xfrm>
            <a:off x="5220123" y="2276156"/>
            <a:ext cx="2050306" cy="48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niveau qui vient d’être fait était mon max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190CF-72A6-44F9-A612-7548D9B349B8}"/>
              </a:ext>
            </a:extLst>
          </p:cNvPr>
          <p:cNvSpPr/>
          <p:nvPr/>
        </p:nvSpPr>
        <p:spPr>
          <a:xfrm>
            <a:off x="7499101" y="2276156"/>
            <a:ext cx="879446" cy="480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Arrêt d’urgence</a:t>
            </a:r>
          </a:p>
        </p:txBody>
      </p:sp>
    </p:spTree>
    <p:extLst>
      <p:ext uri="{BB962C8B-B14F-4D97-AF65-F5344CB8AC3E}">
        <p14:creationId xmlns:p14="http://schemas.microsoft.com/office/powerpoint/2010/main" val="120936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3AAA9-8DF3-48DE-989D-3C1E0B20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1B9E6-D8B4-43B8-9882-7CDE827A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59CD56-47D7-4196-A295-E13A5DF3BEEB}"/>
              </a:ext>
            </a:extLst>
          </p:cNvPr>
          <p:cNvSpPr/>
          <p:nvPr/>
        </p:nvSpPr>
        <p:spPr>
          <a:xfrm>
            <a:off x="785141" y="664869"/>
            <a:ext cx="3577134" cy="421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Rapport :</a:t>
            </a:r>
          </a:p>
          <a:p>
            <a:pPr algn="ctr"/>
            <a:r>
              <a:rPr lang="fr-FR" dirty="0"/>
              <a:t>Mode :</a:t>
            </a:r>
          </a:p>
          <a:p>
            <a:pPr algn="ctr"/>
            <a:r>
              <a:rPr lang="fr-FR" dirty="0"/>
              <a:t>Nombre de marche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Temps passé : </a:t>
            </a:r>
          </a:p>
          <a:p>
            <a:pPr algn="ctr"/>
            <a:r>
              <a:rPr lang="fr-FR" dirty="0"/>
              <a:t>Temps d’effort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Nombres de mouvement total :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Date et heure de début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57A28-F22C-460C-BBE4-55935EEFAC03}"/>
              </a:ext>
            </a:extLst>
          </p:cNvPr>
          <p:cNvSpPr/>
          <p:nvPr/>
        </p:nvSpPr>
        <p:spPr>
          <a:xfrm>
            <a:off x="785141" y="5738070"/>
            <a:ext cx="3577134" cy="578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 exercice !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64FE5F4-6892-4569-9F4F-F95CBF3CEC24}"/>
              </a:ext>
            </a:extLst>
          </p:cNvPr>
          <p:cNvCxnSpPr>
            <a:cxnSpLocks/>
          </p:cNvCxnSpPr>
          <p:nvPr/>
        </p:nvCxnSpPr>
        <p:spPr>
          <a:xfrm>
            <a:off x="4991450" y="536895"/>
            <a:ext cx="0" cy="577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502D7F-713F-47C1-A01D-79F24273B45A}"/>
              </a:ext>
            </a:extLst>
          </p:cNvPr>
          <p:cNvSpPr/>
          <p:nvPr/>
        </p:nvSpPr>
        <p:spPr>
          <a:xfrm>
            <a:off x="5224316" y="664870"/>
            <a:ext cx="3154226" cy="2091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Rapport :</a:t>
            </a:r>
          </a:p>
          <a:p>
            <a:pPr algn="ctr"/>
            <a:r>
              <a:rPr lang="fr-FR" dirty="0"/>
              <a:t>Mode :</a:t>
            </a:r>
          </a:p>
          <a:p>
            <a:pPr algn="ctr"/>
            <a:r>
              <a:rPr lang="fr-FR" dirty="0"/>
              <a:t>Nombre de marche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Date et heure de début 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DD75F4-2E4D-403B-AAEB-9E0BD3F91616}"/>
              </a:ext>
            </a:extLst>
          </p:cNvPr>
          <p:cNvSpPr/>
          <p:nvPr/>
        </p:nvSpPr>
        <p:spPr>
          <a:xfrm>
            <a:off x="8519023" y="664869"/>
            <a:ext cx="2887836" cy="209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passé : </a:t>
            </a:r>
          </a:p>
          <a:p>
            <a:pPr algn="ctr"/>
            <a:r>
              <a:rPr lang="fr-FR" dirty="0"/>
              <a:t>Temps d’effort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Nombres de mouvement total :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8A090-0967-4EAB-A42F-E286E3124E8D}"/>
              </a:ext>
            </a:extLst>
          </p:cNvPr>
          <p:cNvSpPr/>
          <p:nvPr/>
        </p:nvSpPr>
        <p:spPr>
          <a:xfrm>
            <a:off x="8519020" y="2960660"/>
            <a:ext cx="2887836" cy="571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 exercice !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DD6C2F-F56A-428F-827A-70A93A64D52C}"/>
              </a:ext>
            </a:extLst>
          </p:cNvPr>
          <p:cNvSpPr txBox="1"/>
          <p:nvPr/>
        </p:nvSpPr>
        <p:spPr>
          <a:xfrm>
            <a:off x="4244829" y="23489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Rapport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6D7CF-C54D-405D-B8E3-2065287504C6}"/>
              </a:ext>
            </a:extLst>
          </p:cNvPr>
          <p:cNvSpPr/>
          <p:nvPr/>
        </p:nvSpPr>
        <p:spPr>
          <a:xfrm>
            <a:off x="785141" y="5018014"/>
            <a:ext cx="3577134" cy="578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Sauvegarder / envoyer le rapport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45EBB1-2B81-40E2-B3F6-5D919C741FE8}"/>
              </a:ext>
            </a:extLst>
          </p:cNvPr>
          <p:cNvSpPr/>
          <p:nvPr/>
        </p:nvSpPr>
        <p:spPr>
          <a:xfrm>
            <a:off x="5220123" y="2960660"/>
            <a:ext cx="3158415" cy="571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Sauvegarder / envoyer le rapport</a:t>
            </a:r>
          </a:p>
        </p:txBody>
      </p:sp>
    </p:spTree>
    <p:extLst>
      <p:ext uri="{BB962C8B-B14F-4D97-AF65-F5344CB8AC3E}">
        <p14:creationId xmlns:p14="http://schemas.microsoft.com/office/powerpoint/2010/main" val="78954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B304C-BD99-462C-8D0E-F8A0A41C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F0774-90A2-47E7-B59A-0DA224FB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987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283</Words>
  <Application>Microsoft Office PowerPoint</Application>
  <PresentationFormat>Grand écran</PresentationFormat>
  <Paragraphs>86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Zacharie Cortes</dc:creator>
  <cp:lastModifiedBy>Zacharie Cortes</cp:lastModifiedBy>
  <cp:revision>1</cp:revision>
  <dcterms:created xsi:type="dcterms:W3CDTF">2020-04-21T07:34:53Z</dcterms:created>
  <dcterms:modified xsi:type="dcterms:W3CDTF">2020-04-21T16:33:22Z</dcterms:modified>
</cp:coreProperties>
</file>