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70" r:id="rId5"/>
    <p:sldId id="1287" r:id="rId6"/>
    <p:sldId id="1267" r:id="rId7"/>
    <p:sldId id="1298" r:id="rId8"/>
    <p:sldId id="1299" r:id="rId9"/>
    <p:sldId id="1300" r:id="rId10"/>
    <p:sldId id="1254" r:id="rId11"/>
    <p:sldId id="957" r:id="rId12"/>
    <p:sldId id="1070" r:id="rId13"/>
    <p:sldId id="1290" r:id="rId14"/>
    <p:sldId id="1291" r:id="rId15"/>
    <p:sldId id="1292" r:id="rId16"/>
    <p:sldId id="1293" r:id="rId17"/>
    <p:sldId id="1294" r:id="rId18"/>
    <p:sldId id="1295" r:id="rId19"/>
    <p:sldId id="1282" r:id="rId20"/>
    <p:sldId id="1284" r:id="rId21"/>
    <p:sldId id="1262" r:id="rId22"/>
    <p:sldId id="1259" r:id="rId23"/>
    <p:sldId id="1258" r:id="rId24"/>
    <p:sldId id="1261" r:id="rId25"/>
    <p:sldId id="1257" r:id="rId26"/>
    <p:sldId id="1260" r:id="rId27"/>
  </p:sldIdLst>
  <p:sldSz cx="9144000" cy="6858000" type="screen4x3"/>
  <p:notesSz cx="6797675" cy="9926638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rgbClr val="006782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 B" initials="CB" lastIdx="1" clrIdx="0"/>
  <p:cmAuthor id="1" name="Cécile Pirotte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04040"/>
    <a:srgbClr val="FFFF99"/>
    <a:srgbClr val="F5CCCE"/>
    <a:srgbClr val="83B818"/>
    <a:srgbClr val="E5CCE5"/>
    <a:srgbClr val="B3AEB3"/>
    <a:srgbClr val="F3E8F2"/>
    <a:srgbClr val="006782"/>
    <a:srgbClr val="9A3A3A"/>
    <a:srgbClr val="1A1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A8B7F-76FC-4049-B1E9-9B4EA0434D23}" v="3" dt="2025-09-15T08:33:30.5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Style léger 3 - Accentuation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Style moyen 4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Style moyen 4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Style léger 3 - Accentuation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Style moyen 1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3593" autoAdjust="0"/>
  </p:normalViewPr>
  <p:slideViewPr>
    <p:cSldViewPr snapToGrid="0">
      <p:cViewPr varScale="1">
        <p:scale>
          <a:sx n="77" d="100"/>
          <a:sy n="77" d="100"/>
        </p:scale>
        <p:origin x="1622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8"/>
    </p:cViewPr>
  </p:sorterViewPr>
  <p:notesViewPr>
    <p:cSldViewPr snapToGrid="0">
      <p:cViewPr varScale="1">
        <p:scale>
          <a:sx n="66" d="100"/>
          <a:sy n="66" d="100"/>
        </p:scale>
        <p:origin x="-3294" y="-12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ROTTE Cécile" userId="c91a5512-f87b-4559-bb63-86b57d956341" providerId="ADAL" clId="{B06A8B7F-76FC-4049-B1E9-9B4EA0434D23}"/>
    <pc:docChg chg="undo custSel delSld modSld">
      <pc:chgData name="PIROTTE Cécile" userId="c91a5512-f87b-4559-bb63-86b57d956341" providerId="ADAL" clId="{B06A8B7F-76FC-4049-B1E9-9B4EA0434D23}" dt="2025-09-15T08:37:02.660" v="45" actId="27116"/>
      <pc:docMkLst>
        <pc:docMk/>
      </pc:docMkLst>
      <pc:sldChg chg="addSp delSp modSp mod">
        <pc:chgData name="PIROTTE Cécile" userId="c91a5512-f87b-4559-bb63-86b57d956341" providerId="ADAL" clId="{B06A8B7F-76FC-4049-B1E9-9B4EA0434D23}" dt="2025-09-15T08:37:02.660" v="45" actId="27116"/>
        <pc:sldMkLst>
          <pc:docMk/>
          <pc:sldMk cId="2855222405" sldId="1267"/>
        </pc:sldMkLst>
        <pc:spChg chg="mod">
          <ac:chgData name="PIROTTE Cécile" userId="c91a5512-f87b-4559-bb63-86b57d956341" providerId="ADAL" clId="{B06A8B7F-76FC-4049-B1E9-9B4EA0434D23}" dt="2025-09-15T08:21:56.416" v="7" actId="167"/>
          <ac:spMkLst>
            <pc:docMk/>
            <pc:sldMk cId="2855222405" sldId="1267"/>
            <ac:spMk id="3" creationId="{0EAB2BF5-504F-EBAF-D5F3-D5439CE3352F}"/>
          </ac:spMkLst>
        </pc:spChg>
        <pc:graphicFrameChg chg="add del ord modGraphic">
          <ac:chgData name="PIROTTE Cécile" userId="c91a5512-f87b-4559-bb63-86b57d956341" providerId="ADAL" clId="{B06A8B7F-76FC-4049-B1E9-9B4EA0434D23}" dt="2025-09-15T08:28:10.278" v="15" actId="478"/>
          <ac:graphicFrameMkLst>
            <pc:docMk/>
            <pc:sldMk cId="2855222405" sldId="1267"/>
            <ac:graphicFrameMk id="8" creationId="{6E61F677-ECFF-34C5-7565-C84A61AE6F3F}"/>
          </ac:graphicFrameMkLst>
        </pc:graphicFrameChg>
        <pc:graphicFrameChg chg="del ord modGraphic">
          <ac:chgData name="PIROTTE Cécile" userId="c91a5512-f87b-4559-bb63-86b57d956341" providerId="ADAL" clId="{B06A8B7F-76FC-4049-B1E9-9B4EA0434D23}" dt="2025-09-15T08:28:13.266" v="16" actId="478"/>
          <ac:graphicFrameMkLst>
            <pc:docMk/>
            <pc:sldMk cId="2855222405" sldId="1267"/>
            <ac:graphicFrameMk id="9" creationId="{C6782B72-8045-C4F9-A845-1DCF1EF46432}"/>
          </ac:graphicFrameMkLst>
        </pc:graphicFrameChg>
        <pc:graphicFrameChg chg="del ord modGraphic">
          <ac:chgData name="PIROTTE Cécile" userId="c91a5512-f87b-4559-bb63-86b57d956341" providerId="ADAL" clId="{B06A8B7F-76FC-4049-B1E9-9B4EA0434D23}" dt="2025-09-15T08:28:14.341" v="17" actId="478"/>
          <ac:graphicFrameMkLst>
            <pc:docMk/>
            <pc:sldMk cId="2855222405" sldId="1267"/>
            <ac:graphicFrameMk id="10" creationId="{881BA259-AADC-048B-C0BC-9BD8EE25C5F9}"/>
          </ac:graphicFrameMkLst>
        </pc:graphicFrameChg>
        <pc:graphicFrameChg chg="add mod modGraphic">
          <ac:chgData name="PIROTTE Cécile" userId="c91a5512-f87b-4559-bb63-86b57d956341" providerId="ADAL" clId="{B06A8B7F-76FC-4049-B1E9-9B4EA0434D23}" dt="2025-09-15T08:36:37.716" v="43" actId="1076"/>
          <ac:graphicFrameMkLst>
            <pc:docMk/>
            <pc:sldMk cId="2855222405" sldId="1267"/>
            <ac:graphicFrameMk id="15" creationId="{6B09CA3E-E21B-467A-B489-9959AC6746A2}"/>
          </ac:graphicFrameMkLst>
        </pc:graphicFrameChg>
        <pc:graphicFrameChg chg="add del mod">
          <ac:chgData name="PIROTTE Cécile" userId="c91a5512-f87b-4559-bb63-86b57d956341" providerId="ADAL" clId="{B06A8B7F-76FC-4049-B1E9-9B4EA0434D23}" dt="2025-09-15T08:33:49.723" v="27" actId="478"/>
          <ac:graphicFrameMkLst>
            <pc:docMk/>
            <pc:sldMk cId="2855222405" sldId="1267"/>
            <ac:graphicFrameMk id="16" creationId="{17C8866E-67C8-4AF0-A52C-803F323AE3B3}"/>
          </ac:graphicFrameMkLst>
        </pc:graphicFrameChg>
        <pc:graphicFrameChg chg="add del mod">
          <ac:chgData name="PIROTTE Cécile" userId="c91a5512-f87b-4559-bb63-86b57d956341" providerId="ADAL" clId="{B06A8B7F-76FC-4049-B1E9-9B4EA0434D23}" dt="2025-09-15T08:33:34.420" v="26" actId="478"/>
          <ac:graphicFrameMkLst>
            <pc:docMk/>
            <pc:sldMk cId="2855222405" sldId="1267"/>
            <ac:graphicFrameMk id="17" creationId="{C64B8FB9-B593-4EBF-B407-1A1B486BCD28}"/>
          </ac:graphicFrameMkLst>
        </pc:graphicFrameChg>
        <pc:graphicFrameChg chg="add mod modGraphic">
          <ac:chgData name="PIROTTE Cécile" userId="c91a5512-f87b-4559-bb63-86b57d956341" providerId="ADAL" clId="{B06A8B7F-76FC-4049-B1E9-9B4EA0434D23}" dt="2025-09-15T08:36:57.386" v="44" actId="27116"/>
          <ac:graphicFrameMkLst>
            <pc:docMk/>
            <pc:sldMk cId="2855222405" sldId="1267"/>
            <ac:graphicFrameMk id="19" creationId="{AE769D4C-F22C-4961-9D0C-4B3480231BB7}"/>
          </ac:graphicFrameMkLst>
        </pc:graphicFrameChg>
        <pc:graphicFrameChg chg="add mod modGraphic">
          <ac:chgData name="PIROTTE Cécile" userId="c91a5512-f87b-4559-bb63-86b57d956341" providerId="ADAL" clId="{B06A8B7F-76FC-4049-B1E9-9B4EA0434D23}" dt="2025-09-15T08:37:02.660" v="45" actId="27116"/>
          <ac:graphicFrameMkLst>
            <pc:docMk/>
            <pc:sldMk cId="2855222405" sldId="1267"/>
            <ac:graphicFrameMk id="21" creationId="{E4437DB7-CAE9-41B1-A59E-89E803CD681F}"/>
          </ac:graphicFrameMkLst>
        </pc:graphicFrameChg>
      </pc:sldChg>
      <pc:sldChg chg="del">
        <pc:chgData name="PIROTTE Cécile" userId="c91a5512-f87b-4559-bb63-86b57d956341" providerId="ADAL" clId="{B06A8B7F-76FC-4049-B1E9-9B4EA0434D23}" dt="2025-09-12T09:58:03.425" v="0" actId="47"/>
        <pc:sldMkLst>
          <pc:docMk/>
          <pc:sldMk cId="2019551596" sldId="1296"/>
        </pc:sldMkLst>
      </pc:sldChg>
      <pc:sldChg chg="del">
        <pc:chgData name="PIROTTE Cécile" userId="c91a5512-f87b-4559-bb63-86b57d956341" providerId="ADAL" clId="{B06A8B7F-76FC-4049-B1E9-9B4EA0434D23}" dt="2025-09-12T09:58:03.425" v="0" actId="47"/>
        <pc:sldMkLst>
          <pc:docMk/>
          <pc:sldMk cId="625799577" sldId="129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F5C7B6-8249-4196-A5E6-2B520D115D1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8FDCCD-4214-4A2A-B215-6216AAAD9ECE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8:30</a:t>
          </a:r>
        </a:p>
      </dgm:t>
    </dgm:pt>
    <dgm:pt modelId="{F62DC2C5-AD7E-4369-851C-F0062538ADF0}" type="parTrans" cxnId="{285E1C47-C194-4A20-A886-AD5959E10D8A}">
      <dgm:prSet/>
      <dgm:spPr/>
      <dgm:t>
        <a:bodyPr/>
        <a:lstStyle/>
        <a:p>
          <a:endParaRPr lang="en-US" sz="1600"/>
        </a:p>
      </dgm:t>
    </dgm:pt>
    <dgm:pt modelId="{236F83EA-8274-4AE0-A116-DDD8842ABEBA}" type="sibTrans" cxnId="{285E1C47-C194-4A20-A886-AD5959E10D8A}">
      <dgm:prSet custT="1"/>
      <dgm:spPr/>
      <dgm:t>
        <a:bodyPr/>
        <a:lstStyle/>
        <a:p>
          <a:endParaRPr lang="en-US" sz="400"/>
        </a:p>
      </dgm:t>
    </dgm:pt>
    <dgm:pt modelId="{798B642D-22D0-4C78-A174-EB29B6A4F4C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Début atelier</a:t>
          </a:r>
        </a:p>
      </dgm:t>
    </dgm:pt>
    <dgm:pt modelId="{7F16390A-8E37-49F8-9063-AB5DE04BC4A3}" type="parTrans" cxnId="{33D90E35-6367-4113-B8C5-B9CC1EE93C7F}">
      <dgm:prSet/>
      <dgm:spPr/>
      <dgm:t>
        <a:bodyPr/>
        <a:lstStyle/>
        <a:p>
          <a:endParaRPr lang="en-US" sz="1600"/>
        </a:p>
      </dgm:t>
    </dgm:pt>
    <dgm:pt modelId="{7BED78B6-B899-41BB-B51C-4949D7659B58}" type="sibTrans" cxnId="{33D90E35-6367-4113-B8C5-B9CC1EE93C7F}">
      <dgm:prSet/>
      <dgm:spPr/>
      <dgm:t>
        <a:bodyPr/>
        <a:lstStyle/>
        <a:p>
          <a:endParaRPr lang="en-US" sz="1600"/>
        </a:p>
      </dgm:t>
    </dgm:pt>
    <dgm:pt modelId="{B8097F41-F2EA-4D46-A820-7CC1A6BF1A9E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8:55</a:t>
          </a:r>
        </a:p>
      </dgm:t>
    </dgm:pt>
    <dgm:pt modelId="{6ECB0C9C-AE96-4100-A524-C97FE4CB7FAF}" type="parTrans" cxnId="{212E6D36-8666-489F-A0F8-60BF44AA4E1E}">
      <dgm:prSet/>
      <dgm:spPr/>
      <dgm:t>
        <a:bodyPr/>
        <a:lstStyle/>
        <a:p>
          <a:endParaRPr lang="en-US" sz="1600"/>
        </a:p>
      </dgm:t>
    </dgm:pt>
    <dgm:pt modelId="{9C861E58-EB31-48D8-9378-68380D8B86FD}" type="sibTrans" cxnId="{212E6D36-8666-489F-A0F8-60BF44AA4E1E}">
      <dgm:prSet custT="1"/>
      <dgm:spPr/>
      <dgm:t>
        <a:bodyPr/>
        <a:lstStyle/>
        <a:p>
          <a:endParaRPr lang="en-US" sz="400"/>
        </a:p>
      </dgm:t>
    </dgm:pt>
    <dgm:pt modelId="{39E13524-DCEE-439D-8CE8-D9C505B02332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5’ de pause</a:t>
          </a:r>
        </a:p>
      </dgm:t>
    </dgm:pt>
    <dgm:pt modelId="{30207695-924D-4309-9F45-65EF2C35452D}" type="parTrans" cxnId="{7DC48E01-621A-4E59-B786-6C58F0B663E8}">
      <dgm:prSet/>
      <dgm:spPr/>
      <dgm:t>
        <a:bodyPr/>
        <a:lstStyle/>
        <a:p>
          <a:endParaRPr lang="en-US" sz="1600"/>
        </a:p>
      </dgm:t>
    </dgm:pt>
    <dgm:pt modelId="{0DAC9094-BC3C-47BB-9C58-4ED5FC9B6967}" type="sibTrans" cxnId="{7DC48E01-621A-4E59-B786-6C58F0B663E8}">
      <dgm:prSet/>
      <dgm:spPr/>
      <dgm:t>
        <a:bodyPr/>
        <a:lstStyle/>
        <a:p>
          <a:endParaRPr lang="en-US" sz="1600"/>
        </a:p>
      </dgm:t>
    </dgm:pt>
    <dgm:pt modelId="{76382C66-BD96-4DD4-9315-9A1FCC823AA6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9:00</a:t>
          </a:r>
        </a:p>
      </dgm:t>
    </dgm:pt>
    <dgm:pt modelId="{435E7665-A2EA-49BA-B445-408D44E73D5F}" type="parTrans" cxnId="{3DEB6C8D-2253-4D91-9E6F-CB5846754581}">
      <dgm:prSet/>
      <dgm:spPr/>
      <dgm:t>
        <a:bodyPr/>
        <a:lstStyle/>
        <a:p>
          <a:endParaRPr lang="en-US" sz="1600"/>
        </a:p>
      </dgm:t>
    </dgm:pt>
    <dgm:pt modelId="{F94D9383-6D98-4AC8-9FA1-291097F8D22D}" type="sibTrans" cxnId="{3DEB6C8D-2253-4D91-9E6F-CB5846754581}">
      <dgm:prSet custT="1"/>
      <dgm:spPr/>
      <dgm:t>
        <a:bodyPr/>
        <a:lstStyle/>
        <a:p>
          <a:endParaRPr lang="en-US" sz="400"/>
        </a:p>
      </dgm:t>
    </dgm:pt>
    <dgm:pt modelId="{5DEE4380-EEF5-45F7-BEEC-849443D2B58D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Suite atelier</a:t>
          </a:r>
        </a:p>
      </dgm:t>
    </dgm:pt>
    <dgm:pt modelId="{D2FF1427-83AF-44D0-9410-9D4872C92E63}" type="parTrans" cxnId="{03AFAAF2-721E-4A31-849B-9612F17F0A10}">
      <dgm:prSet/>
      <dgm:spPr/>
      <dgm:t>
        <a:bodyPr/>
        <a:lstStyle/>
        <a:p>
          <a:endParaRPr lang="en-US" sz="1600"/>
        </a:p>
      </dgm:t>
    </dgm:pt>
    <dgm:pt modelId="{E043317A-A40F-4000-8092-98E24FFBF3EA}" type="sibTrans" cxnId="{03AFAAF2-721E-4A31-849B-9612F17F0A10}">
      <dgm:prSet/>
      <dgm:spPr/>
      <dgm:t>
        <a:bodyPr/>
        <a:lstStyle/>
        <a:p>
          <a:endParaRPr lang="en-US" sz="1600"/>
        </a:p>
      </dgm:t>
    </dgm:pt>
    <dgm:pt modelId="{6DEF7FDC-6DC5-40A4-B8B6-983842B20026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9:25</a:t>
          </a:r>
        </a:p>
      </dgm:t>
    </dgm:pt>
    <dgm:pt modelId="{7329955A-D1DB-487A-A72A-E4E345683CF8}" type="parTrans" cxnId="{D3B4C83C-EF5D-47D4-8938-6614A94DC826}">
      <dgm:prSet/>
      <dgm:spPr/>
      <dgm:t>
        <a:bodyPr/>
        <a:lstStyle/>
        <a:p>
          <a:endParaRPr lang="en-US" sz="1600"/>
        </a:p>
      </dgm:t>
    </dgm:pt>
    <dgm:pt modelId="{97060830-8827-430F-B78F-83FEF6E50A9B}" type="sibTrans" cxnId="{D3B4C83C-EF5D-47D4-8938-6614A94DC826}">
      <dgm:prSet custT="1"/>
      <dgm:spPr/>
      <dgm:t>
        <a:bodyPr/>
        <a:lstStyle/>
        <a:p>
          <a:endParaRPr lang="en-US" sz="400"/>
        </a:p>
      </dgm:t>
    </dgm:pt>
    <dgm:pt modelId="{7E8FAFA0-0BFB-44B0-BADD-B9EE7B4E66F1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5’ de pause</a:t>
          </a:r>
        </a:p>
      </dgm:t>
    </dgm:pt>
    <dgm:pt modelId="{81846A22-405B-4472-AEA4-2FF75CBFB0FA}" type="parTrans" cxnId="{BFD7E2A9-F0E2-4086-BE4A-96E3A16717FF}">
      <dgm:prSet/>
      <dgm:spPr/>
      <dgm:t>
        <a:bodyPr/>
        <a:lstStyle/>
        <a:p>
          <a:endParaRPr lang="en-US" sz="1600"/>
        </a:p>
      </dgm:t>
    </dgm:pt>
    <dgm:pt modelId="{106AE590-E113-4D27-9188-D2D12EF90245}" type="sibTrans" cxnId="{BFD7E2A9-F0E2-4086-BE4A-96E3A16717FF}">
      <dgm:prSet/>
      <dgm:spPr/>
      <dgm:t>
        <a:bodyPr/>
        <a:lstStyle/>
        <a:p>
          <a:endParaRPr lang="en-US" sz="1600"/>
        </a:p>
      </dgm:t>
    </dgm:pt>
    <dgm:pt modelId="{6806381B-B030-418D-A727-E72F941E580D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9:30</a:t>
          </a:r>
        </a:p>
      </dgm:t>
    </dgm:pt>
    <dgm:pt modelId="{146C0651-54C3-490B-A686-1F60519096D0}" type="parTrans" cxnId="{D15148DF-6FCF-4C5D-81E9-883C12D1FC46}">
      <dgm:prSet/>
      <dgm:spPr/>
      <dgm:t>
        <a:bodyPr/>
        <a:lstStyle/>
        <a:p>
          <a:endParaRPr lang="en-US" sz="1600"/>
        </a:p>
      </dgm:t>
    </dgm:pt>
    <dgm:pt modelId="{69DC99A7-F199-4C97-B827-3D7941606DFF}" type="sibTrans" cxnId="{D15148DF-6FCF-4C5D-81E9-883C12D1FC46}">
      <dgm:prSet custT="1"/>
      <dgm:spPr/>
      <dgm:t>
        <a:bodyPr/>
        <a:lstStyle/>
        <a:p>
          <a:endParaRPr lang="en-US" sz="400"/>
        </a:p>
      </dgm:t>
    </dgm:pt>
    <dgm:pt modelId="{5731DD24-068D-4F19-864C-556DDB5D3A38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Suite atelier</a:t>
          </a:r>
        </a:p>
      </dgm:t>
    </dgm:pt>
    <dgm:pt modelId="{600F4D22-896D-4424-9B4F-0B2B5374BB0B}" type="parTrans" cxnId="{482C2EC2-CED7-4236-9306-A3A7DA3A9E92}">
      <dgm:prSet/>
      <dgm:spPr/>
      <dgm:t>
        <a:bodyPr/>
        <a:lstStyle/>
        <a:p>
          <a:endParaRPr lang="en-US" sz="1600"/>
        </a:p>
      </dgm:t>
    </dgm:pt>
    <dgm:pt modelId="{CA512628-11B0-40BE-A76E-832285D14C1F}" type="sibTrans" cxnId="{482C2EC2-CED7-4236-9306-A3A7DA3A9E92}">
      <dgm:prSet/>
      <dgm:spPr/>
      <dgm:t>
        <a:bodyPr/>
        <a:lstStyle/>
        <a:p>
          <a:endParaRPr lang="en-US" sz="1600"/>
        </a:p>
      </dgm:t>
    </dgm:pt>
    <dgm:pt modelId="{C8464634-86DA-4718-9A41-2BD185924DD7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10:00</a:t>
          </a:r>
        </a:p>
      </dgm:t>
    </dgm:pt>
    <dgm:pt modelId="{C4473F7A-4939-438A-BD25-B83718E807C2}" type="parTrans" cxnId="{D537C8EA-3434-466D-86AF-174ED5476471}">
      <dgm:prSet/>
      <dgm:spPr/>
      <dgm:t>
        <a:bodyPr/>
        <a:lstStyle/>
        <a:p>
          <a:endParaRPr lang="en-US" sz="1600"/>
        </a:p>
      </dgm:t>
    </dgm:pt>
    <dgm:pt modelId="{D7AF8618-5070-4709-AACE-F99310B0D831}" type="sibTrans" cxnId="{D537C8EA-3434-466D-86AF-174ED5476471}">
      <dgm:prSet custT="1"/>
      <dgm:spPr/>
      <dgm:t>
        <a:bodyPr/>
        <a:lstStyle/>
        <a:p>
          <a:endParaRPr lang="en-US" sz="400"/>
        </a:p>
      </dgm:t>
    </dgm:pt>
    <dgm:pt modelId="{A7F9D509-BCA5-4DE7-B15A-8DC7B7E7CDE3}">
      <dgm:prSet custT="1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Fin atelier  + Test Moodle</a:t>
          </a:r>
        </a:p>
      </dgm:t>
    </dgm:pt>
    <dgm:pt modelId="{3FFA96D9-8482-460B-971B-4397B684EA64}" type="parTrans" cxnId="{91776517-ABD3-4247-9A5A-562BCBA8E5C9}">
      <dgm:prSet/>
      <dgm:spPr/>
      <dgm:t>
        <a:bodyPr/>
        <a:lstStyle/>
        <a:p>
          <a:endParaRPr lang="en-US" sz="1600"/>
        </a:p>
      </dgm:t>
    </dgm:pt>
    <dgm:pt modelId="{2B47CFE5-668E-4265-8041-1BB07BF37776}" type="sibTrans" cxnId="{91776517-ABD3-4247-9A5A-562BCBA8E5C9}">
      <dgm:prSet/>
      <dgm:spPr/>
      <dgm:t>
        <a:bodyPr/>
        <a:lstStyle/>
        <a:p>
          <a:endParaRPr lang="en-US" sz="1600"/>
        </a:p>
      </dgm:t>
    </dgm:pt>
    <dgm:pt modelId="{390950DA-7E38-4862-B528-96A4BBE7FC66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10:20</a:t>
          </a:r>
        </a:p>
      </dgm:t>
    </dgm:pt>
    <dgm:pt modelId="{088EE19E-1E2A-464B-BDCE-9BDCC0DDDFFE}" type="parTrans" cxnId="{F9C8AF9E-FF10-45EF-9E06-4CAAAC3EAFB0}">
      <dgm:prSet/>
      <dgm:spPr/>
      <dgm:t>
        <a:bodyPr/>
        <a:lstStyle/>
        <a:p>
          <a:endParaRPr lang="en-US" sz="1600"/>
        </a:p>
      </dgm:t>
    </dgm:pt>
    <dgm:pt modelId="{0A0B61AE-8ABD-45A6-BC51-49DA05BCD8F9}" type="sibTrans" cxnId="{F9C8AF9E-FF10-45EF-9E06-4CAAAC3EAFB0}">
      <dgm:prSet/>
      <dgm:spPr/>
      <dgm:t>
        <a:bodyPr/>
        <a:lstStyle/>
        <a:p>
          <a:endParaRPr lang="en-US" sz="1600"/>
        </a:p>
      </dgm:t>
    </dgm:pt>
    <dgm:pt modelId="{B9D3C444-B33B-4AE8-B470-B9DBE9A38514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10’ de pause</a:t>
          </a:r>
        </a:p>
      </dgm:t>
    </dgm:pt>
    <dgm:pt modelId="{070809A1-2E4B-4FDB-BE0E-ED01A0D6F345}" type="parTrans" cxnId="{40675386-4D9E-4C51-ACA7-198272FF838D}">
      <dgm:prSet/>
      <dgm:spPr/>
      <dgm:t>
        <a:bodyPr/>
        <a:lstStyle/>
        <a:p>
          <a:endParaRPr lang="en-US" sz="1600"/>
        </a:p>
      </dgm:t>
    </dgm:pt>
    <dgm:pt modelId="{EE4C969B-B954-4672-9523-E9A386430696}" type="sibTrans" cxnId="{40675386-4D9E-4C51-ACA7-198272FF838D}">
      <dgm:prSet/>
      <dgm:spPr/>
      <dgm:t>
        <a:bodyPr/>
        <a:lstStyle/>
        <a:p>
          <a:endParaRPr lang="en-US" sz="1600"/>
        </a:p>
      </dgm:t>
    </dgm:pt>
    <dgm:pt modelId="{181B8D97-6F08-4423-9B4D-40D60F076A27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9:55</a:t>
          </a:r>
        </a:p>
      </dgm:t>
    </dgm:pt>
    <dgm:pt modelId="{F2223BDA-4FB9-42F2-8BD4-01275E7C4006}" type="parTrans" cxnId="{7F461A69-9C85-4C17-B50B-3BA247745B92}">
      <dgm:prSet/>
      <dgm:spPr/>
      <dgm:t>
        <a:bodyPr/>
        <a:lstStyle/>
        <a:p>
          <a:endParaRPr lang="fr-BE" sz="1600"/>
        </a:p>
      </dgm:t>
    </dgm:pt>
    <dgm:pt modelId="{8C13D292-E674-4C77-BB2B-937A43973E99}" type="sibTrans" cxnId="{7F461A69-9C85-4C17-B50B-3BA247745B92}">
      <dgm:prSet custT="1"/>
      <dgm:spPr/>
      <dgm:t>
        <a:bodyPr/>
        <a:lstStyle/>
        <a:p>
          <a:endParaRPr lang="fr-BE" sz="400"/>
        </a:p>
      </dgm:t>
    </dgm:pt>
    <dgm:pt modelId="{369C1858-C352-4FDA-9D2E-46357FC8CD48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5’ de pause</a:t>
          </a:r>
        </a:p>
      </dgm:t>
    </dgm:pt>
    <dgm:pt modelId="{A7B1257E-81B6-454E-9116-46A5E48BD89F}" type="parTrans" cxnId="{697381E3-B739-4F43-BAB2-B578B909BA15}">
      <dgm:prSet/>
      <dgm:spPr/>
      <dgm:t>
        <a:bodyPr/>
        <a:lstStyle/>
        <a:p>
          <a:endParaRPr lang="fr-BE" sz="1600"/>
        </a:p>
      </dgm:t>
    </dgm:pt>
    <dgm:pt modelId="{0DC007F7-4E03-4D91-9BCD-EDA462F7F95B}" type="sibTrans" cxnId="{697381E3-B739-4F43-BAB2-B578B909BA15}">
      <dgm:prSet/>
      <dgm:spPr/>
      <dgm:t>
        <a:bodyPr/>
        <a:lstStyle/>
        <a:p>
          <a:endParaRPr lang="fr-BE" sz="1600"/>
        </a:p>
      </dgm:t>
    </dgm:pt>
    <dgm:pt modelId="{F334E0A7-C818-442E-A2F8-4C97C8034F18}" type="pres">
      <dgm:prSet presAssocID="{5FF5C7B6-8249-4196-A5E6-2B520D115D13}" presName="Name0" presStyleCnt="0">
        <dgm:presLayoutVars>
          <dgm:dir/>
          <dgm:resizeHandles val="exact"/>
        </dgm:presLayoutVars>
      </dgm:prSet>
      <dgm:spPr/>
    </dgm:pt>
    <dgm:pt modelId="{294C73AE-8686-4652-BBE6-BEF7BFFA10D4}" type="pres">
      <dgm:prSet presAssocID="{608FDCCD-4214-4A2A-B215-6216AAAD9ECE}" presName="node" presStyleLbl="node1" presStyleIdx="0" presStyleCnt="8">
        <dgm:presLayoutVars>
          <dgm:bulletEnabled val="1"/>
        </dgm:presLayoutVars>
      </dgm:prSet>
      <dgm:spPr/>
    </dgm:pt>
    <dgm:pt modelId="{1400EFE9-02B5-4D42-82E1-36736DAECF8F}" type="pres">
      <dgm:prSet presAssocID="{236F83EA-8274-4AE0-A116-DDD8842ABEBA}" presName="sibTrans" presStyleLbl="sibTrans1D1" presStyleIdx="0" presStyleCnt="7"/>
      <dgm:spPr/>
    </dgm:pt>
    <dgm:pt modelId="{A2D559DA-8C8C-4701-A043-CE1D1A9EC48D}" type="pres">
      <dgm:prSet presAssocID="{236F83EA-8274-4AE0-A116-DDD8842ABEBA}" presName="connectorText" presStyleLbl="sibTrans1D1" presStyleIdx="0" presStyleCnt="7"/>
      <dgm:spPr/>
    </dgm:pt>
    <dgm:pt modelId="{71E2EA28-ED10-4BED-A043-1AA3F295F2EB}" type="pres">
      <dgm:prSet presAssocID="{B8097F41-F2EA-4D46-A820-7CC1A6BF1A9E}" presName="node" presStyleLbl="node1" presStyleIdx="1" presStyleCnt="8">
        <dgm:presLayoutVars>
          <dgm:bulletEnabled val="1"/>
        </dgm:presLayoutVars>
      </dgm:prSet>
      <dgm:spPr/>
    </dgm:pt>
    <dgm:pt modelId="{76EA5B71-7BDE-48A7-A39D-400466655FE7}" type="pres">
      <dgm:prSet presAssocID="{9C861E58-EB31-48D8-9378-68380D8B86FD}" presName="sibTrans" presStyleLbl="sibTrans1D1" presStyleIdx="1" presStyleCnt="7"/>
      <dgm:spPr/>
    </dgm:pt>
    <dgm:pt modelId="{ECFB1F21-E38A-493F-8F41-F5C1AF323A71}" type="pres">
      <dgm:prSet presAssocID="{9C861E58-EB31-48D8-9378-68380D8B86FD}" presName="connectorText" presStyleLbl="sibTrans1D1" presStyleIdx="1" presStyleCnt="7"/>
      <dgm:spPr/>
    </dgm:pt>
    <dgm:pt modelId="{EE200F4E-53FA-42D4-A019-D84AD7748352}" type="pres">
      <dgm:prSet presAssocID="{76382C66-BD96-4DD4-9315-9A1FCC823AA6}" presName="node" presStyleLbl="node1" presStyleIdx="2" presStyleCnt="8">
        <dgm:presLayoutVars>
          <dgm:bulletEnabled val="1"/>
        </dgm:presLayoutVars>
      </dgm:prSet>
      <dgm:spPr/>
    </dgm:pt>
    <dgm:pt modelId="{4DF5FC25-FFD0-4760-A877-A4FF9A7BAF92}" type="pres">
      <dgm:prSet presAssocID="{F94D9383-6D98-4AC8-9FA1-291097F8D22D}" presName="sibTrans" presStyleLbl="sibTrans1D1" presStyleIdx="2" presStyleCnt="7"/>
      <dgm:spPr/>
    </dgm:pt>
    <dgm:pt modelId="{66BD1A85-D885-4017-B286-B62F2B3C9A05}" type="pres">
      <dgm:prSet presAssocID="{F94D9383-6D98-4AC8-9FA1-291097F8D22D}" presName="connectorText" presStyleLbl="sibTrans1D1" presStyleIdx="2" presStyleCnt="7"/>
      <dgm:spPr/>
    </dgm:pt>
    <dgm:pt modelId="{94628CD2-FA8A-43C9-91DD-327026A7FD10}" type="pres">
      <dgm:prSet presAssocID="{6DEF7FDC-6DC5-40A4-B8B6-983842B20026}" presName="node" presStyleLbl="node1" presStyleIdx="3" presStyleCnt="8">
        <dgm:presLayoutVars>
          <dgm:bulletEnabled val="1"/>
        </dgm:presLayoutVars>
      </dgm:prSet>
      <dgm:spPr/>
    </dgm:pt>
    <dgm:pt modelId="{7869B11E-8052-469C-B6BF-5DAD225D7935}" type="pres">
      <dgm:prSet presAssocID="{97060830-8827-430F-B78F-83FEF6E50A9B}" presName="sibTrans" presStyleLbl="sibTrans1D1" presStyleIdx="3" presStyleCnt="7"/>
      <dgm:spPr/>
    </dgm:pt>
    <dgm:pt modelId="{6415D8B1-E5AE-441C-81D0-E914033A659A}" type="pres">
      <dgm:prSet presAssocID="{97060830-8827-430F-B78F-83FEF6E50A9B}" presName="connectorText" presStyleLbl="sibTrans1D1" presStyleIdx="3" presStyleCnt="7"/>
      <dgm:spPr/>
    </dgm:pt>
    <dgm:pt modelId="{935CABAD-82EE-4AF5-AC37-6F62BA74F422}" type="pres">
      <dgm:prSet presAssocID="{6806381B-B030-418D-A727-E72F941E580D}" presName="node" presStyleLbl="node1" presStyleIdx="4" presStyleCnt="8">
        <dgm:presLayoutVars>
          <dgm:bulletEnabled val="1"/>
        </dgm:presLayoutVars>
      </dgm:prSet>
      <dgm:spPr/>
    </dgm:pt>
    <dgm:pt modelId="{AE751291-FC6B-46B3-8F87-7FFA20B54A84}" type="pres">
      <dgm:prSet presAssocID="{69DC99A7-F199-4C97-B827-3D7941606DFF}" presName="sibTrans" presStyleLbl="sibTrans1D1" presStyleIdx="4" presStyleCnt="7"/>
      <dgm:spPr/>
    </dgm:pt>
    <dgm:pt modelId="{D77A8922-7D31-47F3-A3E0-D38E310CCF9D}" type="pres">
      <dgm:prSet presAssocID="{69DC99A7-F199-4C97-B827-3D7941606DFF}" presName="connectorText" presStyleLbl="sibTrans1D1" presStyleIdx="4" presStyleCnt="7"/>
      <dgm:spPr/>
    </dgm:pt>
    <dgm:pt modelId="{6E837714-F5F8-4E38-9288-AC787978F2C6}" type="pres">
      <dgm:prSet presAssocID="{181B8D97-6F08-4423-9B4D-40D60F076A27}" presName="node" presStyleLbl="node1" presStyleIdx="5" presStyleCnt="8">
        <dgm:presLayoutVars>
          <dgm:bulletEnabled val="1"/>
        </dgm:presLayoutVars>
      </dgm:prSet>
      <dgm:spPr/>
    </dgm:pt>
    <dgm:pt modelId="{5FC7130A-15E9-4865-B947-75C8541B07FC}" type="pres">
      <dgm:prSet presAssocID="{8C13D292-E674-4C77-BB2B-937A43973E99}" presName="sibTrans" presStyleLbl="sibTrans1D1" presStyleIdx="5" presStyleCnt="7"/>
      <dgm:spPr/>
    </dgm:pt>
    <dgm:pt modelId="{AC5B90F8-4C88-4DC7-886E-13F6168F7FC3}" type="pres">
      <dgm:prSet presAssocID="{8C13D292-E674-4C77-BB2B-937A43973E99}" presName="connectorText" presStyleLbl="sibTrans1D1" presStyleIdx="5" presStyleCnt="7"/>
      <dgm:spPr/>
    </dgm:pt>
    <dgm:pt modelId="{0311F346-4A78-4D3B-A15A-BBA4C7B25A60}" type="pres">
      <dgm:prSet presAssocID="{C8464634-86DA-4718-9A41-2BD185924DD7}" presName="node" presStyleLbl="node1" presStyleIdx="6" presStyleCnt="8">
        <dgm:presLayoutVars>
          <dgm:bulletEnabled val="1"/>
        </dgm:presLayoutVars>
      </dgm:prSet>
      <dgm:spPr/>
    </dgm:pt>
    <dgm:pt modelId="{50A6E7FD-DE6F-4557-B30F-A977F115710E}" type="pres">
      <dgm:prSet presAssocID="{D7AF8618-5070-4709-AACE-F99310B0D831}" presName="sibTrans" presStyleLbl="sibTrans1D1" presStyleIdx="6" presStyleCnt="7"/>
      <dgm:spPr/>
    </dgm:pt>
    <dgm:pt modelId="{A7C9671F-45A5-4777-963E-BE5523E4B0B9}" type="pres">
      <dgm:prSet presAssocID="{D7AF8618-5070-4709-AACE-F99310B0D831}" presName="connectorText" presStyleLbl="sibTrans1D1" presStyleIdx="6" presStyleCnt="7"/>
      <dgm:spPr/>
    </dgm:pt>
    <dgm:pt modelId="{30D4BCAB-0391-4ED0-8D38-B4CC8052DEC2}" type="pres">
      <dgm:prSet presAssocID="{390950DA-7E38-4862-B528-96A4BBE7FC66}" presName="node" presStyleLbl="node1" presStyleIdx="7" presStyleCnt="8">
        <dgm:presLayoutVars>
          <dgm:bulletEnabled val="1"/>
        </dgm:presLayoutVars>
      </dgm:prSet>
      <dgm:spPr/>
    </dgm:pt>
  </dgm:ptLst>
  <dgm:cxnLst>
    <dgm:cxn modelId="{68F7A700-694B-4708-8F0E-FA638E9AB622}" type="presOf" srcId="{B9D3C444-B33B-4AE8-B470-B9DBE9A38514}" destId="{30D4BCAB-0391-4ED0-8D38-B4CC8052DEC2}" srcOrd="0" destOrd="1" presId="urn:microsoft.com/office/officeart/2016/7/layout/RepeatingBendingProcessNew"/>
    <dgm:cxn modelId="{7DC48E01-621A-4E59-B786-6C58F0B663E8}" srcId="{B8097F41-F2EA-4D46-A820-7CC1A6BF1A9E}" destId="{39E13524-DCEE-439D-8CE8-D9C505B02332}" srcOrd="0" destOrd="0" parTransId="{30207695-924D-4309-9F45-65EF2C35452D}" sibTransId="{0DAC9094-BC3C-47BB-9C58-4ED5FC9B6967}"/>
    <dgm:cxn modelId="{74886D12-6D11-42BD-99D3-3D5AB694E91A}" type="presOf" srcId="{B8097F41-F2EA-4D46-A820-7CC1A6BF1A9E}" destId="{71E2EA28-ED10-4BED-A043-1AA3F295F2EB}" srcOrd="0" destOrd="0" presId="urn:microsoft.com/office/officeart/2016/7/layout/RepeatingBendingProcessNew"/>
    <dgm:cxn modelId="{91776517-ABD3-4247-9A5A-562BCBA8E5C9}" srcId="{C8464634-86DA-4718-9A41-2BD185924DD7}" destId="{A7F9D509-BCA5-4DE7-B15A-8DC7B7E7CDE3}" srcOrd="0" destOrd="0" parTransId="{3FFA96D9-8482-460B-971B-4397B684EA64}" sibTransId="{2B47CFE5-668E-4265-8041-1BB07BF37776}"/>
    <dgm:cxn modelId="{C9C3C117-8F58-4B86-991F-ED61520246F7}" type="presOf" srcId="{9C861E58-EB31-48D8-9378-68380D8B86FD}" destId="{76EA5B71-7BDE-48A7-A39D-400466655FE7}" srcOrd="0" destOrd="0" presId="urn:microsoft.com/office/officeart/2016/7/layout/RepeatingBendingProcessNew"/>
    <dgm:cxn modelId="{75A5E51C-516D-4D90-AE3E-3360C003802E}" type="presOf" srcId="{7E8FAFA0-0BFB-44B0-BADD-B9EE7B4E66F1}" destId="{94628CD2-FA8A-43C9-91DD-327026A7FD10}" srcOrd="0" destOrd="1" presId="urn:microsoft.com/office/officeart/2016/7/layout/RepeatingBendingProcessNew"/>
    <dgm:cxn modelId="{ADD99020-68EE-48E6-BF28-CBB92AD3458A}" type="presOf" srcId="{D7AF8618-5070-4709-AACE-F99310B0D831}" destId="{A7C9671F-45A5-4777-963E-BE5523E4B0B9}" srcOrd="1" destOrd="0" presId="urn:microsoft.com/office/officeart/2016/7/layout/RepeatingBendingProcessNew"/>
    <dgm:cxn modelId="{F3887325-3E61-4BA6-B96A-49D5FBA95D8A}" type="presOf" srcId="{69DC99A7-F199-4C97-B827-3D7941606DFF}" destId="{D77A8922-7D31-47F3-A3E0-D38E310CCF9D}" srcOrd="1" destOrd="0" presId="urn:microsoft.com/office/officeart/2016/7/layout/RepeatingBendingProcessNew"/>
    <dgm:cxn modelId="{33D90E35-6367-4113-B8C5-B9CC1EE93C7F}" srcId="{608FDCCD-4214-4A2A-B215-6216AAAD9ECE}" destId="{798B642D-22D0-4C78-A174-EB29B6A4F4C6}" srcOrd="0" destOrd="0" parTransId="{7F16390A-8E37-49F8-9063-AB5DE04BC4A3}" sibTransId="{7BED78B6-B899-41BB-B51C-4949D7659B58}"/>
    <dgm:cxn modelId="{212E6D36-8666-489F-A0F8-60BF44AA4E1E}" srcId="{5FF5C7B6-8249-4196-A5E6-2B520D115D13}" destId="{B8097F41-F2EA-4D46-A820-7CC1A6BF1A9E}" srcOrd="1" destOrd="0" parTransId="{6ECB0C9C-AE96-4100-A524-C97FE4CB7FAF}" sibTransId="{9C861E58-EB31-48D8-9378-68380D8B86FD}"/>
    <dgm:cxn modelId="{D3B4C83C-EF5D-47D4-8938-6614A94DC826}" srcId="{5FF5C7B6-8249-4196-A5E6-2B520D115D13}" destId="{6DEF7FDC-6DC5-40A4-B8B6-983842B20026}" srcOrd="3" destOrd="0" parTransId="{7329955A-D1DB-487A-A72A-E4E345683CF8}" sibTransId="{97060830-8827-430F-B78F-83FEF6E50A9B}"/>
    <dgm:cxn modelId="{98EA1061-EDEF-48C2-A74A-7DECB2E1CBF5}" type="presOf" srcId="{C8464634-86DA-4718-9A41-2BD185924DD7}" destId="{0311F346-4A78-4D3B-A15A-BBA4C7B25A60}" srcOrd="0" destOrd="0" presId="urn:microsoft.com/office/officeart/2016/7/layout/RepeatingBendingProcessNew"/>
    <dgm:cxn modelId="{7879F243-2B5D-4CDF-A3B8-210E841F71C1}" type="presOf" srcId="{97060830-8827-430F-B78F-83FEF6E50A9B}" destId="{7869B11E-8052-469C-B6BF-5DAD225D7935}" srcOrd="0" destOrd="0" presId="urn:microsoft.com/office/officeart/2016/7/layout/RepeatingBendingProcessNew"/>
    <dgm:cxn modelId="{285E1C47-C194-4A20-A886-AD5959E10D8A}" srcId="{5FF5C7B6-8249-4196-A5E6-2B520D115D13}" destId="{608FDCCD-4214-4A2A-B215-6216AAAD9ECE}" srcOrd="0" destOrd="0" parTransId="{F62DC2C5-AD7E-4369-851C-F0062538ADF0}" sibTransId="{236F83EA-8274-4AE0-A116-DDD8842ABEBA}"/>
    <dgm:cxn modelId="{7F461A69-9C85-4C17-B50B-3BA247745B92}" srcId="{5FF5C7B6-8249-4196-A5E6-2B520D115D13}" destId="{181B8D97-6F08-4423-9B4D-40D60F076A27}" srcOrd="5" destOrd="0" parTransId="{F2223BDA-4FB9-42F2-8BD4-01275E7C4006}" sibTransId="{8C13D292-E674-4C77-BB2B-937A43973E99}"/>
    <dgm:cxn modelId="{C764FF6C-789B-4C4D-A8F8-09B80FBB5D6C}" type="presOf" srcId="{8C13D292-E674-4C77-BB2B-937A43973E99}" destId="{AC5B90F8-4C88-4DC7-886E-13F6168F7FC3}" srcOrd="1" destOrd="0" presId="urn:microsoft.com/office/officeart/2016/7/layout/RepeatingBendingProcessNew"/>
    <dgm:cxn modelId="{2F7FD26E-0EC9-418F-A397-B0AECF564411}" type="presOf" srcId="{F94D9383-6D98-4AC8-9FA1-291097F8D22D}" destId="{66BD1A85-D885-4017-B286-B62F2B3C9A05}" srcOrd="1" destOrd="0" presId="urn:microsoft.com/office/officeart/2016/7/layout/RepeatingBendingProcessNew"/>
    <dgm:cxn modelId="{DCBDA870-4B03-45DE-87BD-D5DAE6C02D20}" type="presOf" srcId="{181B8D97-6F08-4423-9B4D-40D60F076A27}" destId="{6E837714-F5F8-4E38-9288-AC787978F2C6}" srcOrd="0" destOrd="0" presId="urn:microsoft.com/office/officeart/2016/7/layout/RepeatingBendingProcessNew"/>
    <dgm:cxn modelId="{B6FFF15A-D096-4601-B60F-690A20BAE0AB}" type="presOf" srcId="{6DEF7FDC-6DC5-40A4-B8B6-983842B20026}" destId="{94628CD2-FA8A-43C9-91DD-327026A7FD10}" srcOrd="0" destOrd="0" presId="urn:microsoft.com/office/officeart/2016/7/layout/RepeatingBendingProcessNew"/>
    <dgm:cxn modelId="{BAA0517D-D509-4103-A8F3-62719C5EEB80}" type="presOf" srcId="{39E13524-DCEE-439D-8CE8-D9C505B02332}" destId="{71E2EA28-ED10-4BED-A043-1AA3F295F2EB}" srcOrd="0" destOrd="1" presId="urn:microsoft.com/office/officeart/2016/7/layout/RepeatingBendingProcessNew"/>
    <dgm:cxn modelId="{1C2EB681-61D8-48C6-9F2C-ABFD7E15EFD3}" type="presOf" srcId="{5FF5C7B6-8249-4196-A5E6-2B520D115D13}" destId="{F334E0A7-C818-442E-A2F8-4C97C8034F18}" srcOrd="0" destOrd="0" presId="urn:microsoft.com/office/officeart/2016/7/layout/RepeatingBendingProcessNew"/>
    <dgm:cxn modelId="{0E21BC83-C1CF-4F5D-9B44-07380B62FC06}" type="presOf" srcId="{6806381B-B030-418D-A727-E72F941E580D}" destId="{935CABAD-82EE-4AF5-AC37-6F62BA74F422}" srcOrd="0" destOrd="0" presId="urn:microsoft.com/office/officeart/2016/7/layout/RepeatingBendingProcessNew"/>
    <dgm:cxn modelId="{173FCF85-A5FD-43B9-BB3E-D481D7C04B50}" type="presOf" srcId="{236F83EA-8274-4AE0-A116-DDD8842ABEBA}" destId="{A2D559DA-8C8C-4701-A043-CE1D1A9EC48D}" srcOrd="1" destOrd="0" presId="urn:microsoft.com/office/officeart/2016/7/layout/RepeatingBendingProcessNew"/>
    <dgm:cxn modelId="{40675386-4D9E-4C51-ACA7-198272FF838D}" srcId="{390950DA-7E38-4862-B528-96A4BBE7FC66}" destId="{B9D3C444-B33B-4AE8-B470-B9DBE9A38514}" srcOrd="0" destOrd="0" parTransId="{070809A1-2E4B-4FDB-BE0E-ED01A0D6F345}" sibTransId="{EE4C969B-B954-4672-9523-E9A386430696}"/>
    <dgm:cxn modelId="{3DEB6C8D-2253-4D91-9E6F-CB5846754581}" srcId="{5FF5C7B6-8249-4196-A5E6-2B520D115D13}" destId="{76382C66-BD96-4DD4-9315-9A1FCC823AA6}" srcOrd="2" destOrd="0" parTransId="{435E7665-A2EA-49BA-B445-408D44E73D5F}" sibTransId="{F94D9383-6D98-4AC8-9FA1-291097F8D22D}"/>
    <dgm:cxn modelId="{7A585D8E-417E-49E0-81EE-12A5D4854411}" type="presOf" srcId="{D7AF8618-5070-4709-AACE-F99310B0D831}" destId="{50A6E7FD-DE6F-4557-B30F-A977F115710E}" srcOrd="0" destOrd="0" presId="urn:microsoft.com/office/officeart/2016/7/layout/RepeatingBendingProcessNew"/>
    <dgm:cxn modelId="{42557590-DE63-4EEB-8352-10BF9AAE908E}" type="presOf" srcId="{5731DD24-068D-4F19-864C-556DDB5D3A38}" destId="{935CABAD-82EE-4AF5-AC37-6F62BA74F422}" srcOrd="0" destOrd="1" presId="urn:microsoft.com/office/officeart/2016/7/layout/RepeatingBendingProcessNew"/>
    <dgm:cxn modelId="{39350191-069F-4B22-9C3C-9E20D7B022A7}" type="presOf" srcId="{8C13D292-E674-4C77-BB2B-937A43973E99}" destId="{5FC7130A-15E9-4865-B947-75C8541B07FC}" srcOrd="0" destOrd="0" presId="urn:microsoft.com/office/officeart/2016/7/layout/RepeatingBendingProcessNew"/>
    <dgm:cxn modelId="{0D17F199-3586-4D9C-8847-66D863B74A89}" type="presOf" srcId="{9C861E58-EB31-48D8-9378-68380D8B86FD}" destId="{ECFB1F21-E38A-493F-8F41-F5C1AF323A71}" srcOrd="1" destOrd="0" presId="urn:microsoft.com/office/officeart/2016/7/layout/RepeatingBendingProcessNew"/>
    <dgm:cxn modelId="{A167419E-CB61-4588-AD5A-57FADC83F207}" type="presOf" srcId="{608FDCCD-4214-4A2A-B215-6216AAAD9ECE}" destId="{294C73AE-8686-4652-BBE6-BEF7BFFA10D4}" srcOrd="0" destOrd="0" presId="urn:microsoft.com/office/officeart/2016/7/layout/RepeatingBendingProcessNew"/>
    <dgm:cxn modelId="{F9C8AF9E-FF10-45EF-9E06-4CAAAC3EAFB0}" srcId="{5FF5C7B6-8249-4196-A5E6-2B520D115D13}" destId="{390950DA-7E38-4862-B528-96A4BBE7FC66}" srcOrd="7" destOrd="0" parTransId="{088EE19E-1E2A-464B-BDCE-9BDCC0DDDFFE}" sibTransId="{0A0B61AE-8ABD-45A6-BC51-49DA05BCD8F9}"/>
    <dgm:cxn modelId="{BFD7E2A9-F0E2-4086-BE4A-96E3A16717FF}" srcId="{6DEF7FDC-6DC5-40A4-B8B6-983842B20026}" destId="{7E8FAFA0-0BFB-44B0-BADD-B9EE7B4E66F1}" srcOrd="0" destOrd="0" parTransId="{81846A22-405B-4472-AEA4-2FF75CBFB0FA}" sibTransId="{106AE590-E113-4D27-9188-D2D12EF90245}"/>
    <dgm:cxn modelId="{9EECF7B5-D168-4417-976C-DFDF0FF6DD8C}" type="presOf" srcId="{390950DA-7E38-4862-B528-96A4BBE7FC66}" destId="{30D4BCAB-0391-4ED0-8D38-B4CC8052DEC2}" srcOrd="0" destOrd="0" presId="urn:microsoft.com/office/officeart/2016/7/layout/RepeatingBendingProcessNew"/>
    <dgm:cxn modelId="{482C2EC2-CED7-4236-9306-A3A7DA3A9E92}" srcId="{6806381B-B030-418D-A727-E72F941E580D}" destId="{5731DD24-068D-4F19-864C-556DDB5D3A38}" srcOrd="0" destOrd="0" parTransId="{600F4D22-896D-4424-9B4F-0B2B5374BB0B}" sibTransId="{CA512628-11B0-40BE-A76E-832285D14C1F}"/>
    <dgm:cxn modelId="{CE0179C4-BF2E-46C2-9B3A-210CB7419D70}" type="presOf" srcId="{369C1858-C352-4FDA-9D2E-46357FC8CD48}" destId="{6E837714-F5F8-4E38-9288-AC787978F2C6}" srcOrd="0" destOrd="1" presId="urn:microsoft.com/office/officeart/2016/7/layout/RepeatingBendingProcessNew"/>
    <dgm:cxn modelId="{0CA939CE-BD5B-414A-9960-556FAD19D702}" type="presOf" srcId="{5DEE4380-EEF5-45F7-BEEC-849443D2B58D}" destId="{EE200F4E-53FA-42D4-A019-D84AD7748352}" srcOrd="0" destOrd="1" presId="urn:microsoft.com/office/officeart/2016/7/layout/RepeatingBendingProcessNew"/>
    <dgm:cxn modelId="{108FACCF-54CD-408F-BEA0-4D846115BAB7}" type="presOf" srcId="{76382C66-BD96-4DD4-9315-9A1FCC823AA6}" destId="{EE200F4E-53FA-42D4-A019-D84AD7748352}" srcOrd="0" destOrd="0" presId="urn:microsoft.com/office/officeart/2016/7/layout/RepeatingBendingProcessNew"/>
    <dgm:cxn modelId="{A9BB1FD3-13F4-46C9-B2F0-560F5C349C0C}" type="presOf" srcId="{F94D9383-6D98-4AC8-9FA1-291097F8D22D}" destId="{4DF5FC25-FFD0-4760-A877-A4FF9A7BAF92}" srcOrd="0" destOrd="0" presId="urn:microsoft.com/office/officeart/2016/7/layout/RepeatingBendingProcessNew"/>
    <dgm:cxn modelId="{217A04D8-2EBE-47A4-8AFB-8570CFA7DF24}" type="presOf" srcId="{A7F9D509-BCA5-4DE7-B15A-8DC7B7E7CDE3}" destId="{0311F346-4A78-4D3B-A15A-BBA4C7B25A60}" srcOrd="0" destOrd="1" presId="urn:microsoft.com/office/officeart/2016/7/layout/RepeatingBendingProcessNew"/>
    <dgm:cxn modelId="{183518DA-C160-4A35-AE95-E6621EB85C35}" type="presOf" srcId="{798B642D-22D0-4C78-A174-EB29B6A4F4C6}" destId="{294C73AE-8686-4652-BBE6-BEF7BFFA10D4}" srcOrd="0" destOrd="1" presId="urn:microsoft.com/office/officeart/2016/7/layout/RepeatingBendingProcessNew"/>
    <dgm:cxn modelId="{86CBA8DB-8CD8-4B91-9FB3-B41C76787371}" type="presOf" srcId="{69DC99A7-F199-4C97-B827-3D7941606DFF}" destId="{AE751291-FC6B-46B3-8F87-7FFA20B54A84}" srcOrd="0" destOrd="0" presId="urn:microsoft.com/office/officeart/2016/7/layout/RepeatingBendingProcessNew"/>
    <dgm:cxn modelId="{D15148DF-6FCF-4C5D-81E9-883C12D1FC46}" srcId="{5FF5C7B6-8249-4196-A5E6-2B520D115D13}" destId="{6806381B-B030-418D-A727-E72F941E580D}" srcOrd="4" destOrd="0" parTransId="{146C0651-54C3-490B-A686-1F60519096D0}" sibTransId="{69DC99A7-F199-4C97-B827-3D7941606DFF}"/>
    <dgm:cxn modelId="{697381E3-B739-4F43-BAB2-B578B909BA15}" srcId="{181B8D97-6F08-4423-9B4D-40D60F076A27}" destId="{369C1858-C352-4FDA-9D2E-46357FC8CD48}" srcOrd="0" destOrd="0" parTransId="{A7B1257E-81B6-454E-9116-46A5E48BD89F}" sibTransId="{0DC007F7-4E03-4D91-9BCD-EDA462F7F95B}"/>
    <dgm:cxn modelId="{D537C8EA-3434-466D-86AF-174ED5476471}" srcId="{5FF5C7B6-8249-4196-A5E6-2B520D115D13}" destId="{C8464634-86DA-4718-9A41-2BD185924DD7}" srcOrd="6" destOrd="0" parTransId="{C4473F7A-4939-438A-BD25-B83718E807C2}" sibTransId="{D7AF8618-5070-4709-AACE-F99310B0D831}"/>
    <dgm:cxn modelId="{343F0AF0-7DBC-46B6-9FF9-D8D2938F7C07}" type="presOf" srcId="{97060830-8827-430F-B78F-83FEF6E50A9B}" destId="{6415D8B1-E5AE-441C-81D0-E914033A659A}" srcOrd="1" destOrd="0" presId="urn:microsoft.com/office/officeart/2016/7/layout/RepeatingBendingProcessNew"/>
    <dgm:cxn modelId="{03AFAAF2-721E-4A31-849B-9612F17F0A10}" srcId="{76382C66-BD96-4DD4-9315-9A1FCC823AA6}" destId="{5DEE4380-EEF5-45F7-BEEC-849443D2B58D}" srcOrd="0" destOrd="0" parTransId="{D2FF1427-83AF-44D0-9410-9D4872C92E63}" sibTransId="{E043317A-A40F-4000-8092-98E24FFBF3EA}"/>
    <dgm:cxn modelId="{3C3DBDF4-910A-4FFD-8035-5136CF8F8253}" type="presOf" srcId="{236F83EA-8274-4AE0-A116-DDD8842ABEBA}" destId="{1400EFE9-02B5-4D42-82E1-36736DAECF8F}" srcOrd="0" destOrd="0" presId="urn:microsoft.com/office/officeart/2016/7/layout/RepeatingBendingProcessNew"/>
    <dgm:cxn modelId="{015382BA-35F6-41BD-A2BD-AFF8F7808AA8}" type="presParOf" srcId="{F334E0A7-C818-442E-A2F8-4C97C8034F18}" destId="{294C73AE-8686-4652-BBE6-BEF7BFFA10D4}" srcOrd="0" destOrd="0" presId="urn:microsoft.com/office/officeart/2016/7/layout/RepeatingBendingProcessNew"/>
    <dgm:cxn modelId="{E56DA761-8274-40B1-BDE0-48AA389D9379}" type="presParOf" srcId="{F334E0A7-C818-442E-A2F8-4C97C8034F18}" destId="{1400EFE9-02B5-4D42-82E1-36736DAECF8F}" srcOrd="1" destOrd="0" presId="urn:microsoft.com/office/officeart/2016/7/layout/RepeatingBendingProcessNew"/>
    <dgm:cxn modelId="{60A547D7-8FE7-490A-BF64-9508BCFB9E81}" type="presParOf" srcId="{1400EFE9-02B5-4D42-82E1-36736DAECF8F}" destId="{A2D559DA-8C8C-4701-A043-CE1D1A9EC48D}" srcOrd="0" destOrd="0" presId="urn:microsoft.com/office/officeart/2016/7/layout/RepeatingBendingProcessNew"/>
    <dgm:cxn modelId="{E50B9003-8C96-45E1-B917-A7C1FDE6535F}" type="presParOf" srcId="{F334E0A7-C818-442E-A2F8-4C97C8034F18}" destId="{71E2EA28-ED10-4BED-A043-1AA3F295F2EB}" srcOrd="2" destOrd="0" presId="urn:microsoft.com/office/officeart/2016/7/layout/RepeatingBendingProcessNew"/>
    <dgm:cxn modelId="{35B9BA82-9268-4E1E-8358-E176B9BBA238}" type="presParOf" srcId="{F334E0A7-C818-442E-A2F8-4C97C8034F18}" destId="{76EA5B71-7BDE-48A7-A39D-400466655FE7}" srcOrd="3" destOrd="0" presId="urn:microsoft.com/office/officeart/2016/7/layout/RepeatingBendingProcessNew"/>
    <dgm:cxn modelId="{0EC20755-4CC8-400A-8F4A-712C9B5FC14B}" type="presParOf" srcId="{76EA5B71-7BDE-48A7-A39D-400466655FE7}" destId="{ECFB1F21-E38A-493F-8F41-F5C1AF323A71}" srcOrd="0" destOrd="0" presId="urn:microsoft.com/office/officeart/2016/7/layout/RepeatingBendingProcessNew"/>
    <dgm:cxn modelId="{F8B512E3-221C-40D7-AA93-03D8055E9035}" type="presParOf" srcId="{F334E0A7-C818-442E-A2F8-4C97C8034F18}" destId="{EE200F4E-53FA-42D4-A019-D84AD7748352}" srcOrd="4" destOrd="0" presId="urn:microsoft.com/office/officeart/2016/7/layout/RepeatingBendingProcessNew"/>
    <dgm:cxn modelId="{2BA85280-4EBA-4C74-85FE-A4F754C6A78F}" type="presParOf" srcId="{F334E0A7-C818-442E-A2F8-4C97C8034F18}" destId="{4DF5FC25-FFD0-4760-A877-A4FF9A7BAF92}" srcOrd="5" destOrd="0" presId="urn:microsoft.com/office/officeart/2016/7/layout/RepeatingBendingProcessNew"/>
    <dgm:cxn modelId="{9B82BF74-1BBA-4521-A027-5B0B2AA6C9E5}" type="presParOf" srcId="{4DF5FC25-FFD0-4760-A877-A4FF9A7BAF92}" destId="{66BD1A85-D885-4017-B286-B62F2B3C9A05}" srcOrd="0" destOrd="0" presId="urn:microsoft.com/office/officeart/2016/7/layout/RepeatingBendingProcessNew"/>
    <dgm:cxn modelId="{9EA09F59-652D-4D11-82BC-1C095AF4EA44}" type="presParOf" srcId="{F334E0A7-C818-442E-A2F8-4C97C8034F18}" destId="{94628CD2-FA8A-43C9-91DD-327026A7FD10}" srcOrd="6" destOrd="0" presId="urn:microsoft.com/office/officeart/2016/7/layout/RepeatingBendingProcessNew"/>
    <dgm:cxn modelId="{DA83610D-F58F-4346-8102-9F82AF73515A}" type="presParOf" srcId="{F334E0A7-C818-442E-A2F8-4C97C8034F18}" destId="{7869B11E-8052-469C-B6BF-5DAD225D7935}" srcOrd="7" destOrd="0" presId="urn:microsoft.com/office/officeart/2016/7/layout/RepeatingBendingProcessNew"/>
    <dgm:cxn modelId="{6B1CEF51-21EF-4F0E-B5D0-B7E51F19E329}" type="presParOf" srcId="{7869B11E-8052-469C-B6BF-5DAD225D7935}" destId="{6415D8B1-E5AE-441C-81D0-E914033A659A}" srcOrd="0" destOrd="0" presId="urn:microsoft.com/office/officeart/2016/7/layout/RepeatingBendingProcessNew"/>
    <dgm:cxn modelId="{E0B4C718-4749-42F4-8648-D215F27E3CAD}" type="presParOf" srcId="{F334E0A7-C818-442E-A2F8-4C97C8034F18}" destId="{935CABAD-82EE-4AF5-AC37-6F62BA74F422}" srcOrd="8" destOrd="0" presId="urn:microsoft.com/office/officeart/2016/7/layout/RepeatingBendingProcessNew"/>
    <dgm:cxn modelId="{F75DE4A7-BC83-4F37-B972-4FC3E5415468}" type="presParOf" srcId="{F334E0A7-C818-442E-A2F8-4C97C8034F18}" destId="{AE751291-FC6B-46B3-8F87-7FFA20B54A84}" srcOrd="9" destOrd="0" presId="urn:microsoft.com/office/officeart/2016/7/layout/RepeatingBendingProcessNew"/>
    <dgm:cxn modelId="{C130BBC9-A953-4513-B170-DF2DF2173D85}" type="presParOf" srcId="{AE751291-FC6B-46B3-8F87-7FFA20B54A84}" destId="{D77A8922-7D31-47F3-A3E0-D38E310CCF9D}" srcOrd="0" destOrd="0" presId="urn:microsoft.com/office/officeart/2016/7/layout/RepeatingBendingProcessNew"/>
    <dgm:cxn modelId="{72D45DA7-1DCE-4705-ADAA-DF5C2123EEC2}" type="presParOf" srcId="{F334E0A7-C818-442E-A2F8-4C97C8034F18}" destId="{6E837714-F5F8-4E38-9288-AC787978F2C6}" srcOrd="10" destOrd="0" presId="urn:microsoft.com/office/officeart/2016/7/layout/RepeatingBendingProcessNew"/>
    <dgm:cxn modelId="{95BAA526-C179-4F13-BD34-37B491B6F203}" type="presParOf" srcId="{F334E0A7-C818-442E-A2F8-4C97C8034F18}" destId="{5FC7130A-15E9-4865-B947-75C8541B07FC}" srcOrd="11" destOrd="0" presId="urn:microsoft.com/office/officeart/2016/7/layout/RepeatingBendingProcessNew"/>
    <dgm:cxn modelId="{A6BDC547-7917-4BD0-9EA1-578E9441A90F}" type="presParOf" srcId="{5FC7130A-15E9-4865-B947-75C8541B07FC}" destId="{AC5B90F8-4C88-4DC7-886E-13F6168F7FC3}" srcOrd="0" destOrd="0" presId="urn:microsoft.com/office/officeart/2016/7/layout/RepeatingBendingProcessNew"/>
    <dgm:cxn modelId="{E9F1DA33-D755-4D4B-898E-8E441AF2A4DF}" type="presParOf" srcId="{F334E0A7-C818-442E-A2F8-4C97C8034F18}" destId="{0311F346-4A78-4D3B-A15A-BBA4C7B25A60}" srcOrd="12" destOrd="0" presId="urn:microsoft.com/office/officeart/2016/7/layout/RepeatingBendingProcessNew"/>
    <dgm:cxn modelId="{4E718A8D-46EE-4A47-BB61-943D9D2CB255}" type="presParOf" srcId="{F334E0A7-C818-442E-A2F8-4C97C8034F18}" destId="{50A6E7FD-DE6F-4557-B30F-A977F115710E}" srcOrd="13" destOrd="0" presId="urn:microsoft.com/office/officeart/2016/7/layout/RepeatingBendingProcessNew"/>
    <dgm:cxn modelId="{236CDEAC-A8EC-4838-9296-86CA1F539EBB}" type="presParOf" srcId="{50A6E7FD-DE6F-4557-B30F-A977F115710E}" destId="{A7C9671F-45A5-4777-963E-BE5523E4B0B9}" srcOrd="0" destOrd="0" presId="urn:microsoft.com/office/officeart/2016/7/layout/RepeatingBendingProcessNew"/>
    <dgm:cxn modelId="{82413D10-94C9-4F60-8CB8-DA38A690AC04}" type="presParOf" srcId="{F334E0A7-C818-442E-A2F8-4C97C8034F18}" destId="{30D4BCAB-0391-4ED0-8D38-B4CC8052DEC2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F5C7B6-8249-4196-A5E6-2B520D115D1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08FDCCD-4214-4A2A-B215-6216AAAD9ECE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10:30</a:t>
          </a:r>
        </a:p>
      </dgm:t>
    </dgm:pt>
    <dgm:pt modelId="{F62DC2C5-AD7E-4369-851C-F0062538ADF0}" type="parTrans" cxnId="{285E1C47-C194-4A20-A886-AD5959E10D8A}">
      <dgm:prSet/>
      <dgm:spPr/>
      <dgm:t>
        <a:bodyPr/>
        <a:lstStyle/>
        <a:p>
          <a:endParaRPr lang="en-US" sz="2000"/>
        </a:p>
      </dgm:t>
    </dgm:pt>
    <dgm:pt modelId="{236F83EA-8274-4AE0-A116-DDD8842ABEBA}" type="sibTrans" cxnId="{285E1C47-C194-4A20-A886-AD5959E10D8A}">
      <dgm:prSet custT="1"/>
      <dgm:spPr/>
      <dgm:t>
        <a:bodyPr/>
        <a:lstStyle/>
        <a:p>
          <a:endParaRPr lang="en-US" sz="600"/>
        </a:p>
      </dgm:t>
    </dgm:pt>
    <dgm:pt modelId="{798B642D-22D0-4C78-A174-EB29B6A4F4C6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Début </a:t>
          </a:r>
          <a:r>
            <a:rPr lang="en-US" sz="1600" dirty="0" err="1"/>
            <a:t>présentation</a:t>
          </a:r>
          <a:endParaRPr lang="en-US" sz="1600" dirty="0"/>
        </a:p>
      </dgm:t>
    </dgm:pt>
    <dgm:pt modelId="{7F16390A-8E37-49F8-9063-AB5DE04BC4A3}" type="parTrans" cxnId="{33D90E35-6367-4113-B8C5-B9CC1EE93C7F}">
      <dgm:prSet/>
      <dgm:spPr/>
      <dgm:t>
        <a:bodyPr/>
        <a:lstStyle/>
        <a:p>
          <a:endParaRPr lang="en-US" sz="2000"/>
        </a:p>
      </dgm:t>
    </dgm:pt>
    <dgm:pt modelId="{7BED78B6-B899-41BB-B51C-4949D7659B58}" type="sibTrans" cxnId="{33D90E35-6367-4113-B8C5-B9CC1EE93C7F}">
      <dgm:prSet/>
      <dgm:spPr/>
      <dgm:t>
        <a:bodyPr/>
        <a:lstStyle/>
        <a:p>
          <a:endParaRPr lang="en-US" sz="2000"/>
        </a:p>
      </dgm:t>
    </dgm:pt>
    <dgm:pt modelId="{B8097F41-F2EA-4D46-A820-7CC1A6BF1A9E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10:55</a:t>
          </a:r>
        </a:p>
      </dgm:t>
    </dgm:pt>
    <dgm:pt modelId="{6ECB0C9C-AE96-4100-A524-C97FE4CB7FAF}" type="parTrans" cxnId="{212E6D36-8666-489F-A0F8-60BF44AA4E1E}">
      <dgm:prSet/>
      <dgm:spPr/>
      <dgm:t>
        <a:bodyPr/>
        <a:lstStyle/>
        <a:p>
          <a:endParaRPr lang="en-US" sz="2000"/>
        </a:p>
      </dgm:t>
    </dgm:pt>
    <dgm:pt modelId="{9C861E58-EB31-48D8-9378-68380D8B86FD}" type="sibTrans" cxnId="{212E6D36-8666-489F-A0F8-60BF44AA4E1E}">
      <dgm:prSet custT="1"/>
      <dgm:spPr/>
      <dgm:t>
        <a:bodyPr/>
        <a:lstStyle/>
        <a:p>
          <a:endParaRPr lang="en-US" sz="600"/>
        </a:p>
      </dgm:t>
    </dgm:pt>
    <dgm:pt modelId="{39E13524-DCEE-439D-8CE8-D9C505B02332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5’ de pause</a:t>
          </a:r>
        </a:p>
      </dgm:t>
    </dgm:pt>
    <dgm:pt modelId="{30207695-924D-4309-9F45-65EF2C35452D}" type="parTrans" cxnId="{7DC48E01-621A-4E59-B786-6C58F0B663E8}">
      <dgm:prSet/>
      <dgm:spPr/>
      <dgm:t>
        <a:bodyPr/>
        <a:lstStyle/>
        <a:p>
          <a:endParaRPr lang="en-US" sz="2000"/>
        </a:p>
      </dgm:t>
    </dgm:pt>
    <dgm:pt modelId="{0DAC9094-BC3C-47BB-9C58-4ED5FC9B6967}" type="sibTrans" cxnId="{7DC48E01-621A-4E59-B786-6C58F0B663E8}">
      <dgm:prSet/>
      <dgm:spPr/>
      <dgm:t>
        <a:bodyPr/>
        <a:lstStyle/>
        <a:p>
          <a:endParaRPr lang="en-US" sz="2000"/>
        </a:p>
      </dgm:t>
    </dgm:pt>
    <dgm:pt modelId="{76382C66-BD96-4DD4-9315-9A1FCC823AA6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11:00</a:t>
          </a:r>
        </a:p>
      </dgm:t>
    </dgm:pt>
    <dgm:pt modelId="{435E7665-A2EA-49BA-B445-408D44E73D5F}" type="parTrans" cxnId="{3DEB6C8D-2253-4D91-9E6F-CB5846754581}">
      <dgm:prSet/>
      <dgm:spPr/>
      <dgm:t>
        <a:bodyPr/>
        <a:lstStyle/>
        <a:p>
          <a:endParaRPr lang="en-US" sz="2000"/>
        </a:p>
      </dgm:t>
    </dgm:pt>
    <dgm:pt modelId="{F94D9383-6D98-4AC8-9FA1-291097F8D22D}" type="sibTrans" cxnId="{3DEB6C8D-2253-4D91-9E6F-CB5846754581}">
      <dgm:prSet custT="1"/>
      <dgm:spPr/>
      <dgm:t>
        <a:bodyPr/>
        <a:lstStyle/>
        <a:p>
          <a:endParaRPr lang="en-US" sz="600"/>
        </a:p>
      </dgm:t>
    </dgm:pt>
    <dgm:pt modelId="{5DEE4380-EEF5-45F7-BEEC-849443D2B58D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Suite </a:t>
          </a:r>
          <a:r>
            <a:rPr lang="en-US" sz="1600" dirty="0" err="1"/>
            <a:t>présentation</a:t>
          </a:r>
          <a:endParaRPr lang="en-US" sz="1600" dirty="0"/>
        </a:p>
      </dgm:t>
    </dgm:pt>
    <dgm:pt modelId="{D2FF1427-83AF-44D0-9410-9D4872C92E63}" type="parTrans" cxnId="{03AFAAF2-721E-4A31-849B-9612F17F0A10}">
      <dgm:prSet/>
      <dgm:spPr/>
      <dgm:t>
        <a:bodyPr/>
        <a:lstStyle/>
        <a:p>
          <a:endParaRPr lang="en-US" sz="2000"/>
        </a:p>
      </dgm:t>
    </dgm:pt>
    <dgm:pt modelId="{E043317A-A40F-4000-8092-98E24FFBF3EA}" type="sibTrans" cxnId="{03AFAAF2-721E-4A31-849B-9612F17F0A10}">
      <dgm:prSet/>
      <dgm:spPr/>
      <dgm:t>
        <a:bodyPr/>
        <a:lstStyle/>
        <a:p>
          <a:endParaRPr lang="en-US" sz="2000"/>
        </a:p>
      </dgm:t>
    </dgm:pt>
    <dgm:pt modelId="{6DEF7FDC-6DC5-40A4-B8B6-983842B20026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11:25</a:t>
          </a:r>
        </a:p>
      </dgm:t>
    </dgm:pt>
    <dgm:pt modelId="{7329955A-D1DB-487A-A72A-E4E345683CF8}" type="parTrans" cxnId="{D3B4C83C-EF5D-47D4-8938-6614A94DC826}">
      <dgm:prSet/>
      <dgm:spPr/>
      <dgm:t>
        <a:bodyPr/>
        <a:lstStyle/>
        <a:p>
          <a:endParaRPr lang="en-US" sz="2000"/>
        </a:p>
      </dgm:t>
    </dgm:pt>
    <dgm:pt modelId="{97060830-8827-430F-B78F-83FEF6E50A9B}" type="sibTrans" cxnId="{D3B4C83C-EF5D-47D4-8938-6614A94DC826}">
      <dgm:prSet custT="1"/>
      <dgm:spPr/>
      <dgm:t>
        <a:bodyPr/>
        <a:lstStyle/>
        <a:p>
          <a:endParaRPr lang="en-US" sz="600"/>
        </a:p>
      </dgm:t>
    </dgm:pt>
    <dgm:pt modelId="{7E8FAFA0-0BFB-44B0-BADD-B9EE7B4E66F1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5’ de pause</a:t>
          </a:r>
        </a:p>
      </dgm:t>
    </dgm:pt>
    <dgm:pt modelId="{81846A22-405B-4472-AEA4-2FF75CBFB0FA}" type="parTrans" cxnId="{BFD7E2A9-F0E2-4086-BE4A-96E3A16717FF}">
      <dgm:prSet/>
      <dgm:spPr/>
      <dgm:t>
        <a:bodyPr/>
        <a:lstStyle/>
        <a:p>
          <a:endParaRPr lang="en-US" sz="2000"/>
        </a:p>
      </dgm:t>
    </dgm:pt>
    <dgm:pt modelId="{106AE590-E113-4D27-9188-D2D12EF90245}" type="sibTrans" cxnId="{BFD7E2A9-F0E2-4086-BE4A-96E3A16717FF}">
      <dgm:prSet/>
      <dgm:spPr/>
      <dgm:t>
        <a:bodyPr/>
        <a:lstStyle/>
        <a:p>
          <a:endParaRPr lang="en-US" sz="2000"/>
        </a:p>
      </dgm:t>
    </dgm:pt>
    <dgm:pt modelId="{6806381B-B030-418D-A727-E72F941E580D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11:30</a:t>
          </a:r>
        </a:p>
      </dgm:t>
    </dgm:pt>
    <dgm:pt modelId="{146C0651-54C3-490B-A686-1F60519096D0}" type="parTrans" cxnId="{D15148DF-6FCF-4C5D-81E9-883C12D1FC46}">
      <dgm:prSet/>
      <dgm:spPr/>
      <dgm:t>
        <a:bodyPr/>
        <a:lstStyle/>
        <a:p>
          <a:endParaRPr lang="en-US" sz="2000"/>
        </a:p>
      </dgm:t>
    </dgm:pt>
    <dgm:pt modelId="{69DC99A7-F199-4C97-B827-3D7941606DFF}" type="sibTrans" cxnId="{D15148DF-6FCF-4C5D-81E9-883C12D1FC46}">
      <dgm:prSet custT="1"/>
      <dgm:spPr/>
      <dgm:t>
        <a:bodyPr/>
        <a:lstStyle/>
        <a:p>
          <a:endParaRPr lang="en-US" sz="600"/>
        </a:p>
      </dgm:t>
    </dgm:pt>
    <dgm:pt modelId="{5731DD24-068D-4F19-864C-556DDB5D3A38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Suite </a:t>
          </a:r>
          <a:r>
            <a:rPr lang="en-US" sz="1600" dirty="0" err="1"/>
            <a:t>présentation</a:t>
          </a:r>
          <a:endParaRPr lang="en-US" sz="1600" dirty="0"/>
        </a:p>
      </dgm:t>
    </dgm:pt>
    <dgm:pt modelId="{600F4D22-896D-4424-9B4F-0B2B5374BB0B}" type="parTrans" cxnId="{482C2EC2-CED7-4236-9306-A3A7DA3A9E92}">
      <dgm:prSet/>
      <dgm:spPr/>
      <dgm:t>
        <a:bodyPr/>
        <a:lstStyle/>
        <a:p>
          <a:endParaRPr lang="en-US" sz="2000"/>
        </a:p>
      </dgm:t>
    </dgm:pt>
    <dgm:pt modelId="{CA512628-11B0-40BE-A76E-832285D14C1F}" type="sibTrans" cxnId="{482C2EC2-CED7-4236-9306-A3A7DA3A9E92}">
      <dgm:prSet/>
      <dgm:spPr/>
      <dgm:t>
        <a:bodyPr/>
        <a:lstStyle/>
        <a:p>
          <a:endParaRPr lang="en-US" sz="2000"/>
        </a:p>
      </dgm:t>
    </dgm:pt>
    <dgm:pt modelId="{C8464634-86DA-4718-9A41-2BD185924DD7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12:00</a:t>
          </a:r>
        </a:p>
      </dgm:t>
    </dgm:pt>
    <dgm:pt modelId="{C4473F7A-4939-438A-BD25-B83718E807C2}" type="parTrans" cxnId="{D537C8EA-3434-466D-86AF-174ED5476471}">
      <dgm:prSet/>
      <dgm:spPr/>
      <dgm:t>
        <a:bodyPr/>
        <a:lstStyle/>
        <a:p>
          <a:endParaRPr lang="en-US" sz="2000"/>
        </a:p>
      </dgm:t>
    </dgm:pt>
    <dgm:pt modelId="{D7AF8618-5070-4709-AACE-F99310B0D831}" type="sibTrans" cxnId="{D537C8EA-3434-466D-86AF-174ED5476471}">
      <dgm:prSet custT="1"/>
      <dgm:spPr/>
      <dgm:t>
        <a:bodyPr/>
        <a:lstStyle/>
        <a:p>
          <a:endParaRPr lang="en-US" sz="600"/>
        </a:p>
      </dgm:t>
    </dgm:pt>
    <dgm:pt modelId="{A7F9D509-BCA5-4DE7-B15A-8DC7B7E7CDE3}">
      <dgm:prSet custT="1"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Fin </a:t>
          </a:r>
          <a:r>
            <a:rPr lang="en-US" sz="1600" dirty="0" err="1"/>
            <a:t>présentation</a:t>
          </a:r>
          <a:endParaRPr lang="en-US" sz="1600" dirty="0"/>
        </a:p>
      </dgm:t>
    </dgm:pt>
    <dgm:pt modelId="{3FFA96D9-8482-460B-971B-4397B684EA64}" type="parTrans" cxnId="{91776517-ABD3-4247-9A5A-562BCBA8E5C9}">
      <dgm:prSet/>
      <dgm:spPr/>
      <dgm:t>
        <a:bodyPr/>
        <a:lstStyle/>
        <a:p>
          <a:endParaRPr lang="en-US" sz="2000"/>
        </a:p>
      </dgm:t>
    </dgm:pt>
    <dgm:pt modelId="{2B47CFE5-668E-4265-8041-1BB07BF37776}" type="sibTrans" cxnId="{91776517-ABD3-4247-9A5A-562BCBA8E5C9}">
      <dgm:prSet/>
      <dgm:spPr/>
      <dgm:t>
        <a:bodyPr/>
        <a:lstStyle/>
        <a:p>
          <a:endParaRPr lang="en-US" sz="2000"/>
        </a:p>
      </dgm:t>
    </dgm:pt>
    <dgm:pt modelId="{390950DA-7E38-4862-B528-96A4BBE7FC66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12:20</a:t>
          </a:r>
        </a:p>
      </dgm:t>
    </dgm:pt>
    <dgm:pt modelId="{088EE19E-1E2A-464B-BDCE-9BDCC0DDDFFE}" type="parTrans" cxnId="{F9C8AF9E-FF10-45EF-9E06-4CAAAC3EAFB0}">
      <dgm:prSet/>
      <dgm:spPr/>
      <dgm:t>
        <a:bodyPr/>
        <a:lstStyle/>
        <a:p>
          <a:endParaRPr lang="en-US" sz="2000"/>
        </a:p>
      </dgm:t>
    </dgm:pt>
    <dgm:pt modelId="{0A0B61AE-8ABD-45A6-BC51-49DA05BCD8F9}" type="sibTrans" cxnId="{F9C8AF9E-FF10-45EF-9E06-4CAAAC3EAFB0}">
      <dgm:prSet/>
      <dgm:spPr/>
      <dgm:t>
        <a:bodyPr/>
        <a:lstStyle/>
        <a:p>
          <a:endParaRPr lang="en-US" sz="2000"/>
        </a:p>
      </dgm:t>
    </dgm:pt>
    <dgm:pt modelId="{B9D3C444-B33B-4AE8-B470-B9DBE9A38514}">
      <dgm:prSet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50’ de pause</a:t>
          </a:r>
        </a:p>
      </dgm:t>
    </dgm:pt>
    <dgm:pt modelId="{070809A1-2E4B-4FDB-BE0E-ED01A0D6F345}" type="parTrans" cxnId="{40675386-4D9E-4C51-ACA7-198272FF838D}">
      <dgm:prSet/>
      <dgm:spPr/>
      <dgm:t>
        <a:bodyPr/>
        <a:lstStyle/>
        <a:p>
          <a:endParaRPr lang="en-US" sz="2000"/>
        </a:p>
      </dgm:t>
    </dgm:pt>
    <dgm:pt modelId="{EE4C969B-B954-4672-9523-E9A386430696}" type="sibTrans" cxnId="{40675386-4D9E-4C51-ACA7-198272FF838D}">
      <dgm:prSet/>
      <dgm:spPr/>
      <dgm:t>
        <a:bodyPr/>
        <a:lstStyle/>
        <a:p>
          <a:endParaRPr lang="en-US" sz="2000"/>
        </a:p>
      </dgm:t>
    </dgm:pt>
    <dgm:pt modelId="{181B8D97-6F08-4423-9B4D-40D60F076A27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000" dirty="0"/>
            <a:t>11:55</a:t>
          </a:r>
        </a:p>
      </dgm:t>
    </dgm:pt>
    <dgm:pt modelId="{F2223BDA-4FB9-42F2-8BD4-01275E7C4006}" type="parTrans" cxnId="{7F461A69-9C85-4C17-B50B-3BA247745B92}">
      <dgm:prSet/>
      <dgm:spPr/>
      <dgm:t>
        <a:bodyPr/>
        <a:lstStyle/>
        <a:p>
          <a:endParaRPr lang="fr-BE" sz="2000"/>
        </a:p>
      </dgm:t>
    </dgm:pt>
    <dgm:pt modelId="{8C13D292-E674-4C77-BB2B-937A43973E99}" type="sibTrans" cxnId="{7F461A69-9C85-4C17-B50B-3BA247745B92}">
      <dgm:prSet custT="1"/>
      <dgm:spPr/>
      <dgm:t>
        <a:bodyPr/>
        <a:lstStyle/>
        <a:p>
          <a:endParaRPr lang="fr-BE" sz="600"/>
        </a:p>
      </dgm:t>
    </dgm:pt>
    <dgm:pt modelId="{369C1858-C352-4FDA-9D2E-46357FC8CD48}">
      <dgm:prSet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1600" dirty="0"/>
            <a:t>5’ de pause</a:t>
          </a:r>
        </a:p>
      </dgm:t>
    </dgm:pt>
    <dgm:pt modelId="{A7B1257E-81B6-454E-9116-46A5E48BD89F}" type="parTrans" cxnId="{697381E3-B739-4F43-BAB2-B578B909BA15}">
      <dgm:prSet/>
      <dgm:spPr/>
      <dgm:t>
        <a:bodyPr/>
        <a:lstStyle/>
        <a:p>
          <a:endParaRPr lang="fr-BE" sz="2000"/>
        </a:p>
      </dgm:t>
    </dgm:pt>
    <dgm:pt modelId="{0DC007F7-4E03-4D91-9BCD-EDA462F7F95B}" type="sibTrans" cxnId="{697381E3-B739-4F43-BAB2-B578B909BA15}">
      <dgm:prSet/>
      <dgm:spPr/>
      <dgm:t>
        <a:bodyPr/>
        <a:lstStyle/>
        <a:p>
          <a:endParaRPr lang="fr-BE" sz="2000"/>
        </a:p>
      </dgm:t>
    </dgm:pt>
    <dgm:pt modelId="{F334E0A7-C818-442E-A2F8-4C97C8034F18}" type="pres">
      <dgm:prSet presAssocID="{5FF5C7B6-8249-4196-A5E6-2B520D115D13}" presName="Name0" presStyleCnt="0">
        <dgm:presLayoutVars>
          <dgm:dir/>
          <dgm:resizeHandles val="exact"/>
        </dgm:presLayoutVars>
      </dgm:prSet>
      <dgm:spPr/>
    </dgm:pt>
    <dgm:pt modelId="{294C73AE-8686-4652-BBE6-BEF7BFFA10D4}" type="pres">
      <dgm:prSet presAssocID="{608FDCCD-4214-4A2A-B215-6216AAAD9ECE}" presName="node" presStyleLbl="node1" presStyleIdx="0" presStyleCnt="8">
        <dgm:presLayoutVars>
          <dgm:bulletEnabled val="1"/>
        </dgm:presLayoutVars>
      </dgm:prSet>
      <dgm:spPr/>
    </dgm:pt>
    <dgm:pt modelId="{1400EFE9-02B5-4D42-82E1-36736DAECF8F}" type="pres">
      <dgm:prSet presAssocID="{236F83EA-8274-4AE0-A116-DDD8842ABEBA}" presName="sibTrans" presStyleLbl="sibTrans1D1" presStyleIdx="0" presStyleCnt="7"/>
      <dgm:spPr/>
    </dgm:pt>
    <dgm:pt modelId="{A2D559DA-8C8C-4701-A043-CE1D1A9EC48D}" type="pres">
      <dgm:prSet presAssocID="{236F83EA-8274-4AE0-A116-DDD8842ABEBA}" presName="connectorText" presStyleLbl="sibTrans1D1" presStyleIdx="0" presStyleCnt="7"/>
      <dgm:spPr/>
    </dgm:pt>
    <dgm:pt modelId="{71E2EA28-ED10-4BED-A043-1AA3F295F2EB}" type="pres">
      <dgm:prSet presAssocID="{B8097F41-F2EA-4D46-A820-7CC1A6BF1A9E}" presName="node" presStyleLbl="node1" presStyleIdx="1" presStyleCnt="8">
        <dgm:presLayoutVars>
          <dgm:bulletEnabled val="1"/>
        </dgm:presLayoutVars>
      </dgm:prSet>
      <dgm:spPr/>
    </dgm:pt>
    <dgm:pt modelId="{76EA5B71-7BDE-48A7-A39D-400466655FE7}" type="pres">
      <dgm:prSet presAssocID="{9C861E58-EB31-48D8-9378-68380D8B86FD}" presName="sibTrans" presStyleLbl="sibTrans1D1" presStyleIdx="1" presStyleCnt="7"/>
      <dgm:spPr/>
    </dgm:pt>
    <dgm:pt modelId="{ECFB1F21-E38A-493F-8F41-F5C1AF323A71}" type="pres">
      <dgm:prSet presAssocID="{9C861E58-EB31-48D8-9378-68380D8B86FD}" presName="connectorText" presStyleLbl="sibTrans1D1" presStyleIdx="1" presStyleCnt="7"/>
      <dgm:spPr/>
    </dgm:pt>
    <dgm:pt modelId="{EE200F4E-53FA-42D4-A019-D84AD7748352}" type="pres">
      <dgm:prSet presAssocID="{76382C66-BD96-4DD4-9315-9A1FCC823AA6}" presName="node" presStyleLbl="node1" presStyleIdx="2" presStyleCnt="8">
        <dgm:presLayoutVars>
          <dgm:bulletEnabled val="1"/>
        </dgm:presLayoutVars>
      </dgm:prSet>
      <dgm:spPr/>
    </dgm:pt>
    <dgm:pt modelId="{4DF5FC25-FFD0-4760-A877-A4FF9A7BAF92}" type="pres">
      <dgm:prSet presAssocID="{F94D9383-6D98-4AC8-9FA1-291097F8D22D}" presName="sibTrans" presStyleLbl="sibTrans1D1" presStyleIdx="2" presStyleCnt="7"/>
      <dgm:spPr/>
    </dgm:pt>
    <dgm:pt modelId="{66BD1A85-D885-4017-B286-B62F2B3C9A05}" type="pres">
      <dgm:prSet presAssocID="{F94D9383-6D98-4AC8-9FA1-291097F8D22D}" presName="connectorText" presStyleLbl="sibTrans1D1" presStyleIdx="2" presStyleCnt="7"/>
      <dgm:spPr/>
    </dgm:pt>
    <dgm:pt modelId="{94628CD2-FA8A-43C9-91DD-327026A7FD10}" type="pres">
      <dgm:prSet presAssocID="{6DEF7FDC-6DC5-40A4-B8B6-983842B20026}" presName="node" presStyleLbl="node1" presStyleIdx="3" presStyleCnt="8">
        <dgm:presLayoutVars>
          <dgm:bulletEnabled val="1"/>
        </dgm:presLayoutVars>
      </dgm:prSet>
      <dgm:spPr/>
    </dgm:pt>
    <dgm:pt modelId="{7869B11E-8052-469C-B6BF-5DAD225D7935}" type="pres">
      <dgm:prSet presAssocID="{97060830-8827-430F-B78F-83FEF6E50A9B}" presName="sibTrans" presStyleLbl="sibTrans1D1" presStyleIdx="3" presStyleCnt="7"/>
      <dgm:spPr/>
    </dgm:pt>
    <dgm:pt modelId="{6415D8B1-E5AE-441C-81D0-E914033A659A}" type="pres">
      <dgm:prSet presAssocID="{97060830-8827-430F-B78F-83FEF6E50A9B}" presName="connectorText" presStyleLbl="sibTrans1D1" presStyleIdx="3" presStyleCnt="7"/>
      <dgm:spPr/>
    </dgm:pt>
    <dgm:pt modelId="{935CABAD-82EE-4AF5-AC37-6F62BA74F422}" type="pres">
      <dgm:prSet presAssocID="{6806381B-B030-418D-A727-E72F941E580D}" presName="node" presStyleLbl="node1" presStyleIdx="4" presStyleCnt="8">
        <dgm:presLayoutVars>
          <dgm:bulletEnabled val="1"/>
        </dgm:presLayoutVars>
      </dgm:prSet>
      <dgm:spPr/>
    </dgm:pt>
    <dgm:pt modelId="{AE751291-FC6B-46B3-8F87-7FFA20B54A84}" type="pres">
      <dgm:prSet presAssocID="{69DC99A7-F199-4C97-B827-3D7941606DFF}" presName="sibTrans" presStyleLbl="sibTrans1D1" presStyleIdx="4" presStyleCnt="7"/>
      <dgm:spPr/>
    </dgm:pt>
    <dgm:pt modelId="{D77A8922-7D31-47F3-A3E0-D38E310CCF9D}" type="pres">
      <dgm:prSet presAssocID="{69DC99A7-F199-4C97-B827-3D7941606DFF}" presName="connectorText" presStyleLbl="sibTrans1D1" presStyleIdx="4" presStyleCnt="7"/>
      <dgm:spPr/>
    </dgm:pt>
    <dgm:pt modelId="{6E837714-F5F8-4E38-9288-AC787978F2C6}" type="pres">
      <dgm:prSet presAssocID="{181B8D97-6F08-4423-9B4D-40D60F076A27}" presName="node" presStyleLbl="node1" presStyleIdx="5" presStyleCnt="8">
        <dgm:presLayoutVars>
          <dgm:bulletEnabled val="1"/>
        </dgm:presLayoutVars>
      </dgm:prSet>
      <dgm:spPr/>
    </dgm:pt>
    <dgm:pt modelId="{5FC7130A-15E9-4865-B947-75C8541B07FC}" type="pres">
      <dgm:prSet presAssocID="{8C13D292-E674-4C77-BB2B-937A43973E99}" presName="sibTrans" presStyleLbl="sibTrans1D1" presStyleIdx="5" presStyleCnt="7"/>
      <dgm:spPr/>
    </dgm:pt>
    <dgm:pt modelId="{AC5B90F8-4C88-4DC7-886E-13F6168F7FC3}" type="pres">
      <dgm:prSet presAssocID="{8C13D292-E674-4C77-BB2B-937A43973E99}" presName="connectorText" presStyleLbl="sibTrans1D1" presStyleIdx="5" presStyleCnt="7"/>
      <dgm:spPr/>
    </dgm:pt>
    <dgm:pt modelId="{0311F346-4A78-4D3B-A15A-BBA4C7B25A60}" type="pres">
      <dgm:prSet presAssocID="{C8464634-86DA-4718-9A41-2BD185924DD7}" presName="node" presStyleLbl="node1" presStyleIdx="6" presStyleCnt="8">
        <dgm:presLayoutVars>
          <dgm:bulletEnabled val="1"/>
        </dgm:presLayoutVars>
      </dgm:prSet>
      <dgm:spPr/>
    </dgm:pt>
    <dgm:pt modelId="{50A6E7FD-DE6F-4557-B30F-A977F115710E}" type="pres">
      <dgm:prSet presAssocID="{D7AF8618-5070-4709-AACE-F99310B0D831}" presName="sibTrans" presStyleLbl="sibTrans1D1" presStyleIdx="6" presStyleCnt="7"/>
      <dgm:spPr/>
    </dgm:pt>
    <dgm:pt modelId="{A7C9671F-45A5-4777-963E-BE5523E4B0B9}" type="pres">
      <dgm:prSet presAssocID="{D7AF8618-5070-4709-AACE-F99310B0D831}" presName="connectorText" presStyleLbl="sibTrans1D1" presStyleIdx="6" presStyleCnt="7"/>
      <dgm:spPr/>
    </dgm:pt>
    <dgm:pt modelId="{30D4BCAB-0391-4ED0-8D38-B4CC8052DEC2}" type="pres">
      <dgm:prSet presAssocID="{390950DA-7E38-4862-B528-96A4BBE7FC66}" presName="node" presStyleLbl="node1" presStyleIdx="7" presStyleCnt="8">
        <dgm:presLayoutVars>
          <dgm:bulletEnabled val="1"/>
        </dgm:presLayoutVars>
      </dgm:prSet>
      <dgm:spPr/>
    </dgm:pt>
  </dgm:ptLst>
  <dgm:cxnLst>
    <dgm:cxn modelId="{68F7A700-694B-4708-8F0E-FA638E9AB622}" type="presOf" srcId="{B9D3C444-B33B-4AE8-B470-B9DBE9A38514}" destId="{30D4BCAB-0391-4ED0-8D38-B4CC8052DEC2}" srcOrd="0" destOrd="1" presId="urn:microsoft.com/office/officeart/2016/7/layout/RepeatingBendingProcessNew"/>
    <dgm:cxn modelId="{7DC48E01-621A-4E59-B786-6C58F0B663E8}" srcId="{B8097F41-F2EA-4D46-A820-7CC1A6BF1A9E}" destId="{39E13524-DCEE-439D-8CE8-D9C505B02332}" srcOrd="0" destOrd="0" parTransId="{30207695-924D-4309-9F45-65EF2C35452D}" sibTransId="{0DAC9094-BC3C-47BB-9C58-4ED5FC9B6967}"/>
    <dgm:cxn modelId="{74886D12-6D11-42BD-99D3-3D5AB694E91A}" type="presOf" srcId="{B8097F41-F2EA-4D46-A820-7CC1A6BF1A9E}" destId="{71E2EA28-ED10-4BED-A043-1AA3F295F2EB}" srcOrd="0" destOrd="0" presId="urn:microsoft.com/office/officeart/2016/7/layout/RepeatingBendingProcessNew"/>
    <dgm:cxn modelId="{91776517-ABD3-4247-9A5A-562BCBA8E5C9}" srcId="{C8464634-86DA-4718-9A41-2BD185924DD7}" destId="{A7F9D509-BCA5-4DE7-B15A-8DC7B7E7CDE3}" srcOrd="0" destOrd="0" parTransId="{3FFA96D9-8482-460B-971B-4397B684EA64}" sibTransId="{2B47CFE5-668E-4265-8041-1BB07BF37776}"/>
    <dgm:cxn modelId="{C9C3C117-8F58-4B86-991F-ED61520246F7}" type="presOf" srcId="{9C861E58-EB31-48D8-9378-68380D8B86FD}" destId="{76EA5B71-7BDE-48A7-A39D-400466655FE7}" srcOrd="0" destOrd="0" presId="urn:microsoft.com/office/officeart/2016/7/layout/RepeatingBendingProcessNew"/>
    <dgm:cxn modelId="{75A5E51C-516D-4D90-AE3E-3360C003802E}" type="presOf" srcId="{7E8FAFA0-0BFB-44B0-BADD-B9EE7B4E66F1}" destId="{94628CD2-FA8A-43C9-91DD-327026A7FD10}" srcOrd="0" destOrd="1" presId="urn:microsoft.com/office/officeart/2016/7/layout/RepeatingBendingProcessNew"/>
    <dgm:cxn modelId="{ADD99020-68EE-48E6-BF28-CBB92AD3458A}" type="presOf" srcId="{D7AF8618-5070-4709-AACE-F99310B0D831}" destId="{A7C9671F-45A5-4777-963E-BE5523E4B0B9}" srcOrd="1" destOrd="0" presId="urn:microsoft.com/office/officeart/2016/7/layout/RepeatingBendingProcessNew"/>
    <dgm:cxn modelId="{F3887325-3E61-4BA6-B96A-49D5FBA95D8A}" type="presOf" srcId="{69DC99A7-F199-4C97-B827-3D7941606DFF}" destId="{D77A8922-7D31-47F3-A3E0-D38E310CCF9D}" srcOrd="1" destOrd="0" presId="urn:microsoft.com/office/officeart/2016/7/layout/RepeatingBendingProcessNew"/>
    <dgm:cxn modelId="{33D90E35-6367-4113-B8C5-B9CC1EE93C7F}" srcId="{608FDCCD-4214-4A2A-B215-6216AAAD9ECE}" destId="{798B642D-22D0-4C78-A174-EB29B6A4F4C6}" srcOrd="0" destOrd="0" parTransId="{7F16390A-8E37-49F8-9063-AB5DE04BC4A3}" sibTransId="{7BED78B6-B899-41BB-B51C-4949D7659B58}"/>
    <dgm:cxn modelId="{212E6D36-8666-489F-A0F8-60BF44AA4E1E}" srcId="{5FF5C7B6-8249-4196-A5E6-2B520D115D13}" destId="{B8097F41-F2EA-4D46-A820-7CC1A6BF1A9E}" srcOrd="1" destOrd="0" parTransId="{6ECB0C9C-AE96-4100-A524-C97FE4CB7FAF}" sibTransId="{9C861E58-EB31-48D8-9378-68380D8B86FD}"/>
    <dgm:cxn modelId="{D3B4C83C-EF5D-47D4-8938-6614A94DC826}" srcId="{5FF5C7B6-8249-4196-A5E6-2B520D115D13}" destId="{6DEF7FDC-6DC5-40A4-B8B6-983842B20026}" srcOrd="3" destOrd="0" parTransId="{7329955A-D1DB-487A-A72A-E4E345683CF8}" sibTransId="{97060830-8827-430F-B78F-83FEF6E50A9B}"/>
    <dgm:cxn modelId="{98EA1061-EDEF-48C2-A74A-7DECB2E1CBF5}" type="presOf" srcId="{C8464634-86DA-4718-9A41-2BD185924DD7}" destId="{0311F346-4A78-4D3B-A15A-BBA4C7B25A60}" srcOrd="0" destOrd="0" presId="urn:microsoft.com/office/officeart/2016/7/layout/RepeatingBendingProcessNew"/>
    <dgm:cxn modelId="{7879F243-2B5D-4CDF-A3B8-210E841F71C1}" type="presOf" srcId="{97060830-8827-430F-B78F-83FEF6E50A9B}" destId="{7869B11E-8052-469C-B6BF-5DAD225D7935}" srcOrd="0" destOrd="0" presId="urn:microsoft.com/office/officeart/2016/7/layout/RepeatingBendingProcessNew"/>
    <dgm:cxn modelId="{285E1C47-C194-4A20-A886-AD5959E10D8A}" srcId="{5FF5C7B6-8249-4196-A5E6-2B520D115D13}" destId="{608FDCCD-4214-4A2A-B215-6216AAAD9ECE}" srcOrd="0" destOrd="0" parTransId="{F62DC2C5-AD7E-4369-851C-F0062538ADF0}" sibTransId="{236F83EA-8274-4AE0-A116-DDD8842ABEBA}"/>
    <dgm:cxn modelId="{7F461A69-9C85-4C17-B50B-3BA247745B92}" srcId="{5FF5C7B6-8249-4196-A5E6-2B520D115D13}" destId="{181B8D97-6F08-4423-9B4D-40D60F076A27}" srcOrd="5" destOrd="0" parTransId="{F2223BDA-4FB9-42F2-8BD4-01275E7C4006}" sibTransId="{8C13D292-E674-4C77-BB2B-937A43973E99}"/>
    <dgm:cxn modelId="{C764FF6C-789B-4C4D-A8F8-09B80FBB5D6C}" type="presOf" srcId="{8C13D292-E674-4C77-BB2B-937A43973E99}" destId="{AC5B90F8-4C88-4DC7-886E-13F6168F7FC3}" srcOrd="1" destOrd="0" presId="urn:microsoft.com/office/officeart/2016/7/layout/RepeatingBendingProcessNew"/>
    <dgm:cxn modelId="{2F7FD26E-0EC9-418F-A397-B0AECF564411}" type="presOf" srcId="{F94D9383-6D98-4AC8-9FA1-291097F8D22D}" destId="{66BD1A85-D885-4017-B286-B62F2B3C9A05}" srcOrd="1" destOrd="0" presId="urn:microsoft.com/office/officeart/2016/7/layout/RepeatingBendingProcessNew"/>
    <dgm:cxn modelId="{DCBDA870-4B03-45DE-87BD-D5DAE6C02D20}" type="presOf" srcId="{181B8D97-6F08-4423-9B4D-40D60F076A27}" destId="{6E837714-F5F8-4E38-9288-AC787978F2C6}" srcOrd="0" destOrd="0" presId="urn:microsoft.com/office/officeart/2016/7/layout/RepeatingBendingProcessNew"/>
    <dgm:cxn modelId="{B6FFF15A-D096-4601-B60F-690A20BAE0AB}" type="presOf" srcId="{6DEF7FDC-6DC5-40A4-B8B6-983842B20026}" destId="{94628CD2-FA8A-43C9-91DD-327026A7FD10}" srcOrd="0" destOrd="0" presId="urn:microsoft.com/office/officeart/2016/7/layout/RepeatingBendingProcessNew"/>
    <dgm:cxn modelId="{BAA0517D-D509-4103-A8F3-62719C5EEB80}" type="presOf" srcId="{39E13524-DCEE-439D-8CE8-D9C505B02332}" destId="{71E2EA28-ED10-4BED-A043-1AA3F295F2EB}" srcOrd="0" destOrd="1" presId="urn:microsoft.com/office/officeart/2016/7/layout/RepeatingBendingProcessNew"/>
    <dgm:cxn modelId="{1C2EB681-61D8-48C6-9F2C-ABFD7E15EFD3}" type="presOf" srcId="{5FF5C7B6-8249-4196-A5E6-2B520D115D13}" destId="{F334E0A7-C818-442E-A2F8-4C97C8034F18}" srcOrd="0" destOrd="0" presId="urn:microsoft.com/office/officeart/2016/7/layout/RepeatingBendingProcessNew"/>
    <dgm:cxn modelId="{0E21BC83-C1CF-4F5D-9B44-07380B62FC06}" type="presOf" srcId="{6806381B-B030-418D-A727-E72F941E580D}" destId="{935CABAD-82EE-4AF5-AC37-6F62BA74F422}" srcOrd="0" destOrd="0" presId="urn:microsoft.com/office/officeart/2016/7/layout/RepeatingBendingProcessNew"/>
    <dgm:cxn modelId="{173FCF85-A5FD-43B9-BB3E-D481D7C04B50}" type="presOf" srcId="{236F83EA-8274-4AE0-A116-DDD8842ABEBA}" destId="{A2D559DA-8C8C-4701-A043-CE1D1A9EC48D}" srcOrd="1" destOrd="0" presId="urn:microsoft.com/office/officeart/2016/7/layout/RepeatingBendingProcessNew"/>
    <dgm:cxn modelId="{40675386-4D9E-4C51-ACA7-198272FF838D}" srcId="{390950DA-7E38-4862-B528-96A4BBE7FC66}" destId="{B9D3C444-B33B-4AE8-B470-B9DBE9A38514}" srcOrd="0" destOrd="0" parTransId="{070809A1-2E4B-4FDB-BE0E-ED01A0D6F345}" sibTransId="{EE4C969B-B954-4672-9523-E9A386430696}"/>
    <dgm:cxn modelId="{3DEB6C8D-2253-4D91-9E6F-CB5846754581}" srcId="{5FF5C7B6-8249-4196-A5E6-2B520D115D13}" destId="{76382C66-BD96-4DD4-9315-9A1FCC823AA6}" srcOrd="2" destOrd="0" parTransId="{435E7665-A2EA-49BA-B445-408D44E73D5F}" sibTransId="{F94D9383-6D98-4AC8-9FA1-291097F8D22D}"/>
    <dgm:cxn modelId="{7A585D8E-417E-49E0-81EE-12A5D4854411}" type="presOf" srcId="{D7AF8618-5070-4709-AACE-F99310B0D831}" destId="{50A6E7FD-DE6F-4557-B30F-A977F115710E}" srcOrd="0" destOrd="0" presId="urn:microsoft.com/office/officeart/2016/7/layout/RepeatingBendingProcessNew"/>
    <dgm:cxn modelId="{42557590-DE63-4EEB-8352-10BF9AAE908E}" type="presOf" srcId="{5731DD24-068D-4F19-864C-556DDB5D3A38}" destId="{935CABAD-82EE-4AF5-AC37-6F62BA74F422}" srcOrd="0" destOrd="1" presId="urn:microsoft.com/office/officeart/2016/7/layout/RepeatingBendingProcessNew"/>
    <dgm:cxn modelId="{39350191-069F-4B22-9C3C-9E20D7B022A7}" type="presOf" srcId="{8C13D292-E674-4C77-BB2B-937A43973E99}" destId="{5FC7130A-15E9-4865-B947-75C8541B07FC}" srcOrd="0" destOrd="0" presId="urn:microsoft.com/office/officeart/2016/7/layout/RepeatingBendingProcessNew"/>
    <dgm:cxn modelId="{0D17F199-3586-4D9C-8847-66D863B74A89}" type="presOf" srcId="{9C861E58-EB31-48D8-9378-68380D8B86FD}" destId="{ECFB1F21-E38A-493F-8F41-F5C1AF323A71}" srcOrd="1" destOrd="0" presId="urn:microsoft.com/office/officeart/2016/7/layout/RepeatingBendingProcessNew"/>
    <dgm:cxn modelId="{A167419E-CB61-4588-AD5A-57FADC83F207}" type="presOf" srcId="{608FDCCD-4214-4A2A-B215-6216AAAD9ECE}" destId="{294C73AE-8686-4652-BBE6-BEF7BFFA10D4}" srcOrd="0" destOrd="0" presId="urn:microsoft.com/office/officeart/2016/7/layout/RepeatingBendingProcessNew"/>
    <dgm:cxn modelId="{F9C8AF9E-FF10-45EF-9E06-4CAAAC3EAFB0}" srcId="{5FF5C7B6-8249-4196-A5E6-2B520D115D13}" destId="{390950DA-7E38-4862-B528-96A4BBE7FC66}" srcOrd="7" destOrd="0" parTransId="{088EE19E-1E2A-464B-BDCE-9BDCC0DDDFFE}" sibTransId="{0A0B61AE-8ABD-45A6-BC51-49DA05BCD8F9}"/>
    <dgm:cxn modelId="{BFD7E2A9-F0E2-4086-BE4A-96E3A16717FF}" srcId="{6DEF7FDC-6DC5-40A4-B8B6-983842B20026}" destId="{7E8FAFA0-0BFB-44B0-BADD-B9EE7B4E66F1}" srcOrd="0" destOrd="0" parTransId="{81846A22-405B-4472-AEA4-2FF75CBFB0FA}" sibTransId="{106AE590-E113-4D27-9188-D2D12EF90245}"/>
    <dgm:cxn modelId="{9EECF7B5-D168-4417-976C-DFDF0FF6DD8C}" type="presOf" srcId="{390950DA-7E38-4862-B528-96A4BBE7FC66}" destId="{30D4BCAB-0391-4ED0-8D38-B4CC8052DEC2}" srcOrd="0" destOrd="0" presId="urn:microsoft.com/office/officeart/2016/7/layout/RepeatingBendingProcessNew"/>
    <dgm:cxn modelId="{482C2EC2-CED7-4236-9306-A3A7DA3A9E92}" srcId="{6806381B-B030-418D-A727-E72F941E580D}" destId="{5731DD24-068D-4F19-864C-556DDB5D3A38}" srcOrd="0" destOrd="0" parTransId="{600F4D22-896D-4424-9B4F-0B2B5374BB0B}" sibTransId="{CA512628-11B0-40BE-A76E-832285D14C1F}"/>
    <dgm:cxn modelId="{CE0179C4-BF2E-46C2-9B3A-210CB7419D70}" type="presOf" srcId="{369C1858-C352-4FDA-9D2E-46357FC8CD48}" destId="{6E837714-F5F8-4E38-9288-AC787978F2C6}" srcOrd="0" destOrd="1" presId="urn:microsoft.com/office/officeart/2016/7/layout/RepeatingBendingProcessNew"/>
    <dgm:cxn modelId="{0CA939CE-BD5B-414A-9960-556FAD19D702}" type="presOf" srcId="{5DEE4380-EEF5-45F7-BEEC-849443D2B58D}" destId="{EE200F4E-53FA-42D4-A019-D84AD7748352}" srcOrd="0" destOrd="1" presId="urn:microsoft.com/office/officeart/2016/7/layout/RepeatingBendingProcessNew"/>
    <dgm:cxn modelId="{108FACCF-54CD-408F-BEA0-4D846115BAB7}" type="presOf" srcId="{76382C66-BD96-4DD4-9315-9A1FCC823AA6}" destId="{EE200F4E-53FA-42D4-A019-D84AD7748352}" srcOrd="0" destOrd="0" presId="urn:microsoft.com/office/officeart/2016/7/layout/RepeatingBendingProcessNew"/>
    <dgm:cxn modelId="{A9BB1FD3-13F4-46C9-B2F0-560F5C349C0C}" type="presOf" srcId="{F94D9383-6D98-4AC8-9FA1-291097F8D22D}" destId="{4DF5FC25-FFD0-4760-A877-A4FF9A7BAF92}" srcOrd="0" destOrd="0" presId="urn:microsoft.com/office/officeart/2016/7/layout/RepeatingBendingProcessNew"/>
    <dgm:cxn modelId="{217A04D8-2EBE-47A4-8AFB-8570CFA7DF24}" type="presOf" srcId="{A7F9D509-BCA5-4DE7-B15A-8DC7B7E7CDE3}" destId="{0311F346-4A78-4D3B-A15A-BBA4C7B25A60}" srcOrd="0" destOrd="1" presId="urn:microsoft.com/office/officeart/2016/7/layout/RepeatingBendingProcessNew"/>
    <dgm:cxn modelId="{183518DA-C160-4A35-AE95-E6621EB85C35}" type="presOf" srcId="{798B642D-22D0-4C78-A174-EB29B6A4F4C6}" destId="{294C73AE-8686-4652-BBE6-BEF7BFFA10D4}" srcOrd="0" destOrd="1" presId="urn:microsoft.com/office/officeart/2016/7/layout/RepeatingBendingProcessNew"/>
    <dgm:cxn modelId="{86CBA8DB-8CD8-4B91-9FB3-B41C76787371}" type="presOf" srcId="{69DC99A7-F199-4C97-B827-3D7941606DFF}" destId="{AE751291-FC6B-46B3-8F87-7FFA20B54A84}" srcOrd="0" destOrd="0" presId="urn:microsoft.com/office/officeart/2016/7/layout/RepeatingBendingProcessNew"/>
    <dgm:cxn modelId="{D15148DF-6FCF-4C5D-81E9-883C12D1FC46}" srcId="{5FF5C7B6-8249-4196-A5E6-2B520D115D13}" destId="{6806381B-B030-418D-A727-E72F941E580D}" srcOrd="4" destOrd="0" parTransId="{146C0651-54C3-490B-A686-1F60519096D0}" sibTransId="{69DC99A7-F199-4C97-B827-3D7941606DFF}"/>
    <dgm:cxn modelId="{697381E3-B739-4F43-BAB2-B578B909BA15}" srcId="{181B8D97-6F08-4423-9B4D-40D60F076A27}" destId="{369C1858-C352-4FDA-9D2E-46357FC8CD48}" srcOrd="0" destOrd="0" parTransId="{A7B1257E-81B6-454E-9116-46A5E48BD89F}" sibTransId="{0DC007F7-4E03-4D91-9BCD-EDA462F7F95B}"/>
    <dgm:cxn modelId="{D537C8EA-3434-466D-86AF-174ED5476471}" srcId="{5FF5C7B6-8249-4196-A5E6-2B520D115D13}" destId="{C8464634-86DA-4718-9A41-2BD185924DD7}" srcOrd="6" destOrd="0" parTransId="{C4473F7A-4939-438A-BD25-B83718E807C2}" sibTransId="{D7AF8618-5070-4709-AACE-F99310B0D831}"/>
    <dgm:cxn modelId="{343F0AF0-7DBC-46B6-9FF9-D8D2938F7C07}" type="presOf" srcId="{97060830-8827-430F-B78F-83FEF6E50A9B}" destId="{6415D8B1-E5AE-441C-81D0-E914033A659A}" srcOrd="1" destOrd="0" presId="urn:microsoft.com/office/officeart/2016/7/layout/RepeatingBendingProcessNew"/>
    <dgm:cxn modelId="{03AFAAF2-721E-4A31-849B-9612F17F0A10}" srcId="{76382C66-BD96-4DD4-9315-9A1FCC823AA6}" destId="{5DEE4380-EEF5-45F7-BEEC-849443D2B58D}" srcOrd="0" destOrd="0" parTransId="{D2FF1427-83AF-44D0-9410-9D4872C92E63}" sibTransId="{E043317A-A40F-4000-8092-98E24FFBF3EA}"/>
    <dgm:cxn modelId="{3C3DBDF4-910A-4FFD-8035-5136CF8F8253}" type="presOf" srcId="{236F83EA-8274-4AE0-A116-DDD8842ABEBA}" destId="{1400EFE9-02B5-4D42-82E1-36736DAECF8F}" srcOrd="0" destOrd="0" presId="urn:microsoft.com/office/officeart/2016/7/layout/RepeatingBendingProcessNew"/>
    <dgm:cxn modelId="{015382BA-35F6-41BD-A2BD-AFF8F7808AA8}" type="presParOf" srcId="{F334E0A7-C818-442E-A2F8-4C97C8034F18}" destId="{294C73AE-8686-4652-BBE6-BEF7BFFA10D4}" srcOrd="0" destOrd="0" presId="urn:microsoft.com/office/officeart/2016/7/layout/RepeatingBendingProcessNew"/>
    <dgm:cxn modelId="{E56DA761-8274-40B1-BDE0-48AA389D9379}" type="presParOf" srcId="{F334E0A7-C818-442E-A2F8-4C97C8034F18}" destId="{1400EFE9-02B5-4D42-82E1-36736DAECF8F}" srcOrd="1" destOrd="0" presId="urn:microsoft.com/office/officeart/2016/7/layout/RepeatingBendingProcessNew"/>
    <dgm:cxn modelId="{60A547D7-8FE7-490A-BF64-9508BCFB9E81}" type="presParOf" srcId="{1400EFE9-02B5-4D42-82E1-36736DAECF8F}" destId="{A2D559DA-8C8C-4701-A043-CE1D1A9EC48D}" srcOrd="0" destOrd="0" presId="urn:microsoft.com/office/officeart/2016/7/layout/RepeatingBendingProcessNew"/>
    <dgm:cxn modelId="{E50B9003-8C96-45E1-B917-A7C1FDE6535F}" type="presParOf" srcId="{F334E0A7-C818-442E-A2F8-4C97C8034F18}" destId="{71E2EA28-ED10-4BED-A043-1AA3F295F2EB}" srcOrd="2" destOrd="0" presId="urn:microsoft.com/office/officeart/2016/7/layout/RepeatingBendingProcessNew"/>
    <dgm:cxn modelId="{35B9BA82-9268-4E1E-8358-E176B9BBA238}" type="presParOf" srcId="{F334E0A7-C818-442E-A2F8-4C97C8034F18}" destId="{76EA5B71-7BDE-48A7-A39D-400466655FE7}" srcOrd="3" destOrd="0" presId="urn:microsoft.com/office/officeart/2016/7/layout/RepeatingBendingProcessNew"/>
    <dgm:cxn modelId="{0EC20755-4CC8-400A-8F4A-712C9B5FC14B}" type="presParOf" srcId="{76EA5B71-7BDE-48A7-A39D-400466655FE7}" destId="{ECFB1F21-E38A-493F-8F41-F5C1AF323A71}" srcOrd="0" destOrd="0" presId="urn:microsoft.com/office/officeart/2016/7/layout/RepeatingBendingProcessNew"/>
    <dgm:cxn modelId="{F8B512E3-221C-40D7-AA93-03D8055E9035}" type="presParOf" srcId="{F334E0A7-C818-442E-A2F8-4C97C8034F18}" destId="{EE200F4E-53FA-42D4-A019-D84AD7748352}" srcOrd="4" destOrd="0" presId="urn:microsoft.com/office/officeart/2016/7/layout/RepeatingBendingProcessNew"/>
    <dgm:cxn modelId="{2BA85280-4EBA-4C74-85FE-A4F754C6A78F}" type="presParOf" srcId="{F334E0A7-C818-442E-A2F8-4C97C8034F18}" destId="{4DF5FC25-FFD0-4760-A877-A4FF9A7BAF92}" srcOrd="5" destOrd="0" presId="urn:microsoft.com/office/officeart/2016/7/layout/RepeatingBendingProcessNew"/>
    <dgm:cxn modelId="{9B82BF74-1BBA-4521-A027-5B0B2AA6C9E5}" type="presParOf" srcId="{4DF5FC25-FFD0-4760-A877-A4FF9A7BAF92}" destId="{66BD1A85-D885-4017-B286-B62F2B3C9A05}" srcOrd="0" destOrd="0" presId="urn:microsoft.com/office/officeart/2016/7/layout/RepeatingBendingProcessNew"/>
    <dgm:cxn modelId="{9EA09F59-652D-4D11-82BC-1C095AF4EA44}" type="presParOf" srcId="{F334E0A7-C818-442E-A2F8-4C97C8034F18}" destId="{94628CD2-FA8A-43C9-91DD-327026A7FD10}" srcOrd="6" destOrd="0" presId="urn:microsoft.com/office/officeart/2016/7/layout/RepeatingBendingProcessNew"/>
    <dgm:cxn modelId="{DA83610D-F58F-4346-8102-9F82AF73515A}" type="presParOf" srcId="{F334E0A7-C818-442E-A2F8-4C97C8034F18}" destId="{7869B11E-8052-469C-B6BF-5DAD225D7935}" srcOrd="7" destOrd="0" presId="urn:microsoft.com/office/officeart/2016/7/layout/RepeatingBendingProcessNew"/>
    <dgm:cxn modelId="{6B1CEF51-21EF-4F0E-B5D0-B7E51F19E329}" type="presParOf" srcId="{7869B11E-8052-469C-B6BF-5DAD225D7935}" destId="{6415D8B1-E5AE-441C-81D0-E914033A659A}" srcOrd="0" destOrd="0" presId="urn:microsoft.com/office/officeart/2016/7/layout/RepeatingBendingProcessNew"/>
    <dgm:cxn modelId="{E0B4C718-4749-42F4-8648-D215F27E3CAD}" type="presParOf" srcId="{F334E0A7-C818-442E-A2F8-4C97C8034F18}" destId="{935CABAD-82EE-4AF5-AC37-6F62BA74F422}" srcOrd="8" destOrd="0" presId="urn:microsoft.com/office/officeart/2016/7/layout/RepeatingBendingProcessNew"/>
    <dgm:cxn modelId="{F75DE4A7-BC83-4F37-B972-4FC3E5415468}" type="presParOf" srcId="{F334E0A7-C818-442E-A2F8-4C97C8034F18}" destId="{AE751291-FC6B-46B3-8F87-7FFA20B54A84}" srcOrd="9" destOrd="0" presId="urn:microsoft.com/office/officeart/2016/7/layout/RepeatingBendingProcessNew"/>
    <dgm:cxn modelId="{C130BBC9-A953-4513-B170-DF2DF2173D85}" type="presParOf" srcId="{AE751291-FC6B-46B3-8F87-7FFA20B54A84}" destId="{D77A8922-7D31-47F3-A3E0-D38E310CCF9D}" srcOrd="0" destOrd="0" presId="urn:microsoft.com/office/officeart/2016/7/layout/RepeatingBendingProcessNew"/>
    <dgm:cxn modelId="{72D45DA7-1DCE-4705-ADAA-DF5C2123EEC2}" type="presParOf" srcId="{F334E0A7-C818-442E-A2F8-4C97C8034F18}" destId="{6E837714-F5F8-4E38-9288-AC787978F2C6}" srcOrd="10" destOrd="0" presId="urn:microsoft.com/office/officeart/2016/7/layout/RepeatingBendingProcessNew"/>
    <dgm:cxn modelId="{95BAA526-C179-4F13-BD34-37B491B6F203}" type="presParOf" srcId="{F334E0A7-C818-442E-A2F8-4C97C8034F18}" destId="{5FC7130A-15E9-4865-B947-75C8541B07FC}" srcOrd="11" destOrd="0" presId="urn:microsoft.com/office/officeart/2016/7/layout/RepeatingBendingProcessNew"/>
    <dgm:cxn modelId="{A6BDC547-7917-4BD0-9EA1-578E9441A90F}" type="presParOf" srcId="{5FC7130A-15E9-4865-B947-75C8541B07FC}" destId="{AC5B90F8-4C88-4DC7-886E-13F6168F7FC3}" srcOrd="0" destOrd="0" presId="urn:microsoft.com/office/officeart/2016/7/layout/RepeatingBendingProcessNew"/>
    <dgm:cxn modelId="{E9F1DA33-D755-4D4B-898E-8E441AF2A4DF}" type="presParOf" srcId="{F334E0A7-C818-442E-A2F8-4C97C8034F18}" destId="{0311F346-4A78-4D3B-A15A-BBA4C7B25A60}" srcOrd="12" destOrd="0" presId="urn:microsoft.com/office/officeart/2016/7/layout/RepeatingBendingProcessNew"/>
    <dgm:cxn modelId="{4E718A8D-46EE-4A47-BB61-943D9D2CB255}" type="presParOf" srcId="{F334E0A7-C818-442E-A2F8-4C97C8034F18}" destId="{50A6E7FD-DE6F-4557-B30F-A977F115710E}" srcOrd="13" destOrd="0" presId="urn:microsoft.com/office/officeart/2016/7/layout/RepeatingBendingProcessNew"/>
    <dgm:cxn modelId="{236CDEAC-A8EC-4838-9296-86CA1F539EBB}" type="presParOf" srcId="{50A6E7FD-DE6F-4557-B30F-A977F115710E}" destId="{A7C9671F-45A5-4777-963E-BE5523E4B0B9}" srcOrd="0" destOrd="0" presId="urn:microsoft.com/office/officeart/2016/7/layout/RepeatingBendingProcessNew"/>
    <dgm:cxn modelId="{82413D10-94C9-4F60-8CB8-DA38A690AC04}" type="presParOf" srcId="{F334E0A7-C818-442E-A2F8-4C97C8034F18}" destId="{30D4BCAB-0391-4ED0-8D38-B4CC8052DEC2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EFE9-02B5-4D42-82E1-36736DAECF8F}">
      <dsp:nvSpPr>
        <dsp:cNvPr id="0" name=""/>
        <dsp:cNvSpPr/>
      </dsp:nvSpPr>
      <dsp:spPr>
        <a:xfrm>
          <a:off x="1838521" y="426009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93251" y="469938"/>
        <a:ext cx="17897" cy="3583"/>
      </dsp:txXfrm>
    </dsp:sp>
    <dsp:sp modelId="{294C73AE-8686-4652-BBE6-BEF7BFFA10D4}">
      <dsp:nvSpPr>
        <dsp:cNvPr id="0" name=""/>
        <dsp:cNvSpPr/>
      </dsp:nvSpPr>
      <dsp:spPr>
        <a:xfrm>
          <a:off x="283984" y="4828"/>
          <a:ext cx="1556337" cy="933802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8:30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Début atelier</a:t>
          </a:r>
        </a:p>
      </dsp:txBody>
      <dsp:txXfrm>
        <a:off x="283984" y="4828"/>
        <a:ext cx="1556337" cy="933802"/>
      </dsp:txXfrm>
    </dsp:sp>
    <dsp:sp modelId="{76EA5B71-7BDE-48A7-A39D-400466655FE7}">
      <dsp:nvSpPr>
        <dsp:cNvPr id="0" name=""/>
        <dsp:cNvSpPr/>
      </dsp:nvSpPr>
      <dsp:spPr>
        <a:xfrm>
          <a:off x="1062152" y="936830"/>
          <a:ext cx="1914294" cy="327357"/>
        </a:xfrm>
        <a:custGeom>
          <a:avLst/>
          <a:gdLst/>
          <a:ahLst/>
          <a:cxnLst/>
          <a:rect l="0" t="0" r="0" b="0"/>
          <a:pathLst>
            <a:path>
              <a:moveTo>
                <a:pt x="1914294" y="0"/>
              </a:moveTo>
              <a:lnTo>
                <a:pt x="1914294" y="180778"/>
              </a:lnTo>
              <a:lnTo>
                <a:pt x="0" y="180778"/>
              </a:lnTo>
              <a:lnTo>
                <a:pt x="0" y="32735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70613" y="1098718"/>
        <a:ext cx="97373" cy="3583"/>
      </dsp:txXfrm>
    </dsp:sp>
    <dsp:sp modelId="{71E2EA28-ED10-4BED-A043-1AA3F295F2EB}">
      <dsp:nvSpPr>
        <dsp:cNvPr id="0" name=""/>
        <dsp:cNvSpPr/>
      </dsp:nvSpPr>
      <dsp:spPr>
        <a:xfrm>
          <a:off x="2198278" y="4828"/>
          <a:ext cx="1556337" cy="93380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8:55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5’ de pause</a:t>
          </a:r>
        </a:p>
      </dsp:txBody>
      <dsp:txXfrm>
        <a:off x="2198278" y="4828"/>
        <a:ext cx="1556337" cy="933802"/>
      </dsp:txXfrm>
    </dsp:sp>
    <dsp:sp modelId="{4DF5FC25-FFD0-4760-A877-A4FF9A7BAF92}">
      <dsp:nvSpPr>
        <dsp:cNvPr id="0" name=""/>
        <dsp:cNvSpPr/>
      </dsp:nvSpPr>
      <dsp:spPr>
        <a:xfrm>
          <a:off x="1838521" y="1717769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93251" y="1761698"/>
        <a:ext cx="17897" cy="3583"/>
      </dsp:txXfrm>
    </dsp:sp>
    <dsp:sp modelId="{EE200F4E-53FA-42D4-A019-D84AD7748352}">
      <dsp:nvSpPr>
        <dsp:cNvPr id="0" name=""/>
        <dsp:cNvSpPr/>
      </dsp:nvSpPr>
      <dsp:spPr>
        <a:xfrm>
          <a:off x="283984" y="1296588"/>
          <a:ext cx="1556337" cy="933802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9:00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Suite atelier</a:t>
          </a:r>
        </a:p>
      </dsp:txBody>
      <dsp:txXfrm>
        <a:off x="283984" y="1296588"/>
        <a:ext cx="1556337" cy="933802"/>
      </dsp:txXfrm>
    </dsp:sp>
    <dsp:sp modelId="{7869B11E-8052-469C-B6BF-5DAD225D7935}">
      <dsp:nvSpPr>
        <dsp:cNvPr id="0" name=""/>
        <dsp:cNvSpPr/>
      </dsp:nvSpPr>
      <dsp:spPr>
        <a:xfrm>
          <a:off x="1062152" y="2228590"/>
          <a:ext cx="1914294" cy="327357"/>
        </a:xfrm>
        <a:custGeom>
          <a:avLst/>
          <a:gdLst/>
          <a:ahLst/>
          <a:cxnLst/>
          <a:rect l="0" t="0" r="0" b="0"/>
          <a:pathLst>
            <a:path>
              <a:moveTo>
                <a:pt x="1914294" y="0"/>
              </a:moveTo>
              <a:lnTo>
                <a:pt x="1914294" y="180778"/>
              </a:lnTo>
              <a:lnTo>
                <a:pt x="0" y="180778"/>
              </a:lnTo>
              <a:lnTo>
                <a:pt x="0" y="32735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70613" y="2390477"/>
        <a:ext cx="97373" cy="3583"/>
      </dsp:txXfrm>
    </dsp:sp>
    <dsp:sp modelId="{94628CD2-FA8A-43C9-91DD-327026A7FD10}">
      <dsp:nvSpPr>
        <dsp:cNvPr id="0" name=""/>
        <dsp:cNvSpPr/>
      </dsp:nvSpPr>
      <dsp:spPr>
        <a:xfrm>
          <a:off x="2198278" y="1296588"/>
          <a:ext cx="1556337" cy="93380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9:25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5’ de pause</a:t>
          </a:r>
        </a:p>
      </dsp:txBody>
      <dsp:txXfrm>
        <a:off x="2198278" y="1296588"/>
        <a:ext cx="1556337" cy="933802"/>
      </dsp:txXfrm>
    </dsp:sp>
    <dsp:sp modelId="{AE751291-FC6B-46B3-8F87-7FFA20B54A84}">
      <dsp:nvSpPr>
        <dsp:cNvPr id="0" name=""/>
        <dsp:cNvSpPr/>
      </dsp:nvSpPr>
      <dsp:spPr>
        <a:xfrm>
          <a:off x="1838521" y="3009529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93251" y="3053457"/>
        <a:ext cx="17897" cy="3583"/>
      </dsp:txXfrm>
    </dsp:sp>
    <dsp:sp modelId="{935CABAD-82EE-4AF5-AC37-6F62BA74F422}">
      <dsp:nvSpPr>
        <dsp:cNvPr id="0" name=""/>
        <dsp:cNvSpPr/>
      </dsp:nvSpPr>
      <dsp:spPr>
        <a:xfrm>
          <a:off x="283984" y="2588348"/>
          <a:ext cx="1556337" cy="933802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9:30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Suite atelier</a:t>
          </a:r>
        </a:p>
      </dsp:txBody>
      <dsp:txXfrm>
        <a:off x="283984" y="2588348"/>
        <a:ext cx="1556337" cy="933802"/>
      </dsp:txXfrm>
    </dsp:sp>
    <dsp:sp modelId="{5FC7130A-15E9-4865-B947-75C8541B07FC}">
      <dsp:nvSpPr>
        <dsp:cNvPr id="0" name=""/>
        <dsp:cNvSpPr/>
      </dsp:nvSpPr>
      <dsp:spPr>
        <a:xfrm>
          <a:off x="1062152" y="3520350"/>
          <a:ext cx="1914294" cy="327357"/>
        </a:xfrm>
        <a:custGeom>
          <a:avLst/>
          <a:gdLst/>
          <a:ahLst/>
          <a:cxnLst/>
          <a:rect l="0" t="0" r="0" b="0"/>
          <a:pathLst>
            <a:path>
              <a:moveTo>
                <a:pt x="1914294" y="0"/>
              </a:moveTo>
              <a:lnTo>
                <a:pt x="1914294" y="180778"/>
              </a:lnTo>
              <a:lnTo>
                <a:pt x="0" y="180778"/>
              </a:lnTo>
              <a:lnTo>
                <a:pt x="0" y="32735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400" kern="1200"/>
        </a:p>
      </dsp:txBody>
      <dsp:txXfrm>
        <a:off x="1970613" y="3682237"/>
        <a:ext cx="97373" cy="3583"/>
      </dsp:txXfrm>
    </dsp:sp>
    <dsp:sp modelId="{6E837714-F5F8-4E38-9288-AC787978F2C6}">
      <dsp:nvSpPr>
        <dsp:cNvPr id="0" name=""/>
        <dsp:cNvSpPr/>
      </dsp:nvSpPr>
      <dsp:spPr>
        <a:xfrm>
          <a:off x="2198278" y="2588348"/>
          <a:ext cx="1556337" cy="93380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9:55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5’ de pause</a:t>
          </a:r>
        </a:p>
      </dsp:txBody>
      <dsp:txXfrm>
        <a:off x="2198278" y="2588348"/>
        <a:ext cx="1556337" cy="933802"/>
      </dsp:txXfrm>
    </dsp:sp>
    <dsp:sp modelId="{50A6E7FD-DE6F-4557-B30F-A977F115710E}">
      <dsp:nvSpPr>
        <dsp:cNvPr id="0" name=""/>
        <dsp:cNvSpPr/>
      </dsp:nvSpPr>
      <dsp:spPr>
        <a:xfrm>
          <a:off x="1838521" y="4301289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1993251" y="4345217"/>
        <a:ext cx="17897" cy="3583"/>
      </dsp:txXfrm>
    </dsp:sp>
    <dsp:sp modelId="{0311F346-4A78-4D3B-A15A-BBA4C7B25A60}">
      <dsp:nvSpPr>
        <dsp:cNvPr id="0" name=""/>
        <dsp:cNvSpPr/>
      </dsp:nvSpPr>
      <dsp:spPr>
        <a:xfrm>
          <a:off x="283984" y="3880108"/>
          <a:ext cx="1556337" cy="933802"/>
        </a:xfrm>
        <a:prstGeom prst="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10:00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Fin atelier  + Test Moodle</a:t>
          </a:r>
        </a:p>
      </dsp:txBody>
      <dsp:txXfrm>
        <a:off x="283984" y="3880108"/>
        <a:ext cx="1556337" cy="933802"/>
      </dsp:txXfrm>
    </dsp:sp>
    <dsp:sp modelId="{30D4BCAB-0391-4ED0-8D38-B4CC8052DEC2}">
      <dsp:nvSpPr>
        <dsp:cNvPr id="0" name=""/>
        <dsp:cNvSpPr/>
      </dsp:nvSpPr>
      <dsp:spPr>
        <a:xfrm>
          <a:off x="2198278" y="3880108"/>
          <a:ext cx="1556337" cy="933802"/>
        </a:xfrm>
        <a:prstGeom prst="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10:20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10’ de pause</a:t>
          </a:r>
        </a:p>
      </dsp:txBody>
      <dsp:txXfrm>
        <a:off x="2198278" y="3880108"/>
        <a:ext cx="1556337" cy="9338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00EFE9-02B5-4D42-82E1-36736DAECF8F}">
      <dsp:nvSpPr>
        <dsp:cNvPr id="0" name=""/>
        <dsp:cNvSpPr/>
      </dsp:nvSpPr>
      <dsp:spPr>
        <a:xfrm>
          <a:off x="1838521" y="425671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93251" y="469600"/>
        <a:ext cx="17897" cy="3583"/>
      </dsp:txXfrm>
    </dsp:sp>
    <dsp:sp modelId="{294C73AE-8686-4652-BBE6-BEF7BFFA10D4}">
      <dsp:nvSpPr>
        <dsp:cNvPr id="0" name=""/>
        <dsp:cNvSpPr/>
      </dsp:nvSpPr>
      <dsp:spPr>
        <a:xfrm>
          <a:off x="283984" y="4490"/>
          <a:ext cx="1556337" cy="933802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10:30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Début </a:t>
          </a:r>
          <a:r>
            <a:rPr lang="en-US" sz="1600" kern="1200" dirty="0" err="1"/>
            <a:t>présentation</a:t>
          </a:r>
          <a:endParaRPr lang="en-US" sz="1600" kern="1200" dirty="0"/>
        </a:p>
      </dsp:txBody>
      <dsp:txXfrm>
        <a:off x="283984" y="4490"/>
        <a:ext cx="1556337" cy="933802"/>
      </dsp:txXfrm>
    </dsp:sp>
    <dsp:sp modelId="{76EA5B71-7BDE-48A7-A39D-400466655FE7}">
      <dsp:nvSpPr>
        <dsp:cNvPr id="0" name=""/>
        <dsp:cNvSpPr/>
      </dsp:nvSpPr>
      <dsp:spPr>
        <a:xfrm>
          <a:off x="1062152" y="936492"/>
          <a:ext cx="1914294" cy="327357"/>
        </a:xfrm>
        <a:custGeom>
          <a:avLst/>
          <a:gdLst/>
          <a:ahLst/>
          <a:cxnLst/>
          <a:rect l="0" t="0" r="0" b="0"/>
          <a:pathLst>
            <a:path>
              <a:moveTo>
                <a:pt x="1914294" y="0"/>
              </a:moveTo>
              <a:lnTo>
                <a:pt x="1914294" y="180778"/>
              </a:lnTo>
              <a:lnTo>
                <a:pt x="0" y="180778"/>
              </a:lnTo>
              <a:lnTo>
                <a:pt x="0" y="32735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70613" y="1098380"/>
        <a:ext cx="97373" cy="3583"/>
      </dsp:txXfrm>
    </dsp:sp>
    <dsp:sp modelId="{71E2EA28-ED10-4BED-A043-1AA3F295F2EB}">
      <dsp:nvSpPr>
        <dsp:cNvPr id="0" name=""/>
        <dsp:cNvSpPr/>
      </dsp:nvSpPr>
      <dsp:spPr>
        <a:xfrm>
          <a:off x="2198278" y="4490"/>
          <a:ext cx="1556337" cy="93380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10:55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5’ de pause</a:t>
          </a:r>
        </a:p>
      </dsp:txBody>
      <dsp:txXfrm>
        <a:off x="2198278" y="4490"/>
        <a:ext cx="1556337" cy="933802"/>
      </dsp:txXfrm>
    </dsp:sp>
    <dsp:sp modelId="{4DF5FC25-FFD0-4760-A877-A4FF9A7BAF92}">
      <dsp:nvSpPr>
        <dsp:cNvPr id="0" name=""/>
        <dsp:cNvSpPr/>
      </dsp:nvSpPr>
      <dsp:spPr>
        <a:xfrm>
          <a:off x="1838521" y="1717431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93251" y="1761360"/>
        <a:ext cx="17897" cy="3583"/>
      </dsp:txXfrm>
    </dsp:sp>
    <dsp:sp modelId="{EE200F4E-53FA-42D4-A019-D84AD7748352}">
      <dsp:nvSpPr>
        <dsp:cNvPr id="0" name=""/>
        <dsp:cNvSpPr/>
      </dsp:nvSpPr>
      <dsp:spPr>
        <a:xfrm>
          <a:off x="283984" y="1296250"/>
          <a:ext cx="1556337" cy="933802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11:00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Suite </a:t>
          </a:r>
          <a:r>
            <a:rPr lang="en-US" sz="1600" kern="1200" dirty="0" err="1"/>
            <a:t>présentation</a:t>
          </a:r>
          <a:endParaRPr lang="en-US" sz="1600" kern="1200" dirty="0"/>
        </a:p>
      </dsp:txBody>
      <dsp:txXfrm>
        <a:off x="283984" y="1296250"/>
        <a:ext cx="1556337" cy="933802"/>
      </dsp:txXfrm>
    </dsp:sp>
    <dsp:sp modelId="{7869B11E-8052-469C-B6BF-5DAD225D7935}">
      <dsp:nvSpPr>
        <dsp:cNvPr id="0" name=""/>
        <dsp:cNvSpPr/>
      </dsp:nvSpPr>
      <dsp:spPr>
        <a:xfrm>
          <a:off x="1062152" y="2228252"/>
          <a:ext cx="1914294" cy="327357"/>
        </a:xfrm>
        <a:custGeom>
          <a:avLst/>
          <a:gdLst/>
          <a:ahLst/>
          <a:cxnLst/>
          <a:rect l="0" t="0" r="0" b="0"/>
          <a:pathLst>
            <a:path>
              <a:moveTo>
                <a:pt x="1914294" y="0"/>
              </a:moveTo>
              <a:lnTo>
                <a:pt x="1914294" y="180778"/>
              </a:lnTo>
              <a:lnTo>
                <a:pt x="0" y="180778"/>
              </a:lnTo>
              <a:lnTo>
                <a:pt x="0" y="32735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70613" y="2390139"/>
        <a:ext cx="97373" cy="3583"/>
      </dsp:txXfrm>
    </dsp:sp>
    <dsp:sp modelId="{94628CD2-FA8A-43C9-91DD-327026A7FD10}">
      <dsp:nvSpPr>
        <dsp:cNvPr id="0" name=""/>
        <dsp:cNvSpPr/>
      </dsp:nvSpPr>
      <dsp:spPr>
        <a:xfrm>
          <a:off x="2198278" y="1296250"/>
          <a:ext cx="1556337" cy="93380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11:25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5’ de pause</a:t>
          </a:r>
        </a:p>
      </dsp:txBody>
      <dsp:txXfrm>
        <a:off x="2198278" y="1296250"/>
        <a:ext cx="1556337" cy="933802"/>
      </dsp:txXfrm>
    </dsp:sp>
    <dsp:sp modelId="{AE751291-FC6B-46B3-8F87-7FFA20B54A84}">
      <dsp:nvSpPr>
        <dsp:cNvPr id="0" name=""/>
        <dsp:cNvSpPr/>
      </dsp:nvSpPr>
      <dsp:spPr>
        <a:xfrm>
          <a:off x="1838521" y="3009191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93251" y="3053119"/>
        <a:ext cx="17897" cy="3583"/>
      </dsp:txXfrm>
    </dsp:sp>
    <dsp:sp modelId="{935CABAD-82EE-4AF5-AC37-6F62BA74F422}">
      <dsp:nvSpPr>
        <dsp:cNvPr id="0" name=""/>
        <dsp:cNvSpPr/>
      </dsp:nvSpPr>
      <dsp:spPr>
        <a:xfrm>
          <a:off x="283984" y="2588010"/>
          <a:ext cx="1556337" cy="933802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11:30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Suite </a:t>
          </a:r>
          <a:r>
            <a:rPr lang="en-US" sz="1600" kern="1200" dirty="0" err="1"/>
            <a:t>présentation</a:t>
          </a:r>
          <a:endParaRPr lang="en-US" sz="1600" kern="1200" dirty="0"/>
        </a:p>
      </dsp:txBody>
      <dsp:txXfrm>
        <a:off x="283984" y="2588010"/>
        <a:ext cx="1556337" cy="933802"/>
      </dsp:txXfrm>
    </dsp:sp>
    <dsp:sp modelId="{5FC7130A-15E9-4865-B947-75C8541B07FC}">
      <dsp:nvSpPr>
        <dsp:cNvPr id="0" name=""/>
        <dsp:cNvSpPr/>
      </dsp:nvSpPr>
      <dsp:spPr>
        <a:xfrm>
          <a:off x="1062152" y="3520012"/>
          <a:ext cx="1914294" cy="327357"/>
        </a:xfrm>
        <a:custGeom>
          <a:avLst/>
          <a:gdLst/>
          <a:ahLst/>
          <a:cxnLst/>
          <a:rect l="0" t="0" r="0" b="0"/>
          <a:pathLst>
            <a:path>
              <a:moveTo>
                <a:pt x="1914294" y="0"/>
              </a:moveTo>
              <a:lnTo>
                <a:pt x="1914294" y="180778"/>
              </a:lnTo>
              <a:lnTo>
                <a:pt x="0" y="180778"/>
              </a:lnTo>
              <a:lnTo>
                <a:pt x="0" y="327357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BE" sz="600" kern="1200"/>
        </a:p>
      </dsp:txBody>
      <dsp:txXfrm>
        <a:off x="1970613" y="3681899"/>
        <a:ext cx="97373" cy="3583"/>
      </dsp:txXfrm>
    </dsp:sp>
    <dsp:sp modelId="{6E837714-F5F8-4E38-9288-AC787978F2C6}">
      <dsp:nvSpPr>
        <dsp:cNvPr id="0" name=""/>
        <dsp:cNvSpPr/>
      </dsp:nvSpPr>
      <dsp:spPr>
        <a:xfrm>
          <a:off x="2198278" y="2588010"/>
          <a:ext cx="1556337" cy="933802"/>
        </a:xfrm>
        <a:prstGeom prst="rect">
          <a:avLst/>
        </a:prstGeom>
        <a:gradFill rotWithShape="1">
          <a:gsLst>
            <a:gs pos="0">
              <a:schemeClr val="accent3">
                <a:shade val="51000"/>
                <a:satMod val="130000"/>
              </a:schemeClr>
            </a:gs>
            <a:gs pos="80000">
              <a:schemeClr val="accent3">
                <a:shade val="93000"/>
                <a:satMod val="130000"/>
              </a:schemeClr>
            </a:gs>
            <a:gs pos="100000">
              <a:schemeClr val="accent3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11:55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5’ de pause</a:t>
          </a:r>
        </a:p>
      </dsp:txBody>
      <dsp:txXfrm>
        <a:off x="2198278" y="2588010"/>
        <a:ext cx="1556337" cy="933802"/>
      </dsp:txXfrm>
    </dsp:sp>
    <dsp:sp modelId="{50A6E7FD-DE6F-4557-B30F-A977F115710E}">
      <dsp:nvSpPr>
        <dsp:cNvPr id="0" name=""/>
        <dsp:cNvSpPr/>
      </dsp:nvSpPr>
      <dsp:spPr>
        <a:xfrm>
          <a:off x="1838521" y="4300951"/>
          <a:ext cx="32735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7357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993251" y="4344879"/>
        <a:ext cx="17897" cy="3583"/>
      </dsp:txXfrm>
    </dsp:sp>
    <dsp:sp modelId="{0311F346-4A78-4D3B-A15A-BBA4C7B25A60}">
      <dsp:nvSpPr>
        <dsp:cNvPr id="0" name=""/>
        <dsp:cNvSpPr/>
      </dsp:nvSpPr>
      <dsp:spPr>
        <a:xfrm>
          <a:off x="283984" y="3879770"/>
          <a:ext cx="1556337" cy="933802"/>
        </a:xfrm>
        <a:prstGeom prst="rect">
          <a:avLst/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12:00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Fin </a:t>
          </a:r>
          <a:r>
            <a:rPr lang="en-US" sz="1600" kern="1200" dirty="0" err="1"/>
            <a:t>présentation</a:t>
          </a:r>
          <a:endParaRPr lang="en-US" sz="1600" kern="1200" dirty="0"/>
        </a:p>
      </dsp:txBody>
      <dsp:txXfrm>
        <a:off x="283984" y="3879770"/>
        <a:ext cx="1556337" cy="933802"/>
      </dsp:txXfrm>
    </dsp:sp>
    <dsp:sp modelId="{30D4BCAB-0391-4ED0-8D38-B4CC8052DEC2}">
      <dsp:nvSpPr>
        <dsp:cNvPr id="0" name=""/>
        <dsp:cNvSpPr/>
      </dsp:nvSpPr>
      <dsp:spPr>
        <a:xfrm>
          <a:off x="2198278" y="3879770"/>
          <a:ext cx="1556337" cy="933802"/>
        </a:xfrm>
        <a:prstGeom prst="rect">
          <a:avLst/>
        </a:prstGeom>
        <a:gradFill rotWithShape="1">
          <a:gsLst>
            <a:gs pos="0">
              <a:schemeClr val="accent4">
                <a:shade val="51000"/>
                <a:satMod val="130000"/>
              </a:schemeClr>
            </a:gs>
            <a:gs pos="80000">
              <a:schemeClr val="accent4">
                <a:shade val="93000"/>
                <a:satMod val="130000"/>
              </a:schemeClr>
            </a:gs>
            <a:gs pos="100000">
              <a:schemeClr val="accent4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76262" tIns="80050" rIns="76262" bIns="8005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12:20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/>
            <a:t>50’ de pause</a:t>
          </a:r>
        </a:p>
      </dsp:txBody>
      <dsp:txXfrm>
        <a:off x="2198278" y="3879770"/>
        <a:ext cx="1556337" cy="933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 dirty="0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1529F831-40E9-AD4C-A1ED-6377B20EE1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0904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146E18-8D96-5E4A-BBD4-617B158448C2}" type="datetime1">
              <a:rPr lang="fr-FR"/>
              <a:pPr>
                <a:defRPr/>
              </a:pPr>
              <a:t>15/09/2025</a:t>
            </a:fld>
            <a:endParaRPr lang="fr-F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1C68B7C-8F32-CC48-8184-E12CEE3A74E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321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72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12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B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08h30-10h20 	</a:t>
            </a: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B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10h30-12h20</a:t>
            </a: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B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13h10-15h00</a:t>
            </a: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BE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15h10-17h00</a:t>
            </a:r>
          </a:p>
          <a:p>
            <a:pPr marL="0" lvl="0" indent="0"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C68B7C-8F32-CC48-8184-E12CEE3A74EA}" type="slidenum">
              <a:rPr lang="fr-FR" smtClean="0"/>
              <a:pPr>
                <a:defRPr/>
              </a:pPr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142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henallux_montgolfier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333375"/>
            <a:ext cx="1441450" cy="1670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848908"/>
          </a:xfrm>
        </p:spPr>
        <p:txBody>
          <a:bodyPr/>
          <a:lstStyle>
            <a:lvl1pPr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nl-BE" dirty="0"/>
              <a:t>Cliquez et modifiez le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9266" y="4224866"/>
            <a:ext cx="5858933" cy="1413933"/>
          </a:xfrm>
        </p:spPr>
        <p:txBody>
          <a:bodyPr anchor="b"/>
          <a:lstStyle>
            <a:lvl1pPr marL="0" indent="0" algn="l">
              <a:buNone/>
              <a:defRPr sz="2000" i="1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BE" dirty="0"/>
              <a:t>Cliquez pour modifier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8333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ous 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57200" y="1818640"/>
            <a:ext cx="8229600" cy="4429760"/>
          </a:xfrm>
        </p:spPr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9F7A0488-617E-463F-B563-28D660A0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fr-BE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F42DF8F8-483B-41F1-9786-0138FD132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0BE26606-5B63-4A53-A342-E330233A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88FBAC-F17B-E84E-83CA-507A047E63EF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01D4A3C0-E327-48EF-B208-BC40E0A74BE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239838"/>
            <a:ext cx="8229600" cy="579437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fr-FR" dirty="0"/>
              <a:t>Modifier le style du titre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2908619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l-BE" dirty="0" err="1"/>
              <a:t>Cliquez</a:t>
            </a:r>
            <a:r>
              <a:rPr lang="nl-BE" dirty="0"/>
              <a:t> pour </a:t>
            </a:r>
            <a:r>
              <a:rPr lang="nl-BE" dirty="0" err="1"/>
              <a:t>modifier</a:t>
            </a:r>
            <a:r>
              <a:rPr lang="nl-BE" dirty="0"/>
              <a:t> les </a:t>
            </a:r>
            <a:r>
              <a:rPr lang="nl-BE" dirty="0" err="1"/>
              <a:t>styles</a:t>
            </a:r>
            <a:r>
              <a:rPr lang="nl-BE" dirty="0"/>
              <a:t> du </a:t>
            </a:r>
            <a:r>
              <a:rPr lang="nl-BE" dirty="0" err="1"/>
              <a:t>texte</a:t>
            </a:r>
            <a:r>
              <a:rPr lang="nl-BE" dirty="0"/>
              <a:t> du </a:t>
            </a:r>
            <a:r>
              <a:rPr lang="nl-BE" dirty="0" err="1"/>
              <a:t>masque</a:t>
            </a:r>
            <a:endParaRPr lang="nl-BE" dirty="0"/>
          </a:p>
          <a:p>
            <a:pPr lvl="1"/>
            <a:r>
              <a:rPr lang="nl-BE" dirty="0" err="1"/>
              <a:t>Deuxième</a:t>
            </a:r>
            <a:r>
              <a:rPr lang="nl-BE" dirty="0"/>
              <a:t> niveau</a:t>
            </a:r>
          </a:p>
          <a:p>
            <a:pPr lvl="2"/>
            <a:r>
              <a:rPr lang="nl-BE" dirty="0" err="1"/>
              <a:t>Troisième</a:t>
            </a:r>
            <a:r>
              <a:rPr lang="nl-BE" dirty="0"/>
              <a:t>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7E4E265-2F72-DF4D-B77D-D3249BA76B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533262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Cliquez et modifiez le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dirty="0"/>
              <a:t>Cliquez pour modifier les styles du texte du masque</a:t>
            </a:r>
          </a:p>
          <a:p>
            <a:pPr lvl="1"/>
            <a:r>
              <a:rPr lang="nl-BE" dirty="0"/>
              <a:t>Deuxième niveau</a:t>
            </a:r>
          </a:p>
          <a:p>
            <a:pPr lvl="2"/>
            <a:r>
              <a:rPr lang="nl-BE" dirty="0"/>
              <a:t>Troisième niveau</a:t>
            </a:r>
          </a:p>
          <a:p>
            <a:pPr lvl="3"/>
            <a:r>
              <a:rPr lang="nl-BE" dirty="0"/>
              <a:t>Quatrième niveau</a:t>
            </a:r>
          </a:p>
          <a:p>
            <a:pPr lvl="4"/>
            <a:r>
              <a:rPr lang="nl-BE" dirty="0"/>
              <a:t>Cinquième niveau</a:t>
            </a:r>
            <a:endParaRPr lang="en-US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307424"/>
            <a:ext cx="4038600" cy="481873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/>
              <a:t>Cliquez pour modifier les styles du texte du masque</a:t>
            </a:r>
          </a:p>
          <a:p>
            <a:pPr lvl="1"/>
            <a:r>
              <a:rPr lang="nl-BE"/>
              <a:t>Deuxième niveau</a:t>
            </a:r>
          </a:p>
          <a:p>
            <a:pPr lvl="2"/>
            <a:r>
              <a:rPr lang="nl-BE"/>
              <a:t>Troisième niveau</a:t>
            </a:r>
          </a:p>
          <a:p>
            <a:pPr lvl="3"/>
            <a:r>
              <a:rPr lang="nl-BE"/>
              <a:t>Quatrième niveau</a:t>
            </a:r>
          </a:p>
          <a:p>
            <a:pPr lvl="4"/>
            <a:r>
              <a:rPr lang="nl-BE"/>
              <a:t>Cinquième niveau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A75AE84-FC5B-644C-B767-A4D234A13C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9426195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 userDrawn="1"/>
        </p:nvSpPr>
        <p:spPr bwMode="auto">
          <a:xfrm rot="10800000" flipH="1">
            <a:off x="2720258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 rot="10800000" flipH="1">
            <a:off x="8417613" y="431133"/>
            <a:ext cx="726388" cy="757861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10800000" flipH="1">
            <a:off x="0" y="744254"/>
            <a:ext cx="462652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10800000" flipH="1">
            <a:off x="433449" y="744733"/>
            <a:ext cx="627001" cy="44426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 rot="10800000" flipH="1">
            <a:off x="1055968" y="744732"/>
            <a:ext cx="1004132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10800000" flipH="1">
            <a:off x="1993645" y="744732"/>
            <a:ext cx="31140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 rot="10800000" flipH="1">
            <a:off x="2301005" y="744732"/>
            <a:ext cx="649037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 rot="10800000" flipH="1">
            <a:off x="3031612" y="744254"/>
            <a:ext cx="926141" cy="444741"/>
          </a:xfrm>
          <a:prstGeom prst="rect">
            <a:avLst/>
          </a:prstGeom>
          <a:solidFill>
            <a:srgbClr val="B523B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10800000" flipH="1">
            <a:off x="3920836" y="744733"/>
            <a:ext cx="254290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 rot="10800000" flipH="1">
            <a:off x="4168561" y="744733"/>
            <a:ext cx="649037" cy="444264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 rot="10800000" flipH="1">
            <a:off x="4791080" y="744733"/>
            <a:ext cx="717545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 rot="10800000" flipH="1">
            <a:off x="5500983" y="744733"/>
            <a:ext cx="561653" cy="444264"/>
          </a:xfrm>
          <a:prstGeom prst="rect">
            <a:avLst/>
          </a:prstGeom>
          <a:solidFill>
            <a:srgbClr val="009E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 rot="10800000" flipH="1">
            <a:off x="6036118" y="744255"/>
            <a:ext cx="830881" cy="444741"/>
          </a:xfrm>
          <a:prstGeom prst="rect">
            <a:avLst/>
          </a:prstGeom>
          <a:solidFill>
            <a:srgbClr val="83B81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 rot="10800000" flipH="1">
            <a:off x="6756241" y="744733"/>
            <a:ext cx="530384" cy="444264"/>
          </a:xfrm>
          <a:prstGeom prst="rect">
            <a:avLst/>
          </a:prstGeom>
          <a:solidFill>
            <a:srgbClr val="0737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 rot="10800000" flipH="1">
            <a:off x="7281156" y="744733"/>
            <a:ext cx="453554" cy="444264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 rot="10800000" flipH="1">
            <a:off x="7716144" y="744733"/>
            <a:ext cx="783331" cy="444264"/>
          </a:xfrm>
          <a:prstGeom prst="rect">
            <a:avLst/>
          </a:prstGeom>
          <a:solidFill>
            <a:srgbClr val="FF014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>
              <a:solidFill>
                <a:srgbClr val="FFFF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Carré corné 26"/>
          <p:cNvSpPr/>
          <p:nvPr userDrawn="1"/>
        </p:nvSpPr>
        <p:spPr>
          <a:xfrm>
            <a:off x="0" y="1"/>
            <a:ext cx="9144000" cy="1083732"/>
          </a:xfrm>
          <a:prstGeom prst="foldedCorner">
            <a:avLst>
              <a:gd name="adj" fmla="val 50000"/>
            </a:avLst>
          </a:prstGeom>
          <a:gradFill>
            <a:gsLst>
              <a:gs pos="0">
                <a:srgbClr val="009EE0"/>
              </a:gs>
              <a:gs pos="100000">
                <a:srgbClr val="003E90"/>
              </a:gs>
            </a:gsLst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/>
            <a:endParaRPr lang="fr-FR"/>
          </a:p>
        </p:txBody>
      </p:sp>
      <p:sp>
        <p:nvSpPr>
          <p:cNvPr id="10" name="Rectangle 9"/>
          <p:cNvSpPr/>
          <p:nvPr userDrawn="1"/>
        </p:nvSpPr>
        <p:spPr>
          <a:xfrm>
            <a:off x="0" y="6308725"/>
            <a:ext cx="9144000" cy="5492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61533"/>
            <a:ext cx="8229600" cy="94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 style du titre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306324"/>
            <a:ext cx="8229600" cy="4819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2339975" y="6426054"/>
            <a:ext cx="44640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40404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Module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7019925" y="6426054"/>
            <a:ext cx="10810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404040"/>
                </a:solidFill>
                <a:latin typeface="Arial" charset="0"/>
              </a:defRPr>
            </a:lvl1pPr>
          </a:lstStyle>
          <a:p>
            <a:pPr>
              <a:defRPr/>
            </a:pPr>
            <a:fld id="{0D88FBAC-F17B-E84E-83CA-507A047E63E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  <p:pic>
        <p:nvPicPr>
          <p:cNvPr id="1033" name="Image 8" descr="henallux_montgolfiere.png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5905500"/>
            <a:ext cx="67945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5" r:id="rId2"/>
    <p:sldLayoutId id="2147483760" r:id="rId3"/>
    <p:sldLayoutId id="2147483762" r:id="rId4"/>
  </p:sldLayoutIdLst>
  <p:transition spd="slow">
    <p:fade/>
  </p:transition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800">
          <a:solidFill>
            <a:schemeClr val="bg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3"/>
        </a:buClr>
        <a:buFont typeface="Wingdings" panose="05000000000000000000" pitchFamily="2" charset="2"/>
        <a:buChar char="§"/>
        <a:defRPr sz="2400">
          <a:solidFill>
            <a:srgbClr val="404040"/>
          </a:solidFill>
          <a:latin typeface="+mn-lt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4"/>
        </a:buClr>
        <a:buFont typeface="Wingdings" panose="05000000000000000000" pitchFamily="2" charset="2"/>
        <a:buChar char="§"/>
        <a:defRPr sz="2000">
          <a:solidFill>
            <a:srgbClr val="404040"/>
          </a:solidFill>
          <a:latin typeface="+mn-lt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404040"/>
          </a:solidFill>
          <a:latin typeface="+mn-lt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404040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Programmation</a:t>
            </a:r>
          </a:p>
        </p:txBody>
      </p:sp>
      <p:sp>
        <p:nvSpPr>
          <p:cNvPr id="30722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Bloc 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5F0B4-442C-C4CA-C739-2BA3511EF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BA18D-F606-DF7D-7887-0B264C6A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Ressources mises à votre disposition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3D79F2-B338-EE7D-97B7-B45241251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solidFill>
                  <a:schemeClr val="tx2"/>
                </a:solidFill>
              </a:rPr>
              <a:t>Planning</a:t>
            </a:r>
            <a:r>
              <a:rPr lang="fr-BE" dirty="0"/>
              <a:t> standard </a:t>
            </a:r>
          </a:p>
          <a:p>
            <a:pPr lvl="1"/>
            <a:r>
              <a:rPr lang="fr-BE" dirty="0"/>
              <a:t>Prévu pour vous aider à progresser dans la matière</a:t>
            </a:r>
          </a:p>
          <a:p>
            <a:r>
              <a:rPr lang="fr-BE" dirty="0">
                <a:solidFill>
                  <a:schemeClr val="accent2"/>
                </a:solidFill>
              </a:rPr>
              <a:t>Documents</a:t>
            </a:r>
            <a:r>
              <a:rPr lang="fr-BE" dirty="0"/>
              <a:t> de travail</a:t>
            </a:r>
          </a:p>
          <a:p>
            <a:pPr lvl="1"/>
            <a:r>
              <a:rPr lang="fr-BE" dirty="0"/>
              <a:t>Ateliers pour découvrir la matière en autonomie</a:t>
            </a:r>
          </a:p>
          <a:p>
            <a:pPr lvl="1"/>
            <a:r>
              <a:rPr lang="fr-BE" dirty="0"/>
              <a:t>Dias de support aux mises en commun</a:t>
            </a:r>
          </a:p>
          <a:p>
            <a:pPr lvl="1"/>
            <a:r>
              <a:rPr lang="fr-BE" dirty="0"/>
              <a:t>Énoncés d’exercices pour appliquer</a:t>
            </a:r>
          </a:p>
          <a:p>
            <a:r>
              <a:rPr lang="fr-BE" dirty="0">
                <a:solidFill>
                  <a:schemeClr val="accent2"/>
                </a:solidFill>
              </a:rPr>
              <a:t>Test</a:t>
            </a:r>
            <a:r>
              <a:rPr lang="fr-BE" dirty="0"/>
              <a:t> à faire après la séance de découverte.</a:t>
            </a:r>
          </a:p>
          <a:p>
            <a:pPr lvl="1"/>
            <a:r>
              <a:rPr lang="fr-BE" dirty="0"/>
              <a:t>Réussi </a:t>
            </a:r>
            <a:r>
              <a:rPr lang="fr-BE" dirty="0">
                <a:sym typeface="Wingdings" panose="05000000000000000000" pitchFamily="2" charset="2"/>
              </a:rPr>
              <a:t> accès aux reste du module.</a:t>
            </a:r>
          </a:p>
          <a:p>
            <a:pPr lvl="1"/>
            <a:r>
              <a:rPr lang="fr-BE" dirty="0">
                <a:sym typeface="Wingdings" panose="05000000000000000000" pitchFamily="2" charset="2"/>
              </a:rPr>
              <a:t>Raté  revoyez l’atelier et retentez votre chance !</a:t>
            </a:r>
            <a:endParaRPr lang="fr-BE" dirty="0"/>
          </a:p>
          <a:p>
            <a:endParaRPr lang="fr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968A6-D054-A82C-8843-B35999D09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DA22-3D46-7CC8-EDAB-7069B844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230066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10FC-5CA8-C34B-36F9-9416C85E7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81D778-A071-9C51-45F7-FA8F30C6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Quel enseignant contacter 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E42AFFD-B0A5-039E-EB48-96A2B228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Pour une </a:t>
            </a:r>
            <a:r>
              <a:rPr lang="fr-BE" b="1" dirty="0">
                <a:solidFill>
                  <a:schemeClr val="accent2"/>
                </a:solidFill>
              </a:rPr>
              <a:t>question précise</a:t>
            </a:r>
            <a:br>
              <a:rPr lang="fr-BE" dirty="0"/>
            </a:b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au choix </a:t>
            </a:r>
            <a:r>
              <a:rPr lang="fr-BE" dirty="0">
                <a:sym typeface="Wingdings" panose="05000000000000000000" pitchFamily="2" charset="2"/>
              </a:rPr>
              <a:t>(enseignant de labo ou de théorie)</a:t>
            </a:r>
            <a:endParaRPr lang="fr-BE" dirty="0"/>
          </a:p>
          <a:p>
            <a:pPr lvl="2"/>
            <a:r>
              <a:rPr lang="fr-BE" dirty="0"/>
              <a:t>sur un énoncé d’exercice / le texte d’un atelier</a:t>
            </a:r>
          </a:p>
          <a:p>
            <a:pPr lvl="2"/>
            <a:r>
              <a:rPr lang="fr-BE" dirty="0"/>
              <a:t>sur un point de matière</a:t>
            </a:r>
          </a:p>
          <a:p>
            <a:pPr lvl="2"/>
            <a:r>
              <a:rPr lang="fr-BE" dirty="0"/>
              <a:t>sur une ligne de code qui vous pose problème</a:t>
            </a:r>
          </a:p>
          <a:p>
            <a:r>
              <a:rPr lang="fr-BE" dirty="0"/>
              <a:t>Pour un </a:t>
            </a:r>
            <a:r>
              <a:rPr lang="fr-BE" b="1" dirty="0">
                <a:solidFill>
                  <a:schemeClr val="accent2"/>
                </a:solidFill>
              </a:rPr>
              <a:t>feedback sur un exercice</a:t>
            </a:r>
            <a:r>
              <a:rPr lang="fr-BE" b="1" dirty="0"/>
              <a:t> </a:t>
            </a:r>
            <a:r>
              <a:rPr lang="fr-BE" dirty="0"/>
              <a:t>résolu</a:t>
            </a:r>
            <a:br>
              <a:rPr lang="fr-BE" dirty="0"/>
            </a:br>
            <a:r>
              <a:rPr lang="fr-BE" dirty="0">
                <a:sym typeface="Wingdings" panose="05000000000000000000" pitchFamily="2" charset="2"/>
              </a:rPr>
              <a:t> e</a:t>
            </a:r>
            <a:r>
              <a:rPr lang="fr-BE" dirty="0"/>
              <a:t>nseignant(e) </a:t>
            </a:r>
            <a:r>
              <a:rPr lang="fr-BE" dirty="0">
                <a:solidFill>
                  <a:schemeClr val="accent2"/>
                </a:solidFill>
              </a:rPr>
              <a:t>de labo</a:t>
            </a:r>
          </a:p>
          <a:p>
            <a:pPr lvl="2"/>
            <a:r>
              <a:rPr lang="fr-BE" dirty="0"/>
              <a:t>Envoyez le code via Discord</a:t>
            </a:r>
            <a:br>
              <a:rPr lang="fr-BE" dirty="0"/>
            </a:br>
            <a:r>
              <a:rPr lang="fr-BE" dirty="0"/>
              <a:t>ou selon les modalités demandées par l’enseignant(e)</a:t>
            </a:r>
          </a:p>
          <a:p>
            <a:pPr lvl="2"/>
            <a:r>
              <a:rPr lang="fr-BE" dirty="0"/>
              <a:t>N’envoyez qu’</a:t>
            </a:r>
            <a:r>
              <a:rPr lang="fr-BE" u="sng" dirty="0"/>
              <a:t>un seul exercice</a:t>
            </a:r>
            <a:r>
              <a:rPr lang="fr-BE" dirty="0"/>
              <a:t> à la fois ; attendez les retours pour pouvoir en tenir compte avant d’en envoyer un autre !</a:t>
            </a:r>
          </a:p>
          <a:p>
            <a:pPr lvl="2"/>
            <a:endParaRPr lang="fr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95803B-B2EE-AFE9-4314-11E2D7742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Introduction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78356-EA6F-2C46-CB63-1696CA13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96495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2A3D-515A-E3AE-9B8D-6925BD07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5486CC-5B50-30A9-8799-523750DA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Communications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97C83E-2D9C-952C-B77E-AB51578B8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Page </a:t>
            </a:r>
            <a:r>
              <a:rPr lang="fr-BE" dirty="0">
                <a:solidFill>
                  <a:schemeClr val="accent2"/>
                </a:solidFill>
              </a:rPr>
              <a:t>Moodle</a:t>
            </a:r>
            <a:r>
              <a:rPr lang="fr-BE" dirty="0"/>
              <a:t> du cours</a:t>
            </a:r>
            <a:endParaRPr lang="fr-BE" dirty="0">
              <a:solidFill>
                <a:schemeClr val="accent3"/>
              </a:solidFill>
            </a:endParaRPr>
          </a:p>
          <a:p>
            <a:pPr lvl="1"/>
            <a:r>
              <a:rPr lang="fr-BE" dirty="0"/>
              <a:t>Documents relatifs au cours (ateliers, exercices…)</a:t>
            </a:r>
            <a:br>
              <a:rPr lang="fr-BE" dirty="0"/>
            </a:br>
            <a:endParaRPr lang="fr-BE" dirty="0"/>
          </a:p>
          <a:p>
            <a:r>
              <a:rPr lang="fr-BE" dirty="0">
                <a:solidFill>
                  <a:schemeClr val="accent2"/>
                </a:solidFill>
              </a:rPr>
              <a:t>Discord</a:t>
            </a:r>
            <a:r>
              <a:rPr lang="fr-BE" dirty="0"/>
              <a:t> IODA</a:t>
            </a:r>
          </a:p>
          <a:p>
            <a:pPr lvl="1"/>
            <a:r>
              <a:rPr lang="fr-BE" dirty="0">
                <a:solidFill>
                  <a:schemeClr val="accent3"/>
                </a:solidFill>
              </a:rPr>
              <a:t>Canal</a:t>
            </a:r>
            <a:r>
              <a:rPr lang="fr-BE" dirty="0"/>
              <a:t> dédié au cours</a:t>
            </a:r>
            <a:br>
              <a:rPr lang="fr-BE" dirty="0"/>
            </a:br>
            <a:br>
              <a:rPr lang="fr-BE" dirty="0"/>
            </a:br>
            <a:br>
              <a:rPr lang="fr-BE" dirty="0"/>
            </a:br>
            <a:endParaRPr lang="fr-BE" dirty="0"/>
          </a:p>
          <a:p>
            <a:pPr lvl="1"/>
            <a:endParaRPr lang="fr-BE" dirty="0"/>
          </a:p>
          <a:p>
            <a:pPr lvl="1"/>
            <a:r>
              <a:rPr lang="fr-BE" dirty="0"/>
              <a:t>Ou </a:t>
            </a:r>
            <a:r>
              <a:rPr lang="fr-BE" dirty="0">
                <a:solidFill>
                  <a:schemeClr val="accent3"/>
                </a:solidFill>
              </a:rPr>
              <a:t>messages privés </a:t>
            </a:r>
            <a:r>
              <a:rPr lang="fr-BE" dirty="0"/>
              <a:t>à un enseignant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8BA49-AB5B-F13D-D81C-372D9CB5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E8CAE-5F2E-0345-A7CB-B5FA8C2A5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12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37AB6-BB1D-AF50-8984-24EB4F302977}"/>
              </a:ext>
            </a:extLst>
          </p:cNvPr>
          <p:cNvSpPr txBox="1"/>
          <p:nvPr/>
        </p:nvSpPr>
        <p:spPr>
          <a:xfrm>
            <a:off x="6370778" y="3007969"/>
            <a:ext cx="2417885" cy="1815882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Les communications importantes seront faites sur Discord.</a:t>
            </a:r>
          </a:p>
          <a:p>
            <a:endParaRPr lang="fr-BE" sz="1600" dirty="0">
              <a:solidFill>
                <a:schemeClr val="tx1"/>
              </a:solidFill>
              <a:latin typeface="+mn-lt"/>
            </a:endParaRPr>
          </a:p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C’est capital d’y être inscrit et de le consulter régulièrement !</a:t>
            </a:r>
          </a:p>
        </p:txBody>
      </p:sp>
      <p:pic>
        <p:nvPicPr>
          <p:cNvPr id="9" name="Picture 8" descr="A yellow hand pointing up&#10;&#10;Description automatically generated">
            <a:extLst>
              <a:ext uri="{FF2B5EF4-FFF2-40B4-BE49-F238E27FC236}">
                <a16:creationId xmlns:a16="http://schemas.microsoft.com/office/drawing/2014/main" id="{583D7CA2-95D1-3BC9-87BB-117ED2BE20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846" b="93385" l="9931" r="89954">
                        <a14:foregroundMark x1="47460" y1="91077" x2="63164" y2="93385"/>
                        <a14:foregroundMark x1="63164" y1="93385" x2="46420" y2="92000"/>
                        <a14:foregroundMark x1="47460" y1="92923" x2="42610" y2="93231"/>
                        <a14:foregroundMark x1="44688" y1="92308" x2="37644" y2="92308"/>
                        <a14:foregroundMark x1="61201" y1="92154" x2="62702" y2="93538"/>
                        <a14:foregroundMark x1="61894" y1="91231" x2="62471" y2="93385"/>
                        <a14:foregroundMark x1="62702" y1="90923" x2="64781" y2="92769"/>
                        <a14:foregroundMark x1="63857" y1="92000" x2="71132" y2="92769"/>
                        <a14:foregroundMark x1="40878" y1="12154" x2="43533" y2="9538"/>
                        <a14:foregroundMark x1="40300" y1="7538" x2="44688" y2="58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39" y="4834214"/>
            <a:ext cx="1445561" cy="108500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4AF7B7F-022D-41AD-A0BA-E2C4CF878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864" y="3673144"/>
            <a:ext cx="2360224" cy="135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203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C0CB-EA3E-7655-1069-CC1DDBFD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F09E-CA18-C69E-A1E8-BB8B2F58F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Test écrit, a priori sur Moodle</a:t>
            </a:r>
          </a:p>
          <a:p>
            <a:pPr lvl="1">
              <a:lnSpc>
                <a:spcPct val="200000"/>
              </a:lnSpc>
            </a:pPr>
            <a:r>
              <a:rPr lang="fr-BE" dirty="0"/>
              <a:t>Sans accès à internet, sur les PC de l’école</a:t>
            </a:r>
          </a:p>
          <a:p>
            <a:pPr lvl="1">
              <a:lnSpc>
                <a:spcPct val="200000"/>
              </a:lnSpc>
            </a:pPr>
            <a:r>
              <a:rPr lang="fr-BE" dirty="0"/>
              <a:t>Accès à Moodle</a:t>
            </a:r>
          </a:p>
          <a:p>
            <a:pPr lvl="1">
              <a:lnSpc>
                <a:spcPct val="200000"/>
              </a:lnSpc>
            </a:pPr>
            <a:r>
              <a:rPr lang="fr-BE" dirty="0">
                <a:solidFill>
                  <a:schemeClr val="bg1">
                    <a:lumMod val="50000"/>
                  </a:schemeClr>
                </a:solidFill>
              </a:rPr>
              <a:t>Accès à une clé USB ou à des notes version papier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EAA7E-0FCF-A483-8A1C-91B48712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88900-B3E5-2A2A-7BB9-F6937580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6951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61078-5A3B-1E35-ECFC-6B62A32D5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508487-9C35-7BFD-C3B8-6B28ADC02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Attention au </a:t>
            </a:r>
            <a:r>
              <a:rPr lang="fr-BE" b="1" dirty="0">
                <a:solidFill>
                  <a:schemeClr val="accent2"/>
                </a:solidFill>
              </a:rPr>
              <a:t>planning</a:t>
            </a:r>
            <a:r>
              <a:rPr lang="fr-BE" dirty="0"/>
              <a:t> !</a:t>
            </a:r>
          </a:p>
          <a:p>
            <a:pPr lvl="1"/>
            <a:r>
              <a:rPr lang="fr-BE" dirty="0"/>
              <a:t>Le planning « standard » est une bonne référence.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Choisissez vos périodes de travail !</a:t>
            </a:r>
          </a:p>
          <a:p>
            <a:pPr lvl="2"/>
            <a:r>
              <a:rPr lang="fr-BE" dirty="0"/>
              <a:t>Ça peut être en-dehors des séances prévues à l’horaire…</a:t>
            </a:r>
          </a:p>
          <a:p>
            <a:pPr lvl="2"/>
            <a:r>
              <a:rPr lang="fr-BE" dirty="0"/>
              <a:t>Mais assurez-vous de prévoir un nombre d’heures suffisant !</a:t>
            </a:r>
          </a:p>
          <a:p>
            <a:pPr lvl="1"/>
            <a:endParaRPr lang="fr-BE" dirty="0"/>
          </a:p>
          <a:p>
            <a:pPr lvl="1"/>
            <a:r>
              <a:rPr lang="fr-BE" dirty="0"/>
              <a:t>Ne vous laissez pas </a:t>
            </a:r>
            <a:r>
              <a:rPr lang="fr-BE" dirty="0">
                <a:solidFill>
                  <a:srgbClr val="FF0000"/>
                </a:solidFill>
              </a:rPr>
              <a:t>déborder</a:t>
            </a:r>
            <a:r>
              <a:rPr lang="fr-BE" dirty="0"/>
              <a:t> par la matière !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D194E2-6C42-7C19-98E9-595E5846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Conseils pour aborder ce cours (1/4)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E895D-E881-21B8-A957-5D34B97A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447B1-2359-C0E0-1B4B-8C29AFB11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14</a:t>
            </a:fld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D0EF705-1D0D-7F59-4677-19AAA75B35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C’est vous qui gérez votre temps…</a:t>
            </a:r>
          </a:p>
        </p:txBody>
      </p:sp>
    </p:spTree>
    <p:extLst>
      <p:ext uri="{BB962C8B-B14F-4D97-AF65-F5344CB8AC3E}">
        <p14:creationId xmlns:p14="http://schemas.microsoft.com/office/powerpoint/2010/main" val="109075191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A62FF-1FC4-D4EC-5E1A-6F0F32971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D93BA6-A26F-D036-5B30-972C4673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Vous pouvez </a:t>
            </a:r>
            <a:r>
              <a:rPr lang="fr-BE" b="1" dirty="0">
                <a:solidFill>
                  <a:schemeClr val="accent2"/>
                </a:solidFill>
              </a:rPr>
              <a:t>travailler à plusieurs </a:t>
            </a:r>
            <a:r>
              <a:rPr lang="fr-BE" dirty="0"/>
              <a:t>!</a:t>
            </a:r>
          </a:p>
          <a:p>
            <a:pPr lvl="1"/>
            <a:r>
              <a:rPr lang="fr-BE" dirty="0"/>
              <a:t>Un groupe pour échanger des questions, comparer son code, discuter de problèmes/solutions…</a:t>
            </a:r>
          </a:p>
          <a:p>
            <a:pPr lvl="1"/>
            <a:r>
              <a:rPr lang="fr-BE" dirty="0"/>
              <a:t>+ Ça aide à rester motivé et à tenir son planning !</a:t>
            </a:r>
          </a:p>
          <a:p>
            <a:r>
              <a:rPr lang="fr-BE" dirty="0"/>
              <a:t>Faites </a:t>
            </a:r>
            <a:r>
              <a:rPr lang="fr-BE" b="1" dirty="0">
                <a:solidFill>
                  <a:schemeClr val="accent2"/>
                </a:solidFill>
              </a:rPr>
              <a:t>appel aux enseignants </a:t>
            </a:r>
            <a:r>
              <a:rPr lang="fr-BE" dirty="0"/>
              <a:t>quand c’est pertinent !</a:t>
            </a:r>
          </a:p>
          <a:p>
            <a:pPr lvl="1"/>
            <a:r>
              <a:rPr lang="fr-BE" dirty="0"/>
              <a:t>Pas juste la dernière semaine de cours pour tenter de rattraper votre retard !</a:t>
            </a:r>
          </a:p>
          <a:p>
            <a:r>
              <a:rPr lang="fr-BE" dirty="0"/>
              <a:t>Méfiez-vous du code qu’on trouve sur internet !</a:t>
            </a:r>
          </a:p>
          <a:p>
            <a:pPr lvl="1"/>
            <a:r>
              <a:rPr lang="fr-BE" dirty="0"/>
              <a:t>Ou du code généré par des IA…</a:t>
            </a:r>
          </a:p>
          <a:p>
            <a:endParaRPr lang="fr-B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9FE48B-2859-01D2-CFF0-C47E7A5B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Conseils pour aborder ce cours (2/4)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A2455-2EF9-9252-2253-5045D7E3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63A6F-E920-3055-0770-7F243845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15</a:t>
            </a:fld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DF669FC-E3B4-ADA2-CC46-0CEC711D160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Confrontez, partagez, demandez de l’aide</a:t>
            </a:r>
          </a:p>
        </p:txBody>
      </p:sp>
    </p:spTree>
    <p:extLst>
      <p:ext uri="{BB962C8B-B14F-4D97-AF65-F5344CB8AC3E}">
        <p14:creationId xmlns:p14="http://schemas.microsoft.com/office/powerpoint/2010/main" val="3059084536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1A4C9-BF28-28FD-5CDB-D70EA9A35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4C9E0B-DF69-59E6-7EC5-324A6CE0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8498062" cy="4429760"/>
          </a:xfrm>
        </p:spPr>
        <p:txBody>
          <a:bodyPr/>
          <a:lstStyle/>
          <a:p>
            <a:r>
              <a:rPr lang="fr-BE" dirty="0"/>
              <a:t>Objectif = </a:t>
            </a:r>
            <a:r>
              <a:rPr lang="fr-BE" b="1" dirty="0">
                <a:solidFill>
                  <a:schemeClr val="accent2"/>
                </a:solidFill>
              </a:rPr>
              <a:t>APPRENDRE</a:t>
            </a:r>
          </a:p>
          <a:p>
            <a:pPr lvl="1"/>
            <a:r>
              <a:rPr lang="fr-BE" dirty="0"/>
              <a:t>pas juste « avoir fait l’atelier » :</a:t>
            </a:r>
            <a:br>
              <a:rPr lang="fr-BE" dirty="0"/>
            </a:br>
            <a:r>
              <a:rPr lang="fr-BE" dirty="0"/>
              <a:t>exercices = excuse pour découvrir la matière !</a:t>
            </a:r>
          </a:p>
          <a:p>
            <a:pPr lvl="1"/>
            <a:r>
              <a:rPr lang="fr-BE" dirty="0"/>
              <a:t>Inutile de </a:t>
            </a:r>
            <a:r>
              <a:rPr lang="fr-BE" dirty="0">
                <a:solidFill>
                  <a:srgbClr val="FF0000"/>
                </a:solidFill>
              </a:rPr>
              <a:t>faire sans chercher à comprendre </a:t>
            </a:r>
            <a:r>
              <a:rPr lang="fr-BE" dirty="0"/>
              <a:t>!</a:t>
            </a:r>
          </a:p>
          <a:p>
            <a:pPr lvl="2"/>
            <a:r>
              <a:rPr lang="fr-BE" dirty="0"/>
              <a:t>Il vaut mieux faire 1 exercice bien compris</a:t>
            </a:r>
            <a:br>
              <a:rPr lang="fr-BE" dirty="0"/>
            </a:br>
            <a:r>
              <a:rPr lang="fr-BE" dirty="0"/>
              <a:t>que 10 qui tournent mais que vous ne comprenez pas !</a:t>
            </a:r>
          </a:p>
          <a:p>
            <a:pPr lvl="1"/>
            <a:r>
              <a:rPr lang="fr-BE" dirty="0"/>
              <a:t>Prenez des </a:t>
            </a:r>
            <a:r>
              <a:rPr lang="fr-BE" dirty="0">
                <a:solidFill>
                  <a:schemeClr val="accent3"/>
                </a:solidFill>
              </a:rPr>
              <a:t>notes</a:t>
            </a:r>
            <a:r>
              <a:rPr lang="fr-BE" dirty="0"/>
              <a:t>, écrivez des </a:t>
            </a:r>
            <a:r>
              <a:rPr lang="fr-BE" dirty="0">
                <a:solidFill>
                  <a:schemeClr val="accent3"/>
                </a:solidFill>
              </a:rPr>
              <a:t>résumés</a:t>
            </a:r>
          </a:p>
          <a:p>
            <a:pPr lvl="1"/>
            <a:r>
              <a:rPr lang="fr-BE" dirty="0"/>
              <a:t>Identifiez pour chaque exercice</a:t>
            </a:r>
          </a:p>
          <a:p>
            <a:pPr lvl="2"/>
            <a:r>
              <a:rPr lang="fr-BE" dirty="0"/>
              <a:t>pourquoi on vous le propose</a:t>
            </a:r>
          </a:p>
          <a:p>
            <a:pPr lvl="2"/>
            <a:r>
              <a:rPr lang="fr-BE" dirty="0"/>
              <a:t>ce qu’on veut mettre en évidence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1BC22D6-0BF2-FFF2-9CF1-A3EFE220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Conseils pour aborder ce cours (3/4)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DDAC8-79F6-841B-0114-D35BEFEF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14CF7-A2F9-4BE9-EDDA-22DED86D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16</a:t>
            </a:fld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23C1D4-6286-DBFA-C249-73CB1BD00F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Bien aborder les ateliers</a:t>
            </a:r>
          </a:p>
        </p:txBody>
      </p:sp>
      <p:pic>
        <p:nvPicPr>
          <p:cNvPr id="3" name="Picture 2" descr="A group of heads with light bulb and gears&#10;&#10;Description automatically generated">
            <a:extLst>
              <a:ext uri="{FF2B5EF4-FFF2-40B4-BE49-F238E27FC236}">
                <a16:creationId xmlns:a16="http://schemas.microsoft.com/office/drawing/2014/main" id="{846DD466-FC91-A275-FF9B-8685783608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49" t="10087" r="11824" b="9991"/>
          <a:stretch/>
        </p:blipFill>
        <p:spPr>
          <a:xfrm>
            <a:off x="7019925" y="1244128"/>
            <a:ext cx="1935337" cy="117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9520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09BF-C39D-045F-8F28-0B76E484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CCA287-7313-20FA-60E7-7A629681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818640"/>
            <a:ext cx="8330666" cy="4429760"/>
          </a:xfrm>
        </p:spPr>
        <p:txBody>
          <a:bodyPr/>
          <a:lstStyle/>
          <a:p>
            <a:r>
              <a:rPr lang="fr-BE" dirty="0"/>
              <a:t>Quand le code ne fonctionne pas ou donne un résultat incorrect…</a:t>
            </a:r>
          </a:p>
          <a:p>
            <a:pPr lvl="1"/>
            <a:r>
              <a:rPr lang="fr-BE" dirty="0"/>
              <a:t>Lisez attentivement les</a:t>
            </a:r>
            <a:br>
              <a:rPr lang="fr-BE" dirty="0"/>
            </a:br>
            <a:r>
              <a:rPr lang="fr-BE" dirty="0">
                <a:solidFill>
                  <a:schemeClr val="accent3"/>
                </a:solidFill>
              </a:rPr>
              <a:t>messages d’erreur</a:t>
            </a:r>
            <a:r>
              <a:rPr lang="fr-BE" dirty="0"/>
              <a:t>.</a:t>
            </a:r>
          </a:p>
          <a:p>
            <a:pPr lvl="1"/>
            <a:r>
              <a:rPr lang="fr-BE" dirty="0"/>
              <a:t>Prenez le temps de</a:t>
            </a:r>
            <a:br>
              <a:rPr lang="fr-BE" dirty="0"/>
            </a:br>
            <a:r>
              <a:rPr lang="fr-BE" dirty="0">
                <a:solidFill>
                  <a:schemeClr val="accent3"/>
                </a:solidFill>
              </a:rPr>
              <a:t>comprendre le pourquoi</a:t>
            </a:r>
            <a:br>
              <a:rPr lang="fr-BE" b="1" dirty="0">
                <a:solidFill>
                  <a:schemeClr val="accent3"/>
                </a:solidFill>
              </a:rPr>
            </a:br>
            <a:r>
              <a:rPr lang="fr-BE" dirty="0"/>
              <a:t>de l’erreur.</a:t>
            </a:r>
          </a:p>
          <a:p>
            <a:pPr lvl="1"/>
            <a:r>
              <a:rPr lang="fr-BE" dirty="0"/>
              <a:t>Corrigez seulement </a:t>
            </a:r>
            <a:r>
              <a:rPr lang="fr-BE" b="1" dirty="0">
                <a:solidFill>
                  <a:schemeClr val="accent3"/>
                </a:solidFill>
              </a:rPr>
              <a:t>après</a:t>
            </a:r>
            <a:br>
              <a:rPr lang="fr-BE" b="1" dirty="0"/>
            </a:br>
            <a:r>
              <a:rPr lang="fr-BE" dirty="0"/>
              <a:t>avoir bien compris pourquoi</a:t>
            </a:r>
            <a:br>
              <a:rPr lang="fr-BE" dirty="0"/>
            </a:br>
            <a:r>
              <a:rPr lang="fr-BE" dirty="0"/>
              <a:t>le code se comporte ainsi.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0E1C2D8-E444-6EA1-DAD9-1FD24B64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Conseils pour aborder ce cours (4/4)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E8F42-EB4D-47B9-BEA9-4375DEF5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B6D0CA-7A6F-D5BF-244F-AA143473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17</a:t>
            </a:fld>
            <a:endParaRPr lang="fr-FR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5A20EF0-DCAD-749B-6541-E467C9FFCC6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Erreurs = occasions à saisir !</a:t>
            </a:r>
          </a:p>
        </p:txBody>
      </p:sp>
      <p:pic>
        <p:nvPicPr>
          <p:cNvPr id="9" name="Picture 8" descr="A stack of books with text on them&#10;&#10;Description automatically generated">
            <a:extLst>
              <a:ext uri="{FF2B5EF4-FFF2-40B4-BE49-F238E27FC236}">
                <a16:creationId xmlns:a16="http://schemas.microsoft.com/office/drawing/2014/main" id="{28BB80BD-1686-15EC-9542-3B9769CCC5F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210" y="2483318"/>
            <a:ext cx="3450656" cy="34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1173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BD372-A354-4665-AFBC-FAE53E785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Travailler ensemble </a:t>
            </a:r>
            <a:r>
              <a:rPr lang="fr-BE" dirty="0"/>
              <a:t>!</a:t>
            </a:r>
          </a:p>
        </p:txBody>
      </p:sp>
      <p:pic>
        <p:nvPicPr>
          <p:cNvPr id="7" name="Espace réservé du contenu 6" descr="Une image contenant texte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133FCD69-89C5-4DE8-ACA9-4E87317B9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01763"/>
            <a:ext cx="8020878" cy="4511744"/>
          </a:xfrm>
        </p:spPr>
      </p:pic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85E658-63C4-41E4-8F1B-2C4BB1A5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6E5F61-9927-4990-8C68-29683FCF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550049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A7467-661E-46C5-B8E5-7CABB46E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 dirty="0" err="1"/>
              <a:t>Pomodoro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8078D3F-43B6-42D5-BD26-C900FC99E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fr-BE" sz="2400" dirty="0"/>
              <a:t>Technique de gestion du temps</a:t>
            </a:r>
          </a:p>
          <a:p>
            <a:pPr lvl="1">
              <a:lnSpc>
                <a:spcPct val="90000"/>
              </a:lnSpc>
            </a:pPr>
            <a:r>
              <a:rPr lang="fr-BE" dirty="0"/>
              <a:t>se base sur l’usage d’un minuteur </a:t>
            </a:r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r>
              <a:rPr lang="fr-BE" dirty="0"/>
              <a:t>périodes de 20/25 minutes de </a:t>
            </a:r>
            <a:r>
              <a:rPr lang="fr-BE" b="1" dirty="0">
                <a:solidFill>
                  <a:schemeClr val="accent2"/>
                </a:solidFill>
              </a:rPr>
              <a:t>concentration</a:t>
            </a:r>
            <a:br>
              <a:rPr lang="fr-BE" dirty="0"/>
            </a:br>
            <a:r>
              <a:rPr lang="fr-BE" dirty="0"/>
              <a:t>(appelées </a:t>
            </a:r>
            <a:r>
              <a:rPr lang="fr-BE" i="1" dirty="0" err="1"/>
              <a:t>pomodori</a:t>
            </a:r>
            <a:r>
              <a:rPr lang="fr-BE" i="1" dirty="0"/>
              <a:t> </a:t>
            </a:r>
            <a:r>
              <a:rPr lang="fr-BE" dirty="0">
                <a:sym typeface="Wingdings" panose="05000000000000000000" pitchFamily="2" charset="2"/>
              </a:rPr>
              <a:t> </a:t>
            </a:r>
            <a:r>
              <a:rPr lang="fr-BE" dirty="0"/>
              <a:t>tomates en italien)</a:t>
            </a:r>
          </a:p>
          <a:p>
            <a:pPr lvl="1">
              <a:lnSpc>
                <a:spcPct val="90000"/>
              </a:lnSpc>
            </a:pPr>
            <a:endParaRPr lang="fr-BE" dirty="0"/>
          </a:p>
          <a:p>
            <a:pPr lvl="1">
              <a:lnSpc>
                <a:spcPct val="90000"/>
              </a:lnSpc>
            </a:pPr>
            <a:r>
              <a:rPr lang="fr-BE" dirty="0"/>
              <a:t>séparées par de courtes </a:t>
            </a:r>
            <a:r>
              <a:rPr lang="fr-BE" b="1" dirty="0">
                <a:solidFill>
                  <a:schemeClr val="accent2"/>
                </a:solidFill>
              </a:rPr>
              <a:t>pauses</a:t>
            </a:r>
            <a:r>
              <a:rPr lang="fr-BE" dirty="0"/>
              <a:t> (5 minutes)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3BDA379-B525-44F0-81C8-65A46F84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/>
              <a:t>Module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B797FEE-F88F-4246-A93F-F1DF6824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19</a:t>
            </a:fld>
            <a:endParaRPr lang="fr-FR"/>
          </a:p>
        </p:txBody>
      </p:sp>
      <p:pic>
        <p:nvPicPr>
          <p:cNvPr id="20" name="Image 19" descr="Une image contenant fruit, Aliments naturels, légume, tomate&#10;&#10;Description générée automatiquement">
            <a:extLst>
              <a:ext uri="{FF2B5EF4-FFF2-40B4-BE49-F238E27FC236}">
                <a16:creationId xmlns:a16="http://schemas.microsoft.com/office/drawing/2014/main" id="{E2A42C2D-7A11-4BE0-AD04-4F8E33015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26765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49888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ECCA-5DC8-FDB3-EBF6-D2A043D1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 du cours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1D258-DB1F-8D75-76ED-0058324E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06324"/>
            <a:ext cx="8507896" cy="4819839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Découverte des langages de programmation</a:t>
            </a:r>
          </a:p>
          <a:p>
            <a:pPr lvl="1"/>
            <a:r>
              <a:rPr lang="fr-BE" dirty="0"/>
              <a:t>On utilise le langage C mais les concepts vus se retrouvent dans la plupart des langages.</a:t>
            </a:r>
          </a:p>
          <a:p>
            <a:pPr lvl="1"/>
            <a:endParaRPr lang="fr-BE" dirty="0"/>
          </a:p>
          <a:p>
            <a:r>
              <a:rPr lang="fr-BE" dirty="0"/>
              <a:t>Appliquer les </a:t>
            </a:r>
            <a:r>
              <a:rPr lang="fr-BE" b="1" dirty="0">
                <a:solidFill>
                  <a:schemeClr val="accent2"/>
                </a:solidFill>
              </a:rPr>
              <a:t>bons principes de programmation</a:t>
            </a:r>
          </a:p>
          <a:p>
            <a:pPr lvl="1"/>
            <a:r>
              <a:rPr lang="fr-BE" dirty="0"/>
              <a:t>On fait attention à l’algorithmique et à la lisibilité du code.</a:t>
            </a:r>
            <a:endParaRPr lang="fr-BE" b="1" dirty="0">
              <a:solidFill>
                <a:schemeClr val="accent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27EBB-5A2C-1857-41B6-D92BA9965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Introduction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3C6BA-8D01-A4D1-85C6-42797FF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82567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8E39BF-2B0B-4130-B088-4455B739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533"/>
            <a:ext cx="8229600" cy="946000"/>
          </a:xfrm>
        </p:spPr>
        <p:txBody>
          <a:bodyPr wrap="square" anchor="ctr">
            <a:normAutofit/>
          </a:bodyPr>
          <a:lstStyle/>
          <a:p>
            <a:r>
              <a:rPr lang="fr-BE" dirty="0" err="1"/>
              <a:t>Pomodoro</a:t>
            </a:r>
            <a:r>
              <a:rPr lang="fr-BE" dirty="0"/>
              <a:t> - exemple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9CDBED-9257-4494-8438-F0930CDF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B37BC4-D040-4921-96CE-776B7407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9925" y="6426054"/>
            <a:ext cx="1081088" cy="339725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fld id="{37E4E265-2F72-DF4D-B77D-D3249BA76B9F}" type="slidenum">
              <a:rPr lang="fr-FR" smtClean="0"/>
              <a:pPr>
                <a:spcAft>
                  <a:spcPts val="600"/>
                </a:spcAft>
                <a:defRPr/>
              </a:pPr>
              <a:t>20</a:t>
            </a:fld>
            <a:endParaRPr lang="fr-FR"/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61A61ED0-1C82-CBFD-595F-03F91538297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04614500"/>
              </p:ext>
            </p:extLst>
          </p:nvPr>
        </p:nvGraphicFramePr>
        <p:xfrm>
          <a:off x="457200" y="1307424"/>
          <a:ext cx="4038600" cy="4818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Espace réservé du contenu 2">
            <a:extLst>
              <a:ext uri="{FF2B5EF4-FFF2-40B4-BE49-F238E27FC236}">
                <a16:creationId xmlns:a16="http://schemas.microsoft.com/office/drawing/2014/main" id="{2262FD22-6070-42A5-B1B3-F648A0E837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8359545"/>
              </p:ext>
            </p:extLst>
          </p:nvPr>
        </p:nvGraphicFramePr>
        <p:xfrm>
          <a:off x="4648200" y="1308100"/>
          <a:ext cx="4038600" cy="4818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69819080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2375CDD0-98C1-4929-88C7-7B2A19D34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Préparation À FAIRE pour le </a:t>
            </a:r>
            <a:r>
              <a:rPr lang="fr-BE" dirty="0">
                <a:solidFill>
                  <a:srgbClr val="FFFF00"/>
                </a:solidFill>
              </a:rPr>
              <a:t>labo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F6DCE21A-8FC8-445B-9AE3-A49D1A45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Installer </a:t>
            </a:r>
          </a:p>
          <a:p>
            <a:pPr lvl="1"/>
            <a:r>
              <a:rPr lang="fr-BE" dirty="0"/>
              <a:t>VS </a:t>
            </a:r>
            <a:r>
              <a:rPr lang="fr-BE" b="1" i="1" u="sng" dirty="0">
                <a:solidFill>
                  <a:srgbClr val="FF0000"/>
                </a:solidFill>
              </a:rPr>
              <a:t>STUDIO</a:t>
            </a:r>
          </a:p>
          <a:p>
            <a:pPr lvl="1"/>
            <a:r>
              <a:rPr lang="fr-BE" dirty="0"/>
              <a:t>Sublime </a:t>
            </a:r>
            <a:r>
              <a:rPr lang="fr-BE" dirty="0" err="1"/>
              <a:t>Text</a:t>
            </a:r>
            <a:endParaRPr lang="fr-BE" dirty="0"/>
          </a:p>
          <a:p>
            <a:pPr marL="0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/>
              <a:t>Donc faire le point A de </a:t>
            </a:r>
          </a:p>
          <a:p>
            <a:pPr marL="0" indent="0">
              <a:buNone/>
            </a:pPr>
            <a:br>
              <a:rPr lang="fr-BE" dirty="0"/>
            </a:br>
            <a:r>
              <a:rPr lang="fr-BE" sz="2400" dirty="0"/>
              <a:t>« </a:t>
            </a:r>
            <a:r>
              <a:rPr lang="fr-BE" sz="2400" dirty="0" err="1"/>
              <a:t>Progra</a:t>
            </a:r>
            <a:r>
              <a:rPr lang="fr-BE" sz="2400" dirty="0"/>
              <a:t> - 01 - Ex. 0 - Variables, affichage et lecture.docx »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0C98F5-1679-4C42-AF60-D9E758E6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383AB8-0C43-4C63-ADDB-3BED6916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952440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0525D9-D95A-42C3-9D2C-3A6F843B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Discord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33335F-6F67-4AD6-9039-348CE709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92BFD22-D320-4029-A30E-D9A7F3F0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80585E-3575-49C8-BDCF-C5A8D22D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093B66F-40B2-4FE3-AC5B-47800E0D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05" y="2640094"/>
            <a:ext cx="1638789" cy="15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89945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5B24C-4D5E-47F8-B81D-F149D4A5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Portail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A56F19-2360-4B67-A819-A56262908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…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EFAE6F-5397-4317-AE18-DE406DEA5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Module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CCE025-724B-4955-A67C-31250882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8046792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2BF5-504F-EBAF-D5F3-D5439CE3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Programme qui « fonctionne »</a:t>
            </a:r>
          </a:p>
          <a:p>
            <a:pPr marL="0" indent="0" algn="ctr">
              <a:buNone/>
            </a:pPr>
            <a:r>
              <a:rPr lang="fr-BE" dirty="0"/>
              <a:t>RÉUSSITE </a:t>
            </a:r>
            <a:r>
              <a:rPr lang="fr-BE" dirty="0">
                <a:sym typeface="Symbol" panose="05050102010706020507" pitchFamily="18" charset="2"/>
              </a:rPr>
              <a:t> programmes tournent</a:t>
            </a:r>
          </a:p>
          <a:p>
            <a:pPr marL="0" indent="0" algn="ctr">
              <a:buNone/>
            </a:pPr>
            <a:r>
              <a:rPr lang="fr-BE" dirty="0">
                <a:sym typeface="Symbol" panose="05050102010706020507" pitchFamily="18" charset="2"/>
              </a:rPr>
              <a:t>programmes tournent  </a:t>
            </a:r>
            <a:r>
              <a:rPr lang="fr-BE" dirty="0"/>
              <a:t>RÉUSSITE</a:t>
            </a:r>
          </a:p>
          <a:p>
            <a:pPr marL="0" indent="0">
              <a:buNone/>
            </a:pPr>
            <a:endParaRPr lang="fr-BE" b="1" dirty="0"/>
          </a:p>
          <a:p>
            <a:pPr marL="0" indent="0">
              <a:buNone/>
            </a:pPr>
            <a:r>
              <a:rPr lang="fr-BE" b="1" dirty="0"/>
              <a:t>Mais aussi, </a:t>
            </a:r>
            <a:r>
              <a:rPr lang="fr-BE" dirty="0"/>
              <a:t>il faut…</a:t>
            </a:r>
          </a:p>
          <a:p>
            <a:r>
              <a:rPr lang="fr-BE" dirty="0"/>
              <a:t>que les programmes soient </a:t>
            </a:r>
            <a:r>
              <a:rPr lang="fr-BE" b="1" dirty="0">
                <a:solidFill>
                  <a:schemeClr val="accent2"/>
                </a:solidFill>
              </a:rPr>
              <a:t>propres</a:t>
            </a:r>
            <a:r>
              <a:rPr lang="fr-BE" dirty="0"/>
              <a:t> </a:t>
            </a:r>
          </a:p>
          <a:p>
            <a:r>
              <a:rPr lang="fr-BE" dirty="0"/>
              <a:t>que les programmes soient </a:t>
            </a:r>
            <a:r>
              <a:rPr lang="fr-BE" b="1" dirty="0">
                <a:solidFill>
                  <a:schemeClr val="accent2"/>
                </a:solidFill>
              </a:rPr>
              <a:t>efficaces</a:t>
            </a:r>
          </a:p>
          <a:p>
            <a:r>
              <a:rPr lang="fr-BE" b="1" dirty="0">
                <a:solidFill>
                  <a:schemeClr val="accent2"/>
                </a:solidFill>
              </a:rPr>
              <a:t>comprendre pourquoi </a:t>
            </a:r>
            <a:r>
              <a:rPr lang="fr-BE" dirty="0"/>
              <a:t>ils tournent</a:t>
            </a:r>
          </a:p>
          <a:p>
            <a:endParaRPr lang="fr-BE" dirty="0"/>
          </a:p>
        </p:txBody>
      </p:sp>
      <p:sp>
        <p:nvSpPr>
          <p:cNvPr id="7" name="Signe de multiplication 3">
            <a:extLst>
              <a:ext uri="{FF2B5EF4-FFF2-40B4-BE49-F238E27FC236}">
                <a16:creationId xmlns:a16="http://schemas.microsoft.com/office/drawing/2014/main" id="{26FF897E-8B62-ACD3-946C-A7AB831D6354}"/>
              </a:ext>
            </a:extLst>
          </p:cNvPr>
          <p:cNvSpPr/>
          <p:nvPr/>
        </p:nvSpPr>
        <p:spPr>
          <a:xfrm>
            <a:off x="5121050" y="2908697"/>
            <a:ext cx="455348" cy="483808"/>
          </a:xfrm>
          <a:prstGeom prst="mathMultiply">
            <a:avLst/>
          </a:prstGeom>
          <a:solidFill>
            <a:srgbClr val="AF132D">
              <a:alpha val="76078"/>
            </a:srgb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957E79-8436-745A-4BE8-28BCC8F6F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 du cours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81106-642A-F8EB-704C-9879CF67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9C1B7-631F-F593-ECBD-F291F4D24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3</a:t>
            </a:fld>
            <a:endParaRPr lang="fr-FR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6E327-249D-C9EF-580B-7DAE079441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>
                <a:solidFill>
                  <a:schemeClr val="accent2"/>
                </a:solidFill>
              </a:rPr>
              <a:t>Bons principes de programmation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C8EE3F-F06F-C3EC-C8C2-4F399F364C7E}"/>
              </a:ext>
            </a:extLst>
          </p:cNvPr>
          <p:cNvGrpSpPr/>
          <p:nvPr/>
        </p:nvGrpSpPr>
        <p:grpSpPr>
          <a:xfrm>
            <a:off x="7452588" y="3571685"/>
            <a:ext cx="1175430" cy="2518827"/>
            <a:chOff x="7679814" y="3113816"/>
            <a:chExt cx="1175430" cy="251882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22CE44-ABE2-773F-36B8-5EF5B1FC74A8}"/>
                </a:ext>
              </a:extLst>
            </p:cNvPr>
            <p:cNvSpPr txBox="1"/>
            <p:nvPr/>
          </p:nvSpPr>
          <p:spPr>
            <a:xfrm>
              <a:off x="7679814" y="3113816"/>
              <a:ext cx="1175430" cy="83099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67000"/>
                  </a:schemeClr>
                </a:gs>
                <a:gs pos="48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fr-BE" sz="1600" dirty="0">
                  <a:solidFill>
                    <a:schemeClr val="tx1"/>
                  </a:solidFill>
                  <a:latin typeface="+mn-lt"/>
                </a:rPr>
                <a:t>Détails sur les slides suivants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A2495-7923-61D9-806B-24099B11E022}"/>
                </a:ext>
              </a:extLst>
            </p:cNvPr>
            <p:cNvCxnSpPr/>
            <p:nvPr/>
          </p:nvCxnSpPr>
          <p:spPr>
            <a:xfrm>
              <a:off x="7684283" y="3113816"/>
              <a:ext cx="0" cy="2518827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Zoom de diapositive 14">
                <a:extLst>
                  <a:ext uri="{FF2B5EF4-FFF2-40B4-BE49-F238E27FC236}">
                    <a16:creationId xmlns:a16="http://schemas.microsoft.com/office/drawing/2014/main" id="{6B09CA3E-E21B-467A-B489-9959AC6746A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79237764"/>
                  </p:ext>
                </p:extLst>
              </p:nvPr>
            </p:nvGraphicFramePr>
            <p:xfrm>
              <a:off x="6869679" y="4331382"/>
              <a:ext cx="435325" cy="428416"/>
            </p:xfrm>
            <a:graphic>
              <a:graphicData uri="http://schemas.microsoft.com/office/powerpoint/2016/slidezoom">
                <pslz:sldZm>
                  <pslz:sldZmObj sldId="1298" cId="723890988">
                    <pslz:zmPr id="{CD94C322-52B1-4E7D-BADA-83B104505980}" imageType="cover" transitionDur="1000">
                      <p166:blipFill xmlns:p166="http://schemas.microsoft.com/office/powerpoint/2016/6/main"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5325" cy="4284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Zoom de diapositive 14">
                <a:extLst>
                  <a:ext uri="{FF2B5EF4-FFF2-40B4-BE49-F238E27FC236}">
                    <a16:creationId xmlns:a16="http://schemas.microsoft.com/office/drawing/2014/main" id="{6B09CA3E-E21B-467A-B489-9959AC6746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69679" y="4331382"/>
                <a:ext cx="435325" cy="428416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Zoom de diapositive 18">
                <a:extLst>
                  <a:ext uri="{FF2B5EF4-FFF2-40B4-BE49-F238E27FC236}">
                    <a16:creationId xmlns:a16="http://schemas.microsoft.com/office/drawing/2014/main" id="{AE769D4C-F22C-4961-9D0C-4B3480231B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5682545"/>
                  </p:ext>
                </p:extLst>
              </p:nvPr>
            </p:nvGraphicFramePr>
            <p:xfrm>
              <a:off x="6884361" y="4937452"/>
              <a:ext cx="445463" cy="445463"/>
            </p:xfrm>
            <a:graphic>
              <a:graphicData uri="http://schemas.microsoft.com/office/powerpoint/2016/slidezoom">
                <pslz:sldZm>
                  <pslz:sldZmObj sldId="1299" cId="3555987870">
                    <pslz:zmPr id="{B0DE3CDC-D3EF-4C16-AFF3-C6FCDDD7CFEE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463" cy="4454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Zoom de diapositive 18">
                <a:extLst>
                  <a:ext uri="{FF2B5EF4-FFF2-40B4-BE49-F238E27FC236}">
                    <a16:creationId xmlns:a16="http://schemas.microsoft.com/office/drawing/2014/main" id="{AE769D4C-F22C-4961-9D0C-4B3480231B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361" y="4937452"/>
                <a:ext cx="445463" cy="4454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Zoom de diapositive 20">
                <a:extLst>
                  <a:ext uri="{FF2B5EF4-FFF2-40B4-BE49-F238E27FC236}">
                    <a16:creationId xmlns:a16="http://schemas.microsoft.com/office/drawing/2014/main" id="{E4437DB7-CAE9-41B1-A59E-89E803CD681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96116399"/>
                  </p:ext>
                </p:extLst>
              </p:nvPr>
            </p:nvGraphicFramePr>
            <p:xfrm>
              <a:off x="6884361" y="5560569"/>
              <a:ext cx="445463" cy="445463"/>
            </p:xfrm>
            <a:graphic>
              <a:graphicData uri="http://schemas.microsoft.com/office/powerpoint/2016/slidezoom">
                <pslz:sldZm>
                  <pslz:sldZmObj sldId="1300" cId="1321961637">
                    <pslz:zmPr id="{2A0FBA1D-8983-437A-AEC2-1AD7410DDB0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45463" cy="445463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Zoom de diapositive 20">
                <a:extLst>
                  <a:ext uri="{FF2B5EF4-FFF2-40B4-BE49-F238E27FC236}">
                    <a16:creationId xmlns:a16="http://schemas.microsoft.com/office/drawing/2014/main" id="{E4437DB7-CAE9-41B1-A59E-89E803CD68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4361" y="5560569"/>
                <a:ext cx="445463" cy="445463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522240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063668-C081-4C8D-9275-ACAD1640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5491213" cy="442976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= appliquer le « clean code » pour obtenir un code </a:t>
            </a:r>
            <a:r>
              <a:rPr lang="fr-BE" dirty="0">
                <a:solidFill>
                  <a:schemeClr val="accent2"/>
                </a:solidFill>
              </a:rPr>
              <a:t>facile à lire et à modifier</a:t>
            </a:r>
          </a:p>
          <a:p>
            <a:endParaRPr lang="fr-BE" dirty="0">
              <a:solidFill>
                <a:schemeClr val="accent3"/>
              </a:solidFill>
            </a:endParaRPr>
          </a:p>
          <a:p>
            <a:r>
              <a:rPr lang="fr-BE" dirty="0"/>
              <a:t>Code </a:t>
            </a:r>
            <a:r>
              <a:rPr lang="fr-BE" dirty="0">
                <a:solidFill>
                  <a:schemeClr val="accent3"/>
                </a:solidFill>
              </a:rPr>
              <a:t>compréhensible</a:t>
            </a:r>
            <a:endParaRPr lang="fr-BE" dirty="0"/>
          </a:p>
          <a:p>
            <a:r>
              <a:rPr lang="fr-BE" dirty="0"/>
              <a:t>Code bien </a:t>
            </a:r>
            <a:r>
              <a:rPr lang="fr-BE" dirty="0">
                <a:solidFill>
                  <a:schemeClr val="accent3"/>
                </a:solidFill>
              </a:rPr>
              <a:t>structuré</a:t>
            </a:r>
            <a:endParaRPr lang="fr-BE" dirty="0"/>
          </a:p>
          <a:p>
            <a:r>
              <a:rPr lang="fr-BE" dirty="0"/>
              <a:t>Utilisant des </a:t>
            </a:r>
            <a:r>
              <a:rPr lang="fr-BE" dirty="0">
                <a:solidFill>
                  <a:schemeClr val="accent3"/>
                </a:solidFill>
              </a:rPr>
              <a:t>noms explicites</a:t>
            </a:r>
            <a:endParaRPr lang="fr-BE" dirty="0"/>
          </a:p>
          <a:p>
            <a:r>
              <a:rPr lang="fr-BE" dirty="0"/>
              <a:t>Respectant les </a:t>
            </a:r>
            <a:r>
              <a:rPr lang="fr-BE" dirty="0">
                <a:solidFill>
                  <a:schemeClr val="accent3"/>
                </a:solidFill>
              </a:rPr>
              <a:t>conventions</a:t>
            </a:r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D6CC8C9-ABEB-40C4-888D-5F8D30E8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 du cours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02100E-3A50-482B-B7C3-F44D734B5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 au cours de Programmation Q2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8C6BA89-37AF-4708-8A5C-02FF3799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E4E265-2F72-DF4D-B77D-D3249BA76B9F}" type="slidenum">
              <a:rPr lang="fr-FR" smtClean="0"/>
              <a:pPr>
                <a:defRPr/>
              </a:pPr>
              <a:t>4</a:t>
            </a:fld>
            <a:endParaRPr lang="fr-FR"/>
          </a:p>
        </p:txBody>
      </p: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96D50F8-3BF7-4E7D-88F1-CD79748A6A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Écrire du code </a:t>
            </a:r>
            <a:r>
              <a:rPr lang="fr-BE" dirty="0">
                <a:solidFill>
                  <a:schemeClr val="accent2"/>
                </a:solidFill>
              </a:rPr>
              <a:t>propre</a:t>
            </a:r>
            <a:endParaRPr lang="fr-BE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0A5F131-7BD4-431D-8D57-B6E971E963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782" t="5926" r="12519" b="3333"/>
          <a:stretch/>
        </p:blipFill>
        <p:spPr>
          <a:xfrm>
            <a:off x="6104730" y="1242937"/>
            <a:ext cx="2911477" cy="500569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72389098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30D-DB72-4552-820E-14CB344A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4464050" cy="442976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= </a:t>
            </a:r>
            <a:r>
              <a:rPr lang="fr-BE" dirty="0">
                <a:solidFill>
                  <a:schemeClr val="accent2"/>
                </a:solidFill>
              </a:rPr>
              <a:t>réfléchir</a:t>
            </a:r>
            <a:r>
              <a:rPr lang="fr-BE" dirty="0"/>
              <a:t> avant de programmer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rédiger des </a:t>
            </a:r>
            <a:r>
              <a:rPr lang="fr-BE" dirty="0">
                <a:solidFill>
                  <a:schemeClr val="accent3"/>
                </a:solidFill>
              </a:rPr>
              <a:t>diagrammes d’actions</a:t>
            </a:r>
            <a:r>
              <a:rPr lang="fr-BE" dirty="0"/>
              <a:t>,</a:t>
            </a:r>
          </a:p>
          <a:p>
            <a:r>
              <a:rPr lang="fr-BE" dirty="0"/>
              <a:t>faire des </a:t>
            </a:r>
            <a:r>
              <a:rPr lang="fr-BE" dirty="0">
                <a:solidFill>
                  <a:schemeClr val="accent3"/>
                </a:solidFill>
              </a:rPr>
              <a:t>dessins de vos structures de données</a:t>
            </a:r>
            <a:r>
              <a:rPr lang="fr-BE" dirty="0"/>
              <a:t>,</a:t>
            </a:r>
          </a:p>
          <a:p>
            <a:r>
              <a:rPr lang="fr-BE" dirty="0"/>
              <a:t>etc.</a:t>
            </a:r>
            <a:br>
              <a:rPr lang="fr-BE" dirty="0"/>
            </a:b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F7569-26FF-4A60-89CA-DBE5432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 du cours</a:t>
            </a: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2C17BACD-F70D-4495-95CD-0940CFC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 au cours de Programmation Q2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46877-9B7B-428D-9145-AF9651F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3151402-9C3A-4371-97CF-CF78E8F3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Écrire du code </a:t>
            </a:r>
            <a:r>
              <a:rPr lang="fr-BE" dirty="0">
                <a:solidFill>
                  <a:schemeClr val="accent2"/>
                </a:solidFill>
              </a:rPr>
              <a:t>efficace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3FC2397-154C-4135-A832-45F6520C98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2" t="9647" r="8382" b="15772"/>
          <a:stretch/>
        </p:blipFill>
        <p:spPr>
          <a:xfrm>
            <a:off x="5149359" y="1270536"/>
            <a:ext cx="3884021" cy="4936215"/>
          </a:xfrm>
          <a:prstGeom prst="rect">
            <a:avLst/>
          </a:prstGeom>
          <a:ln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55598787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0CC406ED-4620-4099-8E3D-5375323F16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648" y="1780140"/>
            <a:ext cx="3298758" cy="442976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30D-DB72-4552-820E-14CB344A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5212080" cy="4429760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car le but principal est apprendre et pouvoir réutiliser</a:t>
            </a:r>
          </a:p>
          <a:p>
            <a:pPr marL="0" indent="0">
              <a:buNone/>
            </a:pPr>
            <a:endParaRPr lang="fr-BE" dirty="0"/>
          </a:p>
          <a:p>
            <a:r>
              <a:rPr lang="fr-BE" dirty="0"/>
              <a:t>évitez les </a:t>
            </a:r>
            <a:r>
              <a:rPr lang="fr-BE" dirty="0">
                <a:solidFill>
                  <a:schemeClr val="accent4"/>
                </a:solidFill>
              </a:rPr>
              <a:t>rustines </a:t>
            </a:r>
            <a:r>
              <a:rPr lang="fr-BE" dirty="0"/>
              <a:t>et ne codez pas par </a:t>
            </a:r>
            <a:r>
              <a:rPr lang="fr-BE" dirty="0">
                <a:solidFill>
                  <a:schemeClr val="accent4"/>
                </a:solidFill>
              </a:rPr>
              <a:t>essais/erreurs</a:t>
            </a:r>
            <a:endParaRPr lang="fr-BE" dirty="0">
              <a:sym typeface="Wingdings" panose="05000000000000000000" pitchFamily="2" charset="2"/>
            </a:endParaRPr>
          </a:p>
          <a:p>
            <a:endParaRPr lang="fr-BE" dirty="0"/>
          </a:p>
          <a:p>
            <a:r>
              <a:rPr lang="fr-BE" dirty="0"/>
              <a:t>comprenez le </a:t>
            </a:r>
            <a:r>
              <a:rPr lang="fr-BE" dirty="0">
                <a:solidFill>
                  <a:schemeClr val="accent3"/>
                </a:solidFill>
              </a:rPr>
              <a:t>pourquoi</a:t>
            </a:r>
            <a:r>
              <a:rPr lang="fr-BE" dirty="0"/>
              <a:t> </a:t>
            </a:r>
            <a:br>
              <a:rPr lang="fr-BE" dirty="0"/>
            </a:br>
            <a:r>
              <a:rPr lang="fr-BE" dirty="0"/>
              <a:t>des erreurs et déduisez-en</a:t>
            </a:r>
            <a:br>
              <a:rPr lang="fr-BE" dirty="0"/>
            </a:br>
            <a:r>
              <a:rPr lang="fr-BE" dirty="0"/>
              <a:t>la correction à appliquer</a:t>
            </a:r>
            <a:br>
              <a:rPr lang="fr-BE" dirty="0"/>
            </a:b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F7569-26FF-4A60-89CA-DBE5432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Objectifs du cours</a:t>
            </a:r>
          </a:p>
        </p:txBody>
      </p:sp>
      <p:sp>
        <p:nvSpPr>
          <p:cNvPr id="9" name="Espace réservé du pied de page 3">
            <a:extLst>
              <a:ext uri="{FF2B5EF4-FFF2-40B4-BE49-F238E27FC236}">
                <a16:creationId xmlns:a16="http://schemas.microsoft.com/office/drawing/2014/main" id="{D974114A-3BD9-49FA-8F2D-5DC9E9F1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dirty="0"/>
              <a:t>Introduction au cours de Programmation Q2</a:t>
            </a:r>
          </a:p>
          <a:p>
            <a:pPr>
              <a:defRPr/>
            </a:pP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46877-9B7B-428D-9145-AF9651F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3151402-9C3A-4371-97CF-CF78E8F369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fr-BE" dirty="0"/>
              <a:t>Écrire du code </a:t>
            </a:r>
            <a:r>
              <a:rPr lang="fr-BE" dirty="0">
                <a:solidFill>
                  <a:schemeClr val="accent2"/>
                </a:solidFill>
              </a:rPr>
              <a:t>que vous comprenez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0F713-A503-1335-6590-FB30309A1032}"/>
              </a:ext>
            </a:extLst>
          </p:cNvPr>
          <p:cNvSpPr txBox="1"/>
          <p:nvPr/>
        </p:nvSpPr>
        <p:spPr>
          <a:xfrm>
            <a:off x="924026" y="4207729"/>
            <a:ext cx="4523874" cy="58477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BE" sz="1600" dirty="0">
                <a:solidFill>
                  <a:schemeClr val="tx1"/>
                </a:solidFill>
                <a:latin typeface="+mn-lt"/>
              </a:rPr>
              <a:t>= ajouter un point-virgule ou un ++, ou inverser deux instructions jusqu’à ce que ça fonctionne</a:t>
            </a:r>
          </a:p>
        </p:txBody>
      </p:sp>
    </p:spTree>
    <p:extLst>
      <p:ext uri="{BB962C8B-B14F-4D97-AF65-F5344CB8AC3E}">
        <p14:creationId xmlns:p14="http://schemas.microsoft.com/office/powerpoint/2010/main" val="1321961637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F7A30D-DB72-4552-820E-14CB344A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18640"/>
            <a:ext cx="8229600" cy="4607414"/>
          </a:xfrm>
        </p:spPr>
        <p:txBody>
          <a:bodyPr/>
          <a:lstStyle/>
          <a:p>
            <a:pPr marL="0" indent="0">
              <a:buNone/>
            </a:pPr>
            <a:r>
              <a:rPr lang="fr-BE" dirty="0"/>
              <a:t>La plupart des bouts de code qui </a:t>
            </a:r>
            <a:br>
              <a:rPr lang="fr-BE" dirty="0"/>
            </a:br>
            <a:r>
              <a:rPr lang="fr-BE" dirty="0"/>
              <a:t>trainent sur le web ou générés </a:t>
            </a:r>
            <a:br>
              <a:rPr lang="fr-BE" dirty="0"/>
            </a:br>
            <a:r>
              <a:rPr lang="fr-BE" dirty="0"/>
              <a:t>par IA sont truffés de fautes</a:t>
            </a:r>
            <a:endParaRPr lang="fr-BE" dirty="0">
              <a:sym typeface="Wingdings" panose="05000000000000000000" pitchFamily="2" charset="2"/>
            </a:endParaRPr>
          </a:p>
          <a:p>
            <a:r>
              <a:rPr lang="fr-BE" dirty="0">
                <a:solidFill>
                  <a:schemeClr val="accent2"/>
                </a:solidFill>
              </a:rPr>
              <a:t>lisez-le</a:t>
            </a:r>
            <a:r>
              <a:rPr lang="fr-BE" dirty="0"/>
              <a:t> avant de le copier,</a:t>
            </a:r>
          </a:p>
          <a:p>
            <a:r>
              <a:rPr lang="fr-BE" dirty="0"/>
              <a:t>s’il est incompréhensible,</a:t>
            </a:r>
            <a:br>
              <a:rPr lang="fr-BE" dirty="0"/>
            </a:br>
            <a:r>
              <a:rPr lang="fr-BE" dirty="0">
                <a:solidFill>
                  <a:schemeClr val="accent2"/>
                </a:solidFill>
              </a:rPr>
              <a:t>oubliez-le</a:t>
            </a:r>
            <a:r>
              <a:rPr lang="fr-BE" dirty="0"/>
              <a:t>,</a:t>
            </a:r>
          </a:p>
          <a:p>
            <a:r>
              <a:rPr lang="fr-BE" dirty="0"/>
              <a:t>s’il est compréhensible </a:t>
            </a:r>
            <a:br>
              <a:rPr lang="fr-BE" dirty="0"/>
            </a:br>
            <a:r>
              <a:rPr lang="fr-BE" dirty="0"/>
              <a:t>mais mal écrit, </a:t>
            </a:r>
            <a:r>
              <a:rPr lang="fr-BE" dirty="0">
                <a:solidFill>
                  <a:schemeClr val="accent2"/>
                </a:solidFill>
              </a:rPr>
              <a:t>améliorez-le</a:t>
            </a:r>
            <a:r>
              <a:rPr lang="fr-BE" dirty="0"/>
              <a:t>,</a:t>
            </a:r>
          </a:p>
          <a:p>
            <a:r>
              <a:rPr lang="fr-BE" dirty="0"/>
              <a:t>etc.</a:t>
            </a:r>
            <a:br>
              <a:rPr lang="fr-BE" dirty="0"/>
            </a:br>
            <a:endParaRPr lang="fr-BE" dirty="0"/>
          </a:p>
          <a:p>
            <a:endParaRPr lang="fr-BE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8DF7569-26FF-4A60-89CA-DBE5432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Restez toujours critiques !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146877-9B7B-428D-9145-AF9651F8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4E265-2F72-DF4D-B77D-D3249BA76B9F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83151402-9C3A-4371-97CF-CF78E8F369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239838"/>
            <a:ext cx="8453535" cy="579437"/>
          </a:xfrm>
        </p:spPr>
        <p:txBody>
          <a:bodyPr/>
          <a:lstStyle/>
          <a:p>
            <a:r>
              <a:rPr lang="fr-BE" dirty="0"/>
              <a:t>Ne recopiez pas bêtement le code d’internet/IA 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0CA3A55-1AA9-44EB-88BE-41D3F8FBD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51" t="7659" r="15879" b="10638"/>
          <a:stretch/>
        </p:blipFill>
        <p:spPr>
          <a:xfrm>
            <a:off x="5719864" y="1636933"/>
            <a:ext cx="3424136" cy="5190269"/>
          </a:xfrm>
          <a:prstGeom prst="rect">
            <a:avLst/>
          </a:prstGeom>
        </p:spPr>
      </p:pic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58E93218-8438-4012-92B3-0DFC4554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0447983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Matière du cours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47DE642-5790-4CC1-B2D2-47A36F73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06324"/>
            <a:ext cx="8574505" cy="4819839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fr-BE" b="1" dirty="0"/>
              <a:t>Module 0 : Introduction et notions de base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1 : Instructions, expressions et opérateurs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2 : Alternatives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3 : Répétitives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4 : Fonctions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5 : Tableaux</a:t>
            </a:r>
          </a:p>
          <a:p>
            <a:pPr>
              <a:spcBef>
                <a:spcPts val="1200"/>
              </a:spcBef>
            </a:pPr>
            <a:r>
              <a:rPr lang="fr-BE" dirty="0"/>
              <a:t>Module 6 : Tableaux à deux dimensions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59852-A46E-4563-81C9-1C1FF00B25F6}" type="slidenum">
              <a:rPr lang="fr-BE" smtClean="0"/>
              <a:pPr/>
              <a:t>8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0D471-4BD3-4EE8-AA05-8751947C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608504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69CEAE6-E625-4976-AD7A-CE245E5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Organisation du cours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4F4786E1-275D-4602-A2B4-9E0628802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 dirty="0"/>
              <a:t>3 phases par module (sauf le Module 0) :</a:t>
            </a:r>
          </a:p>
          <a:p>
            <a:r>
              <a:rPr lang="fr-BE" dirty="0"/>
              <a:t>une </a:t>
            </a:r>
            <a:r>
              <a:rPr lang="fr-BE" b="1" dirty="0">
                <a:solidFill>
                  <a:schemeClr val="accent4"/>
                </a:solidFill>
              </a:rPr>
              <a:t>séance  de découverte (4h) </a:t>
            </a:r>
            <a:r>
              <a:rPr lang="fr-BE" dirty="0"/>
              <a:t>composé de</a:t>
            </a:r>
            <a:endParaRPr lang="fr-BE" b="1" dirty="0">
              <a:solidFill>
                <a:schemeClr val="accent4"/>
              </a:solidFill>
            </a:endParaRPr>
          </a:p>
          <a:p>
            <a:pPr lvl="1"/>
            <a:r>
              <a:rPr lang="fr-BE" dirty="0"/>
              <a:t>un </a:t>
            </a:r>
            <a:r>
              <a:rPr lang="fr-BE" b="1" dirty="0">
                <a:solidFill>
                  <a:schemeClr val="accent3"/>
                </a:solidFill>
              </a:rPr>
              <a:t>atelier (2h) </a:t>
            </a:r>
            <a:r>
              <a:rPr lang="fr-BE" dirty="0"/>
              <a:t>: présentation d'éléments théoriques au travers de </a:t>
            </a:r>
            <a:r>
              <a:rPr lang="fr-BE" dirty="0">
                <a:solidFill>
                  <a:schemeClr val="accent2"/>
                </a:solidFill>
              </a:rPr>
              <a:t>petits exercices dirigés à réaliser en autonomie</a:t>
            </a:r>
            <a:endParaRPr lang="fr-BE" b="1" dirty="0"/>
          </a:p>
          <a:p>
            <a:pPr lvl="1"/>
            <a:r>
              <a:rPr lang="fr-BE" dirty="0"/>
              <a:t>une </a:t>
            </a:r>
            <a:r>
              <a:rPr lang="fr-BE" b="1" dirty="0">
                <a:solidFill>
                  <a:schemeClr val="accent3"/>
                </a:solidFill>
              </a:rPr>
              <a:t>mise en commun (2h)</a:t>
            </a:r>
            <a:r>
              <a:rPr lang="fr-BE" dirty="0"/>
              <a:t> : révision des éléments vus dans l'atelier au travers d’</a:t>
            </a:r>
            <a:r>
              <a:rPr lang="fr-BE" dirty="0">
                <a:solidFill>
                  <a:schemeClr val="accent2"/>
                </a:solidFill>
              </a:rPr>
              <a:t>explications</a:t>
            </a:r>
            <a:r>
              <a:rPr lang="fr-BE" dirty="0"/>
              <a:t> et d’</a:t>
            </a:r>
            <a:r>
              <a:rPr lang="fr-BE" dirty="0">
                <a:solidFill>
                  <a:schemeClr val="accent2"/>
                </a:solidFill>
              </a:rPr>
              <a:t>exercices</a:t>
            </a:r>
          </a:p>
          <a:p>
            <a:r>
              <a:rPr lang="fr-BE" dirty="0"/>
              <a:t>une </a:t>
            </a:r>
            <a:r>
              <a:rPr lang="fr-BE" b="1" dirty="0">
                <a:solidFill>
                  <a:schemeClr val="accent4"/>
                </a:solidFill>
              </a:rPr>
              <a:t>séance d'exercices (4h)</a:t>
            </a:r>
          </a:p>
          <a:p>
            <a:pPr marL="355600" lvl="1" indent="0">
              <a:buNone/>
            </a:pPr>
            <a:r>
              <a:rPr lang="fr-BE" dirty="0">
                <a:solidFill>
                  <a:schemeClr val="accent2"/>
                </a:solidFill>
              </a:rPr>
              <a:t>exercices moins dirigés permettant</a:t>
            </a:r>
            <a:r>
              <a:rPr lang="fr-BE" dirty="0">
                <a:solidFill>
                  <a:schemeClr val="accent4"/>
                </a:solidFill>
              </a:rPr>
              <a:t> </a:t>
            </a:r>
            <a:r>
              <a:rPr lang="fr-BE" dirty="0"/>
              <a:t>d'approfondir sa compréhension de la matière</a:t>
            </a:r>
          </a:p>
          <a:p>
            <a:endParaRPr lang="fr-BE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42271-B790-4DE5-92DC-55B2C492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5AE84-FC5B-644C-B767-A4D234A13C47}" type="slidenum">
              <a:rPr lang="fr-FR" smtClean="0"/>
              <a:pPr>
                <a:defRPr/>
              </a:pPr>
              <a:t>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F776E0-CABF-467B-A8CD-494123BB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39975" y="6426054"/>
            <a:ext cx="4464050" cy="339725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54405463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odele_Henallux">
  <a:themeElements>
    <a:clrScheme name="Henallux">
      <a:dk1>
        <a:sysClr val="windowText" lastClr="000000"/>
      </a:dk1>
      <a:lt1>
        <a:sysClr val="window" lastClr="FFFFFF"/>
      </a:lt1>
      <a:dk2>
        <a:srgbClr val="1782BF"/>
      </a:dk2>
      <a:lt2>
        <a:srgbClr val="62BCE9"/>
      </a:lt2>
      <a:accent1>
        <a:srgbClr val="073779"/>
      </a:accent1>
      <a:accent2>
        <a:srgbClr val="1782BF"/>
      </a:accent2>
      <a:accent3>
        <a:srgbClr val="618812"/>
      </a:accent3>
      <a:accent4>
        <a:srgbClr val="E61E3F"/>
      </a:accent4>
      <a:accent5>
        <a:srgbClr val="C76402"/>
      </a:accent5>
      <a:accent6>
        <a:srgbClr val="62BCE9"/>
      </a:accent6>
      <a:hlink>
        <a:srgbClr val="073779"/>
      </a:hlink>
      <a:folHlink>
        <a:srgbClr val="07377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err="1" smtClean="0">
            <a:solidFill>
              <a:schemeClr val="tx1"/>
            </a:solidFill>
            <a:latin typeface="+mn-lt"/>
          </a:defRPr>
        </a:defPPr>
      </a:lstStyle>
    </a:tx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109BDFBC57E541B3F22C5F6F5FF42E" ma:contentTypeVersion="4" ma:contentTypeDescription="Crée un document." ma:contentTypeScope="" ma:versionID="7625341b2af542eddadb483ae1c62589">
  <xsd:schema xmlns:xsd="http://www.w3.org/2001/XMLSchema" xmlns:xs="http://www.w3.org/2001/XMLSchema" xmlns:p="http://schemas.microsoft.com/office/2006/metadata/properties" xmlns:ns2="8ba39b37-9345-4fc1-a762-396d40219b8b" targetNamespace="http://schemas.microsoft.com/office/2006/metadata/properties" ma:root="true" ma:fieldsID="b98fccc0cb3790cece596eee4a31f13d" ns2:_="">
    <xsd:import namespace="8ba39b37-9345-4fc1-a762-396d40219b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39b37-9345-4fc1-a762-396d40219b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5D1DE-72B9-48A9-A579-7023A889B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E8C4FA-6BC6-4A48-8D7A-72FF5725C93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A02CAF-D375-4636-8D75-5998F69221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ba39b37-9345-4fc1-a762-396d40219b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Modele_Henallux.potx</Template>
  <TotalTime>27877</TotalTime>
  <Words>1143</Words>
  <Application>Microsoft Office PowerPoint</Application>
  <PresentationFormat>Affichage à l'écran (4:3)</PresentationFormat>
  <Paragraphs>239</Paragraphs>
  <Slides>23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Verdana</vt:lpstr>
      <vt:lpstr>Wingdings</vt:lpstr>
      <vt:lpstr>Modele_Henallux</vt:lpstr>
      <vt:lpstr>Programmation</vt:lpstr>
      <vt:lpstr>Objectifs du cours</vt:lpstr>
      <vt:lpstr>Objectifs du cours</vt:lpstr>
      <vt:lpstr>Objectifs du cours</vt:lpstr>
      <vt:lpstr>Objectifs du cours</vt:lpstr>
      <vt:lpstr>Objectifs du cours</vt:lpstr>
      <vt:lpstr>Restez toujours critiques !</vt:lpstr>
      <vt:lpstr>Matière du cours</vt:lpstr>
      <vt:lpstr>Organisation du cours</vt:lpstr>
      <vt:lpstr>Ressources mises à votre disposition</vt:lpstr>
      <vt:lpstr>Quel enseignant contacter ?</vt:lpstr>
      <vt:lpstr>Communications</vt:lpstr>
      <vt:lpstr>Évaluation</vt:lpstr>
      <vt:lpstr>Conseils pour aborder ce cours (1/4)</vt:lpstr>
      <vt:lpstr>Conseils pour aborder ce cours (2/4)</vt:lpstr>
      <vt:lpstr>Conseils pour aborder ce cours (3/4)</vt:lpstr>
      <vt:lpstr>Conseils pour aborder ce cours (4/4)</vt:lpstr>
      <vt:lpstr>Travailler ensemble !</vt:lpstr>
      <vt:lpstr>Pomodoro</vt:lpstr>
      <vt:lpstr>Pomodoro - exemple</vt:lpstr>
      <vt:lpstr>Préparation À FAIRE pour le labo</vt:lpstr>
      <vt:lpstr>Discord</vt:lpstr>
      <vt:lpstr>Portail</vt:lpstr>
    </vt:vector>
  </TitlesOfParts>
  <Company>Hénallux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cecile.pirotte@henallux.be</dc:creator>
  <cp:lastModifiedBy>PIROTTE Cécile</cp:lastModifiedBy>
  <cp:revision>2104</cp:revision>
  <dcterms:created xsi:type="dcterms:W3CDTF">2012-03-02T14:48:03Z</dcterms:created>
  <dcterms:modified xsi:type="dcterms:W3CDTF">2025-09-15T08:37:04Z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0x010100FE109BDFBC57E541B3F22C5F6F5FF42E</vt:lpwstr>
  </property>
</Properties>
</file>