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  <p:sldMasterId id="2147483672" r:id="rId2"/>
  </p:sldMasterIdLst>
  <p:notesMasterIdLst>
    <p:notesMasterId r:id="rId26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9144000" cy="6858000" type="screen4x3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0DFAA1-9C85-C2B6-5962-D9CDC30A263F}" v="862" dt="2024-11-06T02:41:14.739"/>
    <p1510:client id="{95E62CA6-3AE2-850D-2AD5-2E30A04E93E2}" v="1" dt="2024-11-05T00:11:48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GNE Jean-Luc" userId="S::mdpdevjl@henallux.be::06ebf43f-6b27-4abb-b70f-452ea884edb1" providerId="AD" clId="Web-{540DFAA1-9C85-C2B6-5962-D9CDC30A263F}"/>
    <pc:docChg chg="addSld delSld modSld sldOrd">
      <pc:chgData name="DEVIGNE Jean-Luc" userId="S::mdpdevjl@henallux.be::06ebf43f-6b27-4abb-b70f-452ea884edb1" providerId="AD" clId="Web-{540DFAA1-9C85-C2B6-5962-D9CDC30A263F}" dt="2024-11-06T02:41:14.739" v="818" actId="20577"/>
      <pc:docMkLst>
        <pc:docMk/>
      </pc:docMkLst>
      <pc:sldChg chg="modSp">
        <pc:chgData name="DEVIGNE Jean-Luc" userId="S::mdpdevjl@henallux.be::06ebf43f-6b27-4abb-b70f-452ea884edb1" providerId="AD" clId="Web-{540DFAA1-9C85-C2B6-5962-D9CDC30A263F}" dt="2024-11-05T22:52:14.437" v="137" actId="20577"/>
        <pc:sldMkLst>
          <pc:docMk/>
          <pc:sldMk cId="1548153873" sldId="258"/>
        </pc:sldMkLst>
        <pc:spChg chg="mod">
          <ac:chgData name="DEVIGNE Jean-Luc" userId="S::mdpdevjl@henallux.be::06ebf43f-6b27-4abb-b70f-452ea884edb1" providerId="AD" clId="Web-{540DFAA1-9C85-C2B6-5962-D9CDC30A263F}" dt="2024-11-05T22:52:14.437" v="137" actId="20577"/>
          <ac:spMkLst>
            <pc:docMk/>
            <pc:sldMk cId="1548153873" sldId="258"/>
            <ac:spMk id="652" creationId="{00000000-0000-0000-0000-000000000000}"/>
          </ac:spMkLst>
        </pc:spChg>
      </pc:sldChg>
      <pc:sldChg chg="del">
        <pc:chgData name="DEVIGNE Jean-Luc" userId="S::mdpdevjl@henallux.be::06ebf43f-6b27-4abb-b70f-452ea884edb1" providerId="AD" clId="Web-{540DFAA1-9C85-C2B6-5962-D9CDC30A263F}" dt="2024-11-05T22:48:55.416" v="30"/>
        <pc:sldMkLst>
          <pc:docMk/>
          <pc:sldMk cId="2445671301" sldId="259"/>
        </pc:sldMkLst>
      </pc:sldChg>
      <pc:sldChg chg="modSp add replId">
        <pc:chgData name="DEVIGNE Jean-Luc" userId="S::mdpdevjl@henallux.be::06ebf43f-6b27-4abb-b70f-452ea884edb1" providerId="AD" clId="Web-{540DFAA1-9C85-C2B6-5962-D9CDC30A263F}" dt="2024-11-05T22:56:05.851" v="248" actId="20577"/>
        <pc:sldMkLst>
          <pc:docMk/>
          <pc:sldMk cId="2581256459" sldId="259"/>
        </pc:sldMkLst>
        <pc:spChg chg="mod">
          <ac:chgData name="DEVIGNE Jean-Luc" userId="S::mdpdevjl@henallux.be::06ebf43f-6b27-4abb-b70f-452ea884edb1" providerId="AD" clId="Web-{540DFAA1-9C85-C2B6-5962-D9CDC30A263F}" dt="2024-11-05T22:55:52.757" v="239" actId="20577"/>
          <ac:spMkLst>
            <pc:docMk/>
            <pc:sldMk cId="2581256459" sldId="259"/>
            <ac:spMk id="652" creationId="{00000000-0000-0000-0000-000000000000}"/>
          </ac:spMkLst>
        </pc:spChg>
        <pc:spChg chg="mod">
          <ac:chgData name="DEVIGNE Jean-Luc" userId="S::mdpdevjl@henallux.be::06ebf43f-6b27-4abb-b70f-452ea884edb1" providerId="AD" clId="Web-{540DFAA1-9C85-C2B6-5962-D9CDC30A263F}" dt="2024-11-05T22:56:05.851" v="248" actId="20577"/>
          <ac:spMkLst>
            <pc:docMk/>
            <pc:sldMk cId="2581256459" sldId="259"/>
            <ac:spMk id="653" creationId="{00000000-0000-0000-0000-000000000000}"/>
          </ac:spMkLst>
        </pc:spChg>
      </pc:sldChg>
      <pc:sldChg chg="addSp modSp add replId addAnim modAnim">
        <pc:chgData name="DEVIGNE Jean-Luc" userId="S::mdpdevjl@henallux.be::06ebf43f-6b27-4abb-b70f-452ea884edb1" providerId="AD" clId="Web-{540DFAA1-9C85-C2B6-5962-D9CDC30A263F}" dt="2024-11-05T22:59:33.404" v="296"/>
        <pc:sldMkLst>
          <pc:docMk/>
          <pc:sldMk cId="1548708385" sldId="260"/>
        </pc:sldMkLst>
        <pc:spChg chg="mod">
          <ac:chgData name="DEVIGNE Jean-Luc" userId="S::mdpdevjl@henallux.be::06ebf43f-6b27-4abb-b70f-452ea884edb1" providerId="AD" clId="Web-{540DFAA1-9C85-C2B6-5962-D9CDC30A263F}" dt="2024-11-05T22:58:09.636" v="291" actId="20577"/>
          <ac:spMkLst>
            <pc:docMk/>
            <pc:sldMk cId="1548708385" sldId="260"/>
            <ac:spMk id="652" creationId="{00000000-0000-0000-0000-000000000000}"/>
          </ac:spMkLst>
        </pc:spChg>
        <pc:spChg chg="mod">
          <ac:chgData name="DEVIGNE Jean-Luc" userId="S::mdpdevjl@henallux.be::06ebf43f-6b27-4abb-b70f-452ea884edb1" providerId="AD" clId="Web-{540DFAA1-9C85-C2B6-5962-D9CDC30A263F}" dt="2024-11-05T22:56:17.242" v="258" actId="20577"/>
          <ac:spMkLst>
            <pc:docMk/>
            <pc:sldMk cId="1548708385" sldId="260"/>
            <ac:spMk id="653" creationId="{00000000-0000-0000-0000-000000000000}"/>
          </ac:spMkLst>
        </pc:spChg>
        <pc:picChg chg="add mod">
          <ac:chgData name="DEVIGNE Jean-Luc" userId="S::mdpdevjl@henallux.be::06ebf43f-6b27-4abb-b70f-452ea884edb1" providerId="AD" clId="Web-{540DFAA1-9C85-C2B6-5962-D9CDC30A263F}" dt="2024-11-05T22:59:02.247" v="294" actId="1076"/>
          <ac:picMkLst>
            <pc:docMk/>
            <pc:sldMk cId="1548708385" sldId="260"/>
            <ac:picMk id="2" creationId="{5B462FE6-EDA8-AC60-A937-2647FB166F72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16" v="29"/>
        <pc:sldMkLst>
          <pc:docMk/>
          <pc:sldMk cId="3752090192" sldId="260"/>
        </pc:sldMkLst>
      </pc:sldChg>
      <pc:sldChg chg="del">
        <pc:chgData name="DEVIGNE Jean-Luc" userId="S::mdpdevjl@henallux.be::06ebf43f-6b27-4abb-b70f-452ea884edb1" providerId="AD" clId="Web-{540DFAA1-9C85-C2B6-5962-D9CDC30A263F}" dt="2024-11-05T22:48:55.416" v="26"/>
        <pc:sldMkLst>
          <pc:docMk/>
          <pc:sldMk cId="654276710" sldId="261"/>
        </pc:sldMkLst>
      </pc:sldChg>
      <pc:sldChg chg="addSp modSp add ord replId addAnim delAnim modAnim">
        <pc:chgData name="DEVIGNE Jean-Luc" userId="S::mdpdevjl@henallux.be::06ebf43f-6b27-4abb-b70f-452ea884edb1" providerId="AD" clId="Web-{540DFAA1-9C85-C2B6-5962-D9CDC30A263F}" dt="2024-11-05T23:22:40.112" v="440" actId="20577"/>
        <pc:sldMkLst>
          <pc:docMk/>
          <pc:sldMk cId="1339572504" sldId="261"/>
        </pc:sldMkLst>
        <pc:spChg chg="mod">
          <ac:chgData name="DEVIGNE Jean-Luc" userId="S::mdpdevjl@henallux.be::06ebf43f-6b27-4abb-b70f-452ea884edb1" providerId="AD" clId="Web-{540DFAA1-9C85-C2B6-5962-D9CDC30A263F}" dt="2024-11-05T23:14:31.803" v="362" actId="20577"/>
          <ac:spMkLst>
            <pc:docMk/>
            <pc:sldMk cId="1339572504" sldId="261"/>
            <ac:spMk id="652" creationId="{00000000-0000-0000-0000-000000000000}"/>
          </ac:spMkLst>
        </pc:spChg>
        <pc:spChg chg="mod">
          <ac:chgData name="DEVIGNE Jean-Luc" userId="S::mdpdevjl@henallux.be::06ebf43f-6b27-4abb-b70f-452ea884edb1" providerId="AD" clId="Web-{540DFAA1-9C85-C2B6-5962-D9CDC30A263F}" dt="2024-11-05T23:22:40.112" v="440" actId="20577"/>
          <ac:spMkLst>
            <pc:docMk/>
            <pc:sldMk cId="1339572504" sldId="261"/>
            <ac:spMk id="653" creationId="{00000000-0000-0000-0000-000000000000}"/>
          </ac:spMkLst>
        </pc:spChg>
        <pc:picChg chg="add mod">
          <ac:chgData name="DEVIGNE Jean-Luc" userId="S::mdpdevjl@henallux.be::06ebf43f-6b27-4abb-b70f-452ea884edb1" providerId="AD" clId="Web-{540DFAA1-9C85-C2B6-5962-D9CDC30A263F}" dt="2024-11-05T23:09:01.622" v="339" actId="1076"/>
          <ac:picMkLst>
            <pc:docMk/>
            <pc:sldMk cId="1339572504" sldId="261"/>
            <ac:picMk id="2" creationId="{B2FBA47A-07B3-5D7E-A0B0-9FF13237DA8C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5T23:13:45.786" v="351" actId="14100"/>
          <ac:picMkLst>
            <pc:docMk/>
            <pc:sldMk cId="1339572504" sldId="261"/>
            <ac:picMk id="3" creationId="{6581A037-B3E2-1706-F61C-7E645C3F7BE2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16" v="28"/>
        <pc:sldMkLst>
          <pc:docMk/>
          <pc:sldMk cId="960657779" sldId="262"/>
        </pc:sldMkLst>
      </pc:sldChg>
      <pc:sldChg chg="addSp delSp modSp add replId addAnim delAnim modAnim">
        <pc:chgData name="DEVIGNE Jean-Luc" userId="S::mdpdevjl@henallux.be::06ebf43f-6b27-4abb-b70f-452ea884edb1" providerId="AD" clId="Web-{540DFAA1-9C85-C2B6-5962-D9CDC30A263F}" dt="2024-11-05T23:22:46.300" v="442" actId="20577"/>
        <pc:sldMkLst>
          <pc:docMk/>
          <pc:sldMk cId="1238410474" sldId="262"/>
        </pc:sldMkLst>
        <pc:spChg chg="mod">
          <ac:chgData name="DEVIGNE Jean-Luc" userId="S::mdpdevjl@henallux.be::06ebf43f-6b27-4abb-b70f-452ea884edb1" providerId="AD" clId="Web-{540DFAA1-9C85-C2B6-5962-D9CDC30A263F}" dt="2024-11-05T23:15:53.914" v="393" actId="20577"/>
          <ac:spMkLst>
            <pc:docMk/>
            <pc:sldMk cId="1238410474" sldId="262"/>
            <ac:spMk id="652" creationId="{00000000-0000-0000-0000-000000000000}"/>
          </ac:spMkLst>
        </pc:spChg>
        <pc:spChg chg="mod">
          <ac:chgData name="DEVIGNE Jean-Luc" userId="S::mdpdevjl@henallux.be::06ebf43f-6b27-4abb-b70f-452ea884edb1" providerId="AD" clId="Web-{540DFAA1-9C85-C2B6-5962-D9CDC30A263F}" dt="2024-11-05T23:22:46.300" v="442" actId="20577"/>
          <ac:spMkLst>
            <pc:docMk/>
            <pc:sldMk cId="1238410474" sldId="262"/>
            <ac:spMk id="653" creationId="{00000000-0000-0000-0000-000000000000}"/>
          </ac:spMkLst>
        </pc:spChg>
        <pc:picChg chg="del">
          <ac:chgData name="DEVIGNE Jean-Luc" userId="S::mdpdevjl@henallux.be::06ebf43f-6b27-4abb-b70f-452ea884edb1" providerId="AD" clId="Web-{540DFAA1-9C85-C2B6-5962-D9CDC30A263F}" dt="2024-11-05T23:14:41.287" v="365"/>
          <ac:picMkLst>
            <pc:docMk/>
            <pc:sldMk cId="1238410474" sldId="262"/>
            <ac:picMk id="2" creationId="{B2FBA47A-07B3-5D7E-A0B0-9FF13237DA8C}"/>
          </ac:picMkLst>
        </pc:picChg>
        <pc:picChg chg="del">
          <ac:chgData name="DEVIGNE Jean-Luc" userId="S::mdpdevjl@henallux.be::06ebf43f-6b27-4abb-b70f-452ea884edb1" providerId="AD" clId="Web-{540DFAA1-9C85-C2B6-5962-D9CDC30A263F}" dt="2024-11-05T23:14:39.991" v="364"/>
          <ac:picMkLst>
            <pc:docMk/>
            <pc:sldMk cId="1238410474" sldId="262"/>
            <ac:picMk id="3" creationId="{6581A037-B3E2-1706-F61C-7E645C3F7BE2}"/>
          </ac:picMkLst>
        </pc:picChg>
        <pc:picChg chg="add del mod">
          <ac:chgData name="DEVIGNE Jean-Luc" userId="S::mdpdevjl@henallux.be::06ebf43f-6b27-4abb-b70f-452ea884edb1" providerId="AD" clId="Web-{540DFAA1-9C85-C2B6-5962-D9CDC30A263F}" dt="2024-11-05T23:17:51.089" v="403"/>
          <ac:picMkLst>
            <pc:docMk/>
            <pc:sldMk cId="1238410474" sldId="262"/>
            <ac:picMk id="4" creationId="{B64CF614-3A3A-F097-8AAD-1F13239DB518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5T23:18:02.902" v="406" actId="14100"/>
          <ac:picMkLst>
            <pc:docMk/>
            <pc:sldMk cId="1238410474" sldId="262"/>
            <ac:picMk id="5" creationId="{E42D059E-F162-A29F-A495-2FB09D82194D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16" v="27"/>
        <pc:sldMkLst>
          <pc:docMk/>
          <pc:sldMk cId="2895748822" sldId="263"/>
        </pc:sldMkLst>
      </pc:sldChg>
      <pc:sldChg chg="addSp delSp modSp add replId delAnim">
        <pc:chgData name="DEVIGNE Jean-Luc" userId="S::mdpdevjl@henallux.be::06ebf43f-6b27-4abb-b70f-452ea884edb1" providerId="AD" clId="Web-{540DFAA1-9C85-C2B6-5962-D9CDC30A263F}" dt="2024-11-05T23:23:06.566" v="444" actId="20577"/>
        <pc:sldMkLst>
          <pc:docMk/>
          <pc:sldMk cId="3100103264" sldId="263"/>
        </pc:sldMkLst>
        <pc:spChg chg="del mod">
          <ac:chgData name="DEVIGNE Jean-Luc" userId="S::mdpdevjl@henallux.be::06ebf43f-6b27-4abb-b70f-452ea884edb1" providerId="AD" clId="Web-{540DFAA1-9C85-C2B6-5962-D9CDC30A263F}" dt="2024-11-05T23:19:10.498" v="412"/>
          <ac:spMkLst>
            <pc:docMk/>
            <pc:sldMk cId="3100103264" sldId="263"/>
            <ac:spMk id="652" creationId="{00000000-0000-0000-0000-000000000000}"/>
          </ac:spMkLst>
        </pc:spChg>
        <pc:spChg chg="mod">
          <ac:chgData name="DEVIGNE Jean-Luc" userId="S::mdpdevjl@henallux.be::06ebf43f-6b27-4abb-b70f-452ea884edb1" providerId="AD" clId="Web-{540DFAA1-9C85-C2B6-5962-D9CDC30A263F}" dt="2024-11-05T23:23:06.566" v="444" actId="20577"/>
          <ac:spMkLst>
            <pc:docMk/>
            <pc:sldMk cId="3100103264" sldId="263"/>
            <ac:spMk id="653" creationId="{00000000-0000-0000-0000-000000000000}"/>
          </ac:spMkLst>
        </pc:spChg>
        <pc:picChg chg="add mod ord">
          <ac:chgData name="DEVIGNE Jean-Luc" userId="S::mdpdevjl@henallux.be::06ebf43f-6b27-4abb-b70f-452ea884edb1" providerId="AD" clId="Web-{540DFAA1-9C85-C2B6-5962-D9CDC30A263F}" dt="2024-11-05T23:19:15.951" v="414" actId="14100"/>
          <ac:picMkLst>
            <pc:docMk/>
            <pc:sldMk cId="3100103264" sldId="263"/>
            <ac:picMk id="2" creationId="{61BB3452-B1E0-BEC8-3EB6-8EBAD33F9B94}"/>
          </ac:picMkLst>
        </pc:picChg>
        <pc:picChg chg="del">
          <ac:chgData name="DEVIGNE Jean-Luc" userId="S::mdpdevjl@henallux.be::06ebf43f-6b27-4abb-b70f-452ea884edb1" providerId="AD" clId="Web-{540DFAA1-9C85-C2B6-5962-D9CDC30A263F}" dt="2024-11-05T23:18:27.309" v="410"/>
          <ac:picMkLst>
            <pc:docMk/>
            <pc:sldMk cId="3100103264" sldId="263"/>
            <ac:picMk id="5" creationId="{E42D059E-F162-A29F-A495-2FB09D82194D}"/>
          </ac:picMkLst>
        </pc:picChg>
      </pc:sldChg>
      <pc:sldChg chg="addSp delSp modSp add replId">
        <pc:chgData name="DEVIGNE Jean-Luc" userId="S::mdpdevjl@henallux.be::06ebf43f-6b27-4abb-b70f-452ea884edb1" providerId="AD" clId="Web-{540DFAA1-9C85-C2B6-5962-D9CDC30A263F}" dt="2024-11-05T23:23:12.895" v="446" actId="20577"/>
        <pc:sldMkLst>
          <pc:docMk/>
          <pc:sldMk cId="503097935" sldId="264"/>
        </pc:sldMkLst>
        <pc:spChg chg="mod">
          <ac:chgData name="DEVIGNE Jean-Luc" userId="S::mdpdevjl@henallux.be::06ebf43f-6b27-4abb-b70f-452ea884edb1" providerId="AD" clId="Web-{540DFAA1-9C85-C2B6-5962-D9CDC30A263F}" dt="2024-11-05T23:23:12.895" v="446" actId="20577"/>
          <ac:spMkLst>
            <pc:docMk/>
            <pc:sldMk cId="503097935" sldId="264"/>
            <ac:spMk id="653" creationId="{00000000-0000-0000-0000-000000000000}"/>
          </ac:spMkLst>
        </pc:spChg>
        <pc:picChg chg="del">
          <ac:chgData name="DEVIGNE Jean-Luc" userId="S::mdpdevjl@henallux.be::06ebf43f-6b27-4abb-b70f-452ea884edb1" providerId="AD" clId="Web-{540DFAA1-9C85-C2B6-5962-D9CDC30A263F}" dt="2024-11-05T23:20:02.811" v="416"/>
          <ac:picMkLst>
            <pc:docMk/>
            <pc:sldMk cId="503097935" sldId="264"/>
            <ac:picMk id="2" creationId="{61BB3452-B1E0-BEC8-3EB6-8EBAD33F9B94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5T23:20:32.015" v="419" actId="14100"/>
          <ac:picMkLst>
            <pc:docMk/>
            <pc:sldMk cId="503097935" sldId="264"/>
            <ac:picMk id="3" creationId="{FBF9A3DF-4AE6-BE19-C4E1-1834EA7CAB91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16" v="25"/>
        <pc:sldMkLst>
          <pc:docMk/>
          <pc:sldMk cId="3114667305" sldId="264"/>
        </pc:sldMkLst>
      </pc:sldChg>
      <pc:sldChg chg="del">
        <pc:chgData name="DEVIGNE Jean-Luc" userId="S::mdpdevjl@henallux.be::06ebf43f-6b27-4abb-b70f-452ea884edb1" providerId="AD" clId="Web-{540DFAA1-9C85-C2B6-5962-D9CDC30A263F}" dt="2024-11-05T22:48:55.416" v="24"/>
        <pc:sldMkLst>
          <pc:docMk/>
          <pc:sldMk cId="923664023" sldId="265"/>
        </pc:sldMkLst>
      </pc:sldChg>
      <pc:sldChg chg="addSp delSp modSp add replId">
        <pc:chgData name="DEVIGNE Jean-Luc" userId="S::mdpdevjl@henallux.be::06ebf43f-6b27-4abb-b70f-452ea884edb1" providerId="AD" clId="Web-{540DFAA1-9C85-C2B6-5962-D9CDC30A263F}" dt="2024-11-05T23:23:19.473" v="448" actId="20577"/>
        <pc:sldMkLst>
          <pc:docMk/>
          <pc:sldMk cId="1249854052" sldId="265"/>
        </pc:sldMkLst>
        <pc:spChg chg="mod">
          <ac:chgData name="DEVIGNE Jean-Luc" userId="S::mdpdevjl@henallux.be::06ebf43f-6b27-4abb-b70f-452ea884edb1" providerId="AD" clId="Web-{540DFAA1-9C85-C2B6-5962-D9CDC30A263F}" dt="2024-11-05T23:23:19.473" v="448" actId="20577"/>
          <ac:spMkLst>
            <pc:docMk/>
            <pc:sldMk cId="1249854052" sldId="265"/>
            <ac:spMk id="653" creationId="{00000000-0000-0000-0000-000000000000}"/>
          </ac:spMkLst>
        </pc:spChg>
        <pc:picChg chg="add mod">
          <ac:chgData name="DEVIGNE Jean-Luc" userId="S::mdpdevjl@henallux.be::06ebf43f-6b27-4abb-b70f-452ea884edb1" providerId="AD" clId="Web-{540DFAA1-9C85-C2B6-5962-D9CDC30A263F}" dt="2024-11-05T23:21:27.095" v="425" actId="14100"/>
          <ac:picMkLst>
            <pc:docMk/>
            <pc:sldMk cId="1249854052" sldId="265"/>
            <ac:picMk id="2" creationId="{5E176E1D-458A-CFE1-560A-73AE0EC51570}"/>
          </ac:picMkLst>
        </pc:picChg>
        <pc:picChg chg="del">
          <ac:chgData name="DEVIGNE Jean-Luc" userId="S::mdpdevjl@henallux.be::06ebf43f-6b27-4abb-b70f-452ea884edb1" providerId="AD" clId="Web-{540DFAA1-9C85-C2B6-5962-D9CDC30A263F}" dt="2024-11-05T23:20:37.422" v="421"/>
          <ac:picMkLst>
            <pc:docMk/>
            <pc:sldMk cId="1249854052" sldId="265"/>
            <ac:picMk id="3" creationId="{FBF9A3DF-4AE6-BE19-C4E1-1834EA7CAB91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16" v="23"/>
        <pc:sldMkLst>
          <pc:docMk/>
          <pc:sldMk cId="497651945" sldId="266"/>
        </pc:sldMkLst>
      </pc:sldChg>
      <pc:sldChg chg="delSp add del replId">
        <pc:chgData name="DEVIGNE Jean-Luc" userId="S::mdpdevjl@henallux.be::06ebf43f-6b27-4abb-b70f-452ea884edb1" providerId="AD" clId="Web-{540DFAA1-9C85-C2B6-5962-D9CDC30A263F}" dt="2024-11-05T23:22:09.283" v="431"/>
        <pc:sldMkLst>
          <pc:docMk/>
          <pc:sldMk cId="3438028385" sldId="266"/>
        </pc:sldMkLst>
        <pc:picChg chg="del">
          <ac:chgData name="DEVIGNE Jean-Luc" userId="S::mdpdevjl@henallux.be::06ebf43f-6b27-4abb-b70f-452ea884edb1" providerId="AD" clId="Web-{540DFAA1-9C85-C2B6-5962-D9CDC30A263F}" dt="2024-11-05T23:21:48.595" v="427"/>
          <ac:picMkLst>
            <pc:docMk/>
            <pc:sldMk cId="3438028385" sldId="266"/>
            <ac:picMk id="2" creationId="{5E176E1D-458A-CFE1-560A-73AE0EC51570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16" v="22"/>
        <pc:sldMkLst>
          <pc:docMk/>
          <pc:sldMk cId="2247336381" sldId="267"/>
        </pc:sldMkLst>
      </pc:sldChg>
      <pc:sldChg chg="addSp modSp add ord replId addAnim delAnim modAnim">
        <pc:chgData name="DEVIGNE Jean-Luc" userId="S::mdpdevjl@henallux.be::06ebf43f-6b27-4abb-b70f-452ea884edb1" providerId="AD" clId="Web-{540DFAA1-9C85-C2B6-5962-D9CDC30A263F}" dt="2024-11-05T23:28:50.872" v="479"/>
        <pc:sldMkLst>
          <pc:docMk/>
          <pc:sldMk cId="3419278440" sldId="267"/>
        </pc:sldMkLst>
        <pc:spChg chg="mod">
          <ac:chgData name="DEVIGNE Jean-Luc" userId="S::mdpdevjl@henallux.be::06ebf43f-6b27-4abb-b70f-452ea884edb1" providerId="AD" clId="Web-{540DFAA1-9C85-C2B6-5962-D9CDC30A263F}" dt="2024-11-05T23:24:09.818" v="461" actId="20577"/>
          <ac:spMkLst>
            <pc:docMk/>
            <pc:sldMk cId="3419278440" sldId="267"/>
            <ac:spMk id="652" creationId="{00000000-0000-0000-0000-000000000000}"/>
          </ac:spMkLst>
        </pc:spChg>
        <pc:picChg chg="add mod">
          <ac:chgData name="DEVIGNE Jean-Luc" userId="S::mdpdevjl@henallux.be::06ebf43f-6b27-4abb-b70f-452ea884edb1" providerId="AD" clId="Web-{540DFAA1-9C85-C2B6-5962-D9CDC30A263F}" dt="2024-11-05T23:24:20.006" v="464" actId="14100"/>
          <ac:picMkLst>
            <pc:docMk/>
            <pc:sldMk cId="3419278440" sldId="267"/>
            <ac:picMk id="2" creationId="{CE0D98D5-6E87-C1AC-05F9-74088C478932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5T23:28:35.653" v="476" actId="1076"/>
          <ac:picMkLst>
            <pc:docMk/>
            <pc:sldMk cId="3419278440" sldId="267"/>
            <ac:picMk id="3" creationId="{3206D75F-B9D2-08EE-AC4B-058EB7FC2EE8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00" v="21"/>
        <pc:sldMkLst>
          <pc:docMk/>
          <pc:sldMk cId="1723124050" sldId="268"/>
        </pc:sldMkLst>
      </pc:sldChg>
      <pc:sldChg chg="addSp delSp modSp add replId addAnim delAnim modAnim">
        <pc:chgData name="DEVIGNE Jean-Luc" userId="S::mdpdevjl@henallux.be::06ebf43f-6b27-4abb-b70f-452ea884edb1" providerId="AD" clId="Web-{540DFAA1-9C85-C2B6-5962-D9CDC30A263F}" dt="2024-11-05T23:33:01.535" v="498"/>
        <pc:sldMkLst>
          <pc:docMk/>
          <pc:sldMk cId="3551720348" sldId="268"/>
        </pc:sldMkLst>
        <pc:picChg chg="del">
          <ac:chgData name="DEVIGNE Jean-Luc" userId="S::mdpdevjl@henallux.be::06ebf43f-6b27-4abb-b70f-452ea884edb1" providerId="AD" clId="Web-{540DFAA1-9C85-C2B6-5962-D9CDC30A263F}" dt="2024-11-05T23:30:38.234" v="482"/>
          <ac:picMkLst>
            <pc:docMk/>
            <pc:sldMk cId="3551720348" sldId="268"/>
            <ac:picMk id="2" creationId="{CE0D98D5-6E87-C1AC-05F9-74088C478932}"/>
          </ac:picMkLst>
        </pc:picChg>
        <pc:picChg chg="del">
          <ac:chgData name="DEVIGNE Jean-Luc" userId="S::mdpdevjl@henallux.be::06ebf43f-6b27-4abb-b70f-452ea884edb1" providerId="AD" clId="Web-{540DFAA1-9C85-C2B6-5962-D9CDC30A263F}" dt="2024-11-05T23:30:37.031" v="481"/>
          <ac:picMkLst>
            <pc:docMk/>
            <pc:sldMk cId="3551720348" sldId="268"/>
            <ac:picMk id="3" creationId="{3206D75F-B9D2-08EE-AC4B-058EB7FC2EE8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5T23:31:27.282" v="485" actId="14100"/>
          <ac:picMkLst>
            <pc:docMk/>
            <pc:sldMk cId="3551720348" sldId="268"/>
            <ac:picMk id="4" creationId="{4F39139A-3ED1-F32D-54C9-2E51CC3D3740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5T23:31:56.830" v="488" actId="14100"/>
          <ac:picMkLst>
            <pc:docMk/>
            <pc:sldMk cId="3551720348" sldId="268"/>
            <ac:picMk id="5" creationId="{1A8845B5-6B6F-D855-4732-EE2272D313BA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5T23:32:49.785" v="496" actId="1076"/>
          <ac:picMkLst>
            <pc:docMk/>
            <pc:sldMk cId="3551720348" sldId="268"/>
            <ac:picMk id="6" creationId="{0FBCD2A6-6A59-0638-6DA3-61E61BF8883E}"/>
          </ac:picMkLst>
        </pc:picChg>
      </pc:sldChg>
      <pc:sldChg chg="addSp delSp modSp add replId addAnim delAnim modAnim">
        <pc:chgData name="DEVIGNE Jean-Luc" userId="S::mdpdevjl@henallux.be::06ebf43f-6b27-4abb-b70f-452ea884edb1" providerId="AD" clId="Web-{540DFAA1-9C85-C2B6-5962-D9CDC30A263F}" dt="2024-11-05T23:35:59.852" v="507"/>
        <pc:sldMkLst>
          <pc:docMk/>
          <pc:sldMk cId="3051536646" sldId="269"/>
        </pc:sldMkLst>
        <pc:picChg chg="add mod">
          <ac:chgData name="DEVIGNE Jean-Luc" userId="S::mdpdevjl@henallux.be::06ebf43f-6b27-4abb-b70f-452ea884edb1" providerId="AD" clId="Web-{540DFAA1-9C85-C2B6-5962-D9CDC30A263F}" dt="2024-11-05T23:35:51.352" v="505" actId="1076"/>
          <ac:picMkLst>
            <pc:docMk/>
            <pc:sldMk cId="3051536646" sldId="269"/>
            <ac:picMk id="2" creationId="{44C68489-2418-33FD-689E-550148A15873}"/>
          </ac:picMkLst>
        </pc:picChg>
        <pc:picChg chg="del">
          <ac:chgData name="DEVIGNE Jean-Luc" userId="S::mdpdevjl@henallux.be::06ebf43f-6b27-4abb-b70f-452ea884edb1" providerId="AD" clId="Web-{540DFAA1-9C85-C2B6-5962-D9CDC30A263F}" dt="2024-11-05T23:33:24.567" v="502"/>
          <ac:picMkLst>
            <pc:docMk/>
            <pc:sldMk cId="3051536646" sldId="269"/>
            <ac:picMk id="4" creationId="{4F39139A-3ED1-F32D-54C9-2E51CC3D3740}"/>
          </ac:picMkLst>
        </pc:picChg>
        <pc:picChg chg="del">
          <ac:chgData name="DEVIGNE Jean-Luc" userId="S::mdpdevjl@henallux.be::06ebf43f-6b27-4abb-b70f-452ea884edb1" providerId="AD" clId="Web-{540DFAA1-9C85-C2B6-5962-D9CDC30A263F}" dt="2024-11-05T23:33:23.879" v="501"/>
          <ac:picMkLst>
            <pc:docMk/>
            <pc:sldMk cId="3051536646" sldId="269"/>
            <ac:picMk id="5" creationId="{1A8845B5-6B6F-D855-4732-EE2272D313BA}"/>
          </ac:picMkLst>
        </pc:picChg>
        <pc:picChg chg="del">
          <ac:chgData name="DEVIGNE Jean-Luc" userId="S::mdpdevjl@henallux.be::06ebf43f-6b27-4abb-b70f-452ea884edb1" providerId="AD" clId="Web-{540DFAA1-9C85-C2B6-5962-D9CDC30A263F}" dt="2024-11-05T23:33:22.910" v="500"/>
          <ac:picMkLst>
            <pc:docMk/>
            <pc:sldMk cId="3051536646" sldId="269"/>
            <ac:picMk id="6" creationId="{0FBCD2A6-6A59-0638-6DA3-61E61BF8883E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00" v="20"/>
        <pc:sldMkLst>
          <pc:docMk/>
          <pc:sldMk cId="4091401594" sldId="269"/>
        </pc:sldMkLst>
      </pc:sldChg>
      <pc:sldChg chg="addSp delSp modSp add replId delAnim">
        <pc:chgData name="DEVIGNE Jean-Luc" userId="S::mdpdevjl@henallux.be::06ebf43f-6b27-4abb-b70f-452ea884edb1" providerId="AD" clId="Web-{540DFAA1-9C85-C2B6-5962-D9CDC30A263F}" dt="2024-11-05T23:38:10.559" v="510"/>
        <pc:sldMkLst>
          <pc:docMk/>
          <pc:sldMk cId="3458040677" sldId="270"/>
        </pc:sldMkLst>
        <pc:picChg chg="del">
          <ac:chgData name="DEVIGNE Jean-Luc" userId="S::mdpdevjl@henallux.be::06ebf43f-6b27-4abb-b70f-452ea884edb1" providerId="AD" clId="Web-{540DFAA1-9C85-C2B6-5962-D9CDC30A263F}" dt="2024-11-05T23:37:55.496" v="509"/>
          <ac:picMkLst>
            <pc:docMk/>
            <pc:sldMk cId="3458040677" sldId="270"/>
            <ac:picMk id="2" creationId="{44C68489-2418-33FD-689E-550148A15873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5T23:38:10.559" v="510"/>
          <ac:picMkLst>
            <pc:docMk/>
            <pc:sldMk cId="3458040677" sldId="270"/>
            <ac:picMk id="3" creationId="{1AA588FD-56AE-C517-73B8-114EECF14768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00" v="19"/>
        <pc:sldMkLst>
          <pc:docMk/>
          <pc:sldMk cId="1434937679" sldId="271"/>
        </pc:sldMkLst>
      </pc:sldChg>
      <pc:sldChg chg="addSp delSp modSp add replId">
        <pc:chgData name="DEVIGNE Jean-Luc" userId="S::mdpdevjl@henallux.be::06ebf43f-6b27-4abb-b70f-452ea884edb1" providerId="AD" clId="Web-{540DFAA1-9C85-C2B6-5962-D9CDC30A263F}" dt="2024-11-05T23:39:47.280" v="513"/>
        <pc:sldMkLst>
          <pc:docMk/>
          <pc:sldMk cId="4083948527" sldId="271"/>
        </pc:sldMkLst>
        <pc:picChg chg="add mod">
          <ac:chgData name="DEVIGNE Jean-Luc" userId="S::mdpdevjl@henallux.be::06ebf43f-6b27-4abb-b70f-452ea884edb1" providerId="AD" clId="Web-{540DFAA1-9C85-C2B6-5962-D9CDC30A263F}" dt="2024-11-05T23:39:47.280" v="513"/>
          <ac:picMkLst>
            <pc:docMk/>
            <pc:sldMk cId="4083948527" sldId="271"/>
            <ac:picMk id="2" creationId="{8B4DB629-C613-88D4-B7ED-0C23E20598DE}"/>
          </ac:picMkLst>
        </pc:picChg>
        <pc:picChg chg="del">
          <ac:chgData name="DEVIGNE Jean-Luc" userId="S::mdpdevjl@henallux.be::06ebf43f-6b27-4abb-b70f-452ea884edb1" providerId="AD" clId="Web-{540DFAA1-9C85-C2B6-5962-D9CDC30A263F}" dt="2024-11-05T23:38:18.684" v="512"/>
          <ac:picMkLst>
            <pc:docMk/>
            <pc:sldMk cId="4083948527" sldId="271"/>
            <ac:picMk id="3" creationId="{1AA588FD-56AE-C517-73B8-114EECF14768}"/>
          </ac:picMkLst>
        </pc:picChg>
      </pc:sldChg>
      <pc:sldChg chg="addSp delSp modSp add replId addAnim modAnim">
        <pc:chgData name="DEVIGNE Jean-Luc" userId="S::mdpdevjl@henallux.be::06ebf43f-6b27-4abb-b70f-452ea884edb1" providerId="AD" clId="Web-{540DFAA1-9C85-C2B6-5962-D9CDC30A263F}" dt="2024-11-06T00:24:53.744" v="528"/>
        <pc:sldMkLst>
          <pc:docMk/>
          <pc:sldMk cId="1347848658" sldId="272"/>
        </pc:sldMkLst>
        <pc:spChg chg="mod">
          <ac:chgData name="DEVIGNE Jean-Luc" userId="S::mdpdevjl@henallux.be::06ebf43f-6b27-4abb-b70f-452ea884edb1" providerId="AD" clId="Web-{540DFAA1-9C85-C2B6-5962-D9CDC30A263F}" dt="2024-11-06T00:24:28.572" v="523" actId="20577"/>
          <ac:spMkLst>
            <pc:docMk/>
            <pc:sldMk cId="1347848658" sldId="272"/>
            <ac:spMk id="652" creationId="{00000000-0000-0000-0000-000000000000}"/>
          </ac:spMkLst>
        </pc:spChg>
        <pc:picChg chg="add mod">
          <ac:chgData name="DEVIGNE Jean-Luc" userId="S::mdpdevjl@henallux.be::06ebf43f-6b27-4abb-b70f-452ea884edb1" providerId="AD" clId="Web-{540DFAA1-9C85-C2B6-5962-D9CDC30A263F}" dt="2024-11-06T00:24:36.416" v="526" actId="1076"/>
          <ac:picMkLst>
            <pc:docMk/>
            <pc:sldMk cId="1347848658" sldId="272"/>
            <ac:picMk id="2" creationId="{85D960EA-9CD1-DD7B-511E-FE965B5050BE}"/>
          </ac:picMkLst>
        </pc:picChg>
        <pc:picChg chg="del">
          <ac:chgData name="DEVIGNE Jean-Luc" userId="S::mdpdevjl@henallux.be::06ebf43f-6b27-4abb-b70f-452ea884edb1" providerId="AD" clId="Web-{540DFAA1-9C85-C2B6-5962-D9CDC30A263F}" dt="2024-11-05T23:40:10.124" v="515"/>
          <ac:picMkLst>
            <pc:docMk/>
            <pc:sldMk cId="1347848658" sldId="272"/>
            <ac:picMk id="2" creationId="{8B4DB629-C613-88D4-B7ED-0C23E20598DE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00" v="18"/>
        <pc:sldMkLst>
          <pc:docMk/>
          <pc:sldMk cId="2446960844" sldId="272"/>
        </pc:sldMkLst>
      </pc:sldChg>
      <pc:sldChg chg="addSp delSp modSp add replId addAnim delAnim modAnim">
        <pc:chgData name="DEVIGNE Jean-Luc" userId="S::mdpdevjl@henallux.be::06ebf43f-6b27-4abb-b70f-452ea884edb1" providerId="AD" clId="Web-{540DFAA1-9C85-C2B6-5962-D9CDC30A263F}" dt="2024-11-06T00:26:04.964" v="545"/>
        <pc:sldMkLst>
          <pc:docMk/>
          <pc:sldMk cId="406168664" sldId="273"/>
        </pc:sldMkLst>
        <pc:spChg chg="mod">
          <ac:chgData name="DEVIGNE Jean-Luc" userId="S::mdpdevjl@henallux.be::06ebf43f-6b27-4abb-b70f-452ea884edb1" providerId="AD" clId="Web-{540DFAA1-9C85-C2B6-5962-D9CDC30A263F}" dt="2024-11-06T00:25:48.417" v="540" actId="20577"/>
          <ac:spMkLst>
            <pc:docMk/>
            <pc:sldMk cId="406168664" sldId="273"/>
            <ac:spMk id="652" creationId="{00000000-0000-0000-0000-000000000000}"/>
          </ac:spMkLst>
        </pc:spChg>
        <pc:picChg chg="del">
          <ac:chgData name="DEVIGNE Jean-Luc" userId="S::mdpdevjl@henallux.be::06ebf43f-6b27-4abb-b70f-452ea884edb1" providerId="AD" clId="Web-{540DFAA1-9C85-C2B6-5962-D9CDC30A263F}" dt="2024-11-06T00:25:07.041" v="530"/>
          <ac:picMkLst>
            <pc:docMk/>
            <pc:sldMk cId="406168664" sldId="273"/>
            <ac:picMk id="2" creationId="{85D960EA-9CD1-DD7B-511E-FE965B5050BE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6T00:25:55.996" v="543" actId="1076"/>
          <ac:picMkLst>
            <pc:docMk/>
            <pc:sldMk cId="406168664" sldId="273"/>
            <ac:picMk id="3" creationId="{2F39503E-7518-6F0C-7FD3-181F8E88E839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00" v="17"/>
        <pc:sldMkLst>
          <pc:docMk/>
          <pc:sldMk cId="3404986437" sldId="273"/>
        </pc:sldMkLst>
      </pc:sldChg>
      <pc:sldChg chg="del">
        <pc:chgData name="DEVIGNE Jean-Luc" userId="S::mdpdevjl@henallux.be::06ebf43f-6b27-4abb-b70f-452ea884edb1" providerId="AD" clId="Web-{540DFAA1-9C85-C2B6-5962-D9CDC30A263F}" dt="2024-11-05T22:48:55.400" v="16"/>
        <pc:sldMkLst>
          <pc:docMk/>
          <pc:sldMk cId="876753893" sldId="274"/>
        </pc:sldMkLst>
      </pc:sldChg>
      <pc:sldChg chg="addSp delSp modSp add replId addAnim delAnim modAnim">
        <pc:chgData name="DEVIGNE Jean-Luc" userId="S::mdpdevjl@henallux.be::06ebf43f-6b27-4abb-b70f-452ea884edb1" providerId="AD" clId="Web-{540DFAA1-9C85-C2B6-5962-D9CDC30A263F}" dt="2024-11-06T00:28:46.593" v="565" actId="1076"/>
        <pc:sldMkLst>
          <pc:docMk/>
          <pc:sldMk cId="4204761774" sldId="274"/>
        </pc:sldMkLst>
        <pc:spChg chg="mod">
          <ac:chgData name="DEVIGNE Jean-Luc" userId="S::mdpdevjl@henallux.be::06ebf43f-6b27-4abb-b70f-452ea884edb1" providerId="AD" clId="Web-{540DFAA1-9C85-C2B6-5962-D9CDC30A263F}" dt="2024-11-06T00:26:30.027" v="552" actId="20577"/>
          <ac:spMkLst>
            <pc:docMk/>
            <pc:sldMk cId="4204761774" sldId="274"/>
            <ac:spMk id="652" creationId="{00000000-0000-0000-0000-000000000000}"/>
          </ac:spMkLst>
        </pc:spChg>
        <pc:picChg chg="add mod">
          <ac:chgData name="DEVIGNE Jean-Luc" userId="S::mdpdevjl@henallux.be::06ebf43f-6b27-4abb-b70f-452ea884edb1" providerId="AD" clId="Web-{540DFAA1-9C85-C2B6-5962-D9CDC30A263F}" dt="2024-11-06T00:28:46.593" v="565" actId="1076"/>
          <ac:picMkLst>
            <pc:docMk/>
            <pc:sldMk cId="4204761774" sldId="274"/>
            <ac:picMk id="2" creationId="{3B78E748-99EC-2390-9EB3-AFC4AE039557}"/>
          </ac:picMkLst>
        </pc:picChg>
        <pc:picChg chg="del">
          <ac:chgData name="DEVIGNE Jean-Luc" userId="S::mdpdevjl@henallux.be::06ebf43f-6b27-4abb-b70f-452ea884edb1" providerId="AD" clId="Web-{540DFAA1-9C85-C2B6-5962-D9CDC30A263F}" dt="2024-11-06T00:26:15.621" v="547"/>
          <ac:picMkLst>
            <pc:docMk/>
            <pc:sldMk cId="4204761774" sldId="274"/>
            <ac:picMk id="3" creationId="{2F39503E-7518-6F0C-7FD3-181F8E88E839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00" v="15"/>
        <pc:sldMkLst>
          <pc:docMk/>
          <pc:sldMk cId="1762789467" sldId="275"/>
        </pc:sldMkLst>
      </pc:sldChg>
      <pc:sldChg chg="addSp modSp add replId addAnim modAnim">
        <pc:chgData name="DEVIGNE Jean-Luc" userId="S::mdpdevjl@henallux.be::06ebf43f-6b27-4abb-b70f-452ea884edb1" providerId="AD" clId="Web-{540DFAA1-9C85-C2B6-5962-D9CDC30A263F}" dt="2024-11-06T00:29:50.203" v="571"/>
        <pc:sldMkLst>
          <pc:docMk/>
          <pc:sldMk cId="2861601293" sldId="275"/>
        </pc:sldMkLst>
        <pc:spChg chg="mod">
          <ac:chgData name="DEVIGNE Jean-Luc" userId="S::mdpdevjl@henallux.be::06ebf43f-6b27-4abb-b70f-452ea884edb1" providerId="AD" clId="Web-{540DFAA1-9C85-C2B6-5962-D9CDC30A263F}" dt="2024-11-06T00:28:38.218" v="564" actId="20577"/>
          <ac:spMkLst>
            <pc:docMk/>
            <pc:sldMk cId="2861601293" sldId="275"/>
            <ac:spMk id="652" creationId="{00000000-0000-0000-0000-000000000000}"/>
          </ac:spMkLst>
        </pc:spChg>
        <pc:picChg chg="add mod">
          <ac:chgData name="DEVIGNE Jean-Luc" userId="S::mdpdevjl@henallux.be::06ebf43f-6b27-4abb-b70f-452ea884edb1" providerId="AD" clId="Web-{540DFAA1-9C85-C2B6-5962-D9CDC30A263F}" dt="2024-11-06T00:29:35.344" v="569" actId="1076"/>
          <ac:picMkLst>
            <pc:docMk/>
            <pc:sldMk cId="2861601293" sldId="275"/>
            <ac:picMk id="2" creationId="{12D48089-3A5C-683D-E01C-1BC540479D1B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400" v="14"/>
        <pc:sldMkLst>
          <pc:docMk/>
          <pc:sldMk cId="3363692753" sldId="276"/>
        </pc:sldMkLst>
      </pc:sldChg>
      <pc:sldChg chg="addSp delSp modSp add replId addAnim delAnim modAnim">
        <pc:chgData name="DEVIGNE Jean-Luc" userId="S::mdpdevjl@henallux.be::06ebf43f-6b27-4abb-b70f-452ea884edb1" providerId="AD" clId="Web-{540DFAA1-9C85-C2B6-5962-D9CDC30A263F}" dt="2024-11-06T00:33:41.521" v="602"/>
        <pc:sldMkLst>
          <pc:docMk/>
          <pc:sldMk cId="3410206946" sldId="276"/>
        </pc:sldMkLst>
        <pc:spChg chg="mod">
          <ac:chgData name="DEVIGNE Jean-Luc" userId="S::mdpdevjl@henallux.be::06ebf43f-6b27-4abb-b70f-452ea884edb1" providerId="AD" clId="Web-{540DFAA1-9C85-C2B6-5962-D9CDC30A263F}" dt="2024-11-06T00:31:17.315" v="584" actId="20577"/>
          <ac:spMkLst>
            <pc:docMk/>
            <pc:sldMk cId="3410206946" sldId="276"/>
            <ac:spMk id="652" creationId="{00000000-0000-0000-0000-000000000000}"/>
          </ac:spMkLst>
        </pc:spChg>
        <pc:picChg chg="del">
          <ac:chgData name="DEVIGNE Jean-Luc" userId="S::mdpdevjl@henallux.be::06ebf43f-6b27-4abb-b70f-452ea884edb1" providerId="AD" clId="Web-{540DFAA1-9C85-C2B6-5962-D9CDC30A263F}" dt="2024-11-06T00:31:07.908" v="573"/>
          <ac:picMkLst>
            <pc:docMk/>
            <pc:sldMk cId="3410206946" sldId="276"/>
            <ac:picMk id="2" creationId="{12D48089-3A5C-683D-E01C-1BC540479D1B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6T00:31:50.393" v="587" actId="1076"/>
          <ac:picMkLst>
            <pc:docMk/>
            <pc:sldMk cId="3410206946" sldId="276"/>
            <ac:picMk id="3" creationId="{1169D231-86CE-0105-F046-000EF1831ABC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6T00:33:27.614" v="599" actId="14100"/>
          <ac:picMkLst>
            <pc:docMk/>
            <pc:sldMk cId="3410206946" sldId="276"/>
            <ac:picMk id="4" creationId="{9EF4E033-36E8-6484-9D44-6671E60D8FA5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385" v="13"/>
        <pc:sldMkLst>
          <pc:docMk/>
          <pc:sldMk cId="917369088" sldId="277"/>
        </pc:sldMkLst>
      </pc:sldChg>
      <pc:sldChg chg="add del replId">
        <pc:chgData name="DEVIGNE Jean-Luc" userId="S::mdpdevjl@henallux.be::06ebf43f-6b27-4abb-b70f-452ea884edb1" providerId="AD" clId="Web-{540DFAA1-9C85-C2B6-5962-D9CDC30A263F}" dt="2024-11-06T00:32:57.176" v="595"/>
        <pc:sldMkLst>
          <pc:docMk/>
          <pc:sldMk cId="1528509138" sldId="277"/>
        </pc:sldMkLst>
      </pc:sldChg>
      <pc:sldChg chg="addSp delSp modSp add replId addAnim delAnim">
        <pc:chgData name="DEVIGNE Jean-Luc" userId="S::mdpdevjl@henallux.be::06ebf43f-6b27-4abb-b70f-452ea884edb1" providerId="AD" clId="Web-{540DFAA1-9C85-C2B6-5962-D9CDC30A263F}" dt="2024-11-06T00:53:28.982" v="620"/>
        <pc:sldMkLst>
          <pc:docMk/>
          <pc:sldMk cId="3581171169" sldId="277"/>
        </pc:sldMkLst>
        <pc:spChg chg="mod">
          <ac:chgData name="DEVIGNE Jean-Luc" userId="S::mdpdevjl@henallux.be::06ebf43f-6b27-4abb-b70f-452ea884edb1" providerId="AD" clId="Web-{540DFAA1-9C85-C2B6-5962-D9CDC30A263F}" dt="2024-11-06T00:53:15.232" v="615" actId="20577"/>
          <ac:spMkLst>
            <pc:docMk/>
            <pc:sldMk cId="3581171169" sldId="277"/>
            <ac:spMk id="652" creationId="{00000000-0000-0000-0000-000000000000}"/>
          </ac:spMkLst>
        </pc:spChg>
        <pc:picChg chg="add mod">
          <ac:chgData name="DEVIGNE Jean-Luc" userId="S::mdpdevjl@henallux.be::06ebf43f-6b27-4abb-b70f-452ea884edb1" providerId="AD" clId="Web-{540DFAA1-9C85-C2B6-5962-D9CDC30A263F}" dt="2024-11-06T00:53:24.998" v="619" actId="1076"/>
          <ac:picMkLst>
            <pc:docMk/>
            <pc:sldMk cId="3581171169" sldId="277"/>
            <ac:picMk id="2" creationId="{03280CE6-D4C2-AB69-4B1D-0B3FDBF7346F}"/>
          </ac:picMkLst>
        </pc:picChg>
        <pc:picChg chg="del">
          <ac:chgData name="DEVIGNE Jean-Luc" userId="S::mdpdevjl@henallux.be::06ebf43f-6b27-4abb-b70f-452ea884edb1" providerId="AD" clId="Web-{540DFAA1-9C85-C2B6-5962-D9CDC30A263F}" dt="2024-11-06T00:52:34.590" v="605"/>
          <ac:picMkLst>
            <pc:docMk/>
            <pc:sldMk cId="3581171169" sldId="277"/>
            <ac:picMk id="3" creationId="{1169D231-86CE-0105-F046-000EF1831ABC}"/>
          </ac:picMkLst>
        </pc:picChg>
        <pc:picChg chg="del">
          <ac:chgData name="DEVIGNE Jean-Luc" userId="S::mdpdevjl@henallux.be::06ebf43f-6b27-4abb-b70f-452ea884edb1" providerId="AD" clId="Web-{540DFAA1-9C85-C2B6-5962-D9CDC30A263F}" dt="2024-11-06T00:52:33.497" v="604"/>
          <ac:picMkLst>
            <pc:docMk/>
            <pc:sldMk cId="3581171169" sldId="277"/>
            <ac:picMk id="4" creationId="{9EF4E033-36E8-6484-9D44-6671E60D8FA5}"/>
          </ac:picMkLst>
        </pc:picChg>
      </pc:sldChg>
      <pc:sldChg chg="add del replId">
        <pc:chgData name="DEVIGNE Jean-Luc" userId="S::mdpdevjl@henallux.be::06ebf43f-6b27-4abb-b70f-452ea884edb1" providerId="AD" clId="Web-{540DFAA1-9C85-C2B6-5962-D9CDC30A263F}" dt="2024-11-06T00:32:55.801" v="594"/>
        <pc:sldMkLst>
          <pc:docMk/>
          <pc:sldMk cId="1062703166" sldId="278"/>
        </pc:sldMkLst>
      </pc:sldChg>
      <pc:sldChg chg="addSp delSp modSp add replId addAnim delAnim modAnim">
        <pc:chgData name="DEVIGNE Jean-Luc" userId="S::mdpdevjl@henallux.be::06ebf43f-6b27-4abb-b70f-452ea884edb1" providerId="AD" clId="Web-{540DFAA1-9C85-C2B6-5962-D9CDC30A263F}" dt="2024-11-06T00:55:27.125" v="647"/>
        <pc:sldMkLst>
          <pc:docMk/>
          <pc:sldMk cId="2188564337" sldId="278"/>
        </pc:sldMkLst>
        <pc:spChg chg="mod">
          <ac:chgData name="DEVIGNE Jean-Luc" userId="S::mdpdevjl@henallux.be::06ebf43f-6b27-4abb-b70f-452ea884edb1" providerId="AD" clId="Web-{540DFAA1-9C85-C2B6-5962-D9CDC30A263F}" dt="2024-11-06T00:54:29.171" v="638" actId="20577"/>
          <ac:spMkLst>
            <pc:docMk/>
            <pc:sldMk cId="2188564337" sldId="278"/>
            <ac:spMk id="652" creationId="{00000000-0000-0000-0000-000000000000}"/>
          </ac:spMkLst>
        </pc:spChg>
        <pc:picChg chg="del">
          <ac:chgData name="DEVIGNE Jean-Luc" userId="S::mdpdevjl@henallux.be::06ebf43f-6b27-4abb-b70f-452ea884edb1" providerId="AD" clId="Web-{540DFAA1-9C85-C2B6-5962-D9CDC30A263F}" dt="2024-11-06T00:53:38.748" v="622"/>
          <ac:picMkLst>
            <pc:docMk/>
            <pc:sldMk cId="2188564337" sldId="278"/>
            <ac:picMk id="2" creationId="{03280CE6-D4C2-AB69-4B1D-0B3FDBF7346F}"/>
          </ac:picMkLst>
        </pc:picChg>
        <pc:picChg chg="add del mod">
          <ac:chgData name="DEVIGNE Jean-Luc" userId="S::mdpdevjl@henallux.be::06ebf43f-6b27-4abb-b70f-452ea884edb1" providerId="AD" clId="Web-{540DFAA1-9C85-C2B6-5962-D9CDC30A263F}" dt="2024-11-06T00:54:46.359" v="642"/>
          <ac:picMkLst>
            <pc:docMk/>
            <pc:sldMk cId="2188564337" sldId="278"/>
            <ac:picMk id="3" creationId="{AE39209A-C9C6-977C-C3CC-5D0B269A9BE1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6T00:55:15.672" v="645" actId="1076"/>
          <ac:picMkLst>
            <pc:docMk/>
            <pc:sldMk cId="2188564337" sldId="278"/>
            <ac:picMk id="4" creationId="{88D7ADA0-C075-361A-CC69-3D27BB3A77A9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385" v="12"/>
        <pc:sldMkLst>
          <pc:docMk/>
          <pc:sldMk cId="2228460336" sldId="278"/>
        </pc:sldMkLst>
      </pc:sldChg>
      <pc:sldChg chg="addSp delSp modSp add replId addAnim delAnim modAnim">
        <pc:chgData name="DEVIGNE Jean-Luc" userId="S::mdpdevjl@henallux.be::06ebf43f-6b27-4abb-b70f-452ea884edb1" providerId="AD" clId="Web-{540DFAA1-9C85-C2B6-5962-D9CDC30A263F}" dt="2024-11-06T02:36:31.749" v="772"/>
        <pc:sldMkLst>
          <pc:docMk/>
          <pc:sldMk cId="35647383" sldId="279"/>
        </pc:sldMkLst>
        <pc:spChg chg="mod">
          <ac:chgData name="DEVIGNE Jean-Luc" userId="S::mdpdevjl@henallux.be::06ebf43f-6b27-4abb-b70f-452ea884edb1" providerId="AD" clId="Web-{540DFAA1-9C85-C2B6-5962-D9CDC30A263F}" dt="2024-11-06T01:24:55.312" v="760" actId="20577"/>
          <ac:spMkLst>
            <pc:docMk/>
            <pc:sldMk cId="35647383" sldId="279"/>
            <ac:spMk id="652" creationId="{00000000-0000-0000-0000-000000000000}"/>
          </ac:spMkLst>
        </pc:spChg>
        <pc:picChg chg="add mod">
          <ac:chgData name="DEVIGNE Jean-Luc" userId="S::mdpdevjl@henallux.be::06ebf43f-6b27-4abb-b70f-452ea884edb1" providerId="AD" clId="Web-{540DFAA1-9C85-C2B6-5962-D9CDC30A263F}" dt="2024-11-06T02:35:45.764" v="763" actId="14100"/>
          <ac:picMkLst>
            <pc:docMk/>
            <pc:sldMk cId="35647383" sldId="279"/>
            <ac:picMk id="3" creationId="{069FCFBB-9F73-ED5A-06CB-9EC9B13FE07B}"/>
          </ac:picMkLst>
        </pc:picChg>
        <pc:picChg chg="del">
          <ac:chgData name="DEVIGNE Jean-Luc" userId="S::mdpdevjl@henallux.be::06ebf43f-6b27-4abb-b70f-452ea884edb1" providerId="AD" clId="Web-{540DFAA1-9C85-C2B6-5962-D9CDC30A263F}" dt="2024-11-06T00:55:58.970" v="649"/>
          <ac:picMkLst>
            <pc:docMk/>
            <pc:sldMk cId="35647383" sldId="279"/>
            <ac:picMk id="4" creationId="{88D7ADA0-C075-361A-CC69-3D27BB3A77A9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6T02:36:26.374" v="770" actId="1076"/>
          <ac:picMkLst>
            <pc:docMk/>
            <pc:sldMk cId="35647383" sldId="279"/>
            <ac:picMk id="5" creationId="{80254BA9-9B06-204F-BA6C-B58206A2A2D7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385" v="11"/>
        <pc:sldMkLst>
          <pc:docMk/>
          <pc:sldMk cId="879473882" sldId="279"/>
        </pc:sldMkLst>
      </pc:sldChg>
      <pc:sldChg chg="del">
        <pc:chgData name="DEVIGNE Jean-Luc" userId="S::mdpdevjl@henallux.be::06ebf43f-6b27-4abb-b70f-452ea884edb1" providerId="AD" clId="Web-{540DFAA1-9C85-C2B6-5962-D9CDC30A263F}" dt="2024-11-05T22:48:55.385" v="10"/>
        <pc:sldMkLst>
          <pc:docMk/>
          <pc:sldMk cId="705571146" sldId="280"/>
        </pc:sldMkLst>
      </pc:sldChg>
      <pc:sldChg chg="delSp modSp add replId delAnim">
        <pc:chgData name="DEVIGNE Jean-Luc" userId="S::mdpdevjl@henallux.be::06ebf43f-6b27-4abb-b70f-452ea884edb1" providerId="AD" clId="Web-{540DFAA1-9C85-C2B6-5962-D9CDC30A263F}" dt="2024-11-06T02:41:14.739" v="818" actId="20577"/>
        <pc:sldMkLst>
          <pc:docMk/>
          <pc:sldMk cId="2496123619" sldId="280"/>
        </pc:sldMkLst>
        <pc:spChg chg="mod">
          <ac:chgData name="DEVIGNE Jean-Luc" userId="S::mdpdevjl@henallux.be::06ebf43f-6b27-4abb-b70f-452ea884edb1" providerId="AD" clId="Web-{540DFAA1-9C85-C2B6-5962-D9CDC30A263F}" dt="2024-11-06T02:41:14.739" v="818" actId="20577"/>
          <ac:spMkLst>
            <pc:docMk/>
            <pc:sldMk cId="2496123619" sldId="280"/>
            <ac:spMk id="652" creationId="{00000000-0000-0000-0000-000000000000}"/>
          </ac:spMkLst>
        </pc:spChg>
        <pc:spChg chg="mod">
          <ac:chgData name="DEVIGNE Jean-Luc" userId="S::mdpdevjl@henallux.be::06ebf43f-6b27-4abb-b70f-452ea884edb1" providerId="AD" clId="Web-{540DFAA1-9C85-C2B6-5962-D9CDC30A263F}" dt="2024-11-06T02:36:57.062" v="782" actId="20577"/>
          <ac:spMkLst>
            <pc:docMk/>
            <pc:sldMk cId="2496123619" sldId="280"/>
            <ac:spMk id="653" creationId="{00000000-0000-0000-0000-000000000000}"/>
          </ac:spMkLst>
        </pc:spChg>
        <pc:picChg chg="del">
          <ac:chgData name="DEVIGNE Jean-Luc" userId="S::mdpdevjl@henallux.be::06ebf43f-6b27-4abb-b70f-452ea884edb1" providerId="AD" clId="Web-{540DFAA1-9C85-C2B6-5962-D9CDC30A263F}" dt="2024-11-06T02:36:49.484" v="776"/>
          <ac:picMkLst>
            <pc:docMk/>
            <pc:sldMk cId="2496123619" sldId="280"/>
            <ac:picMk id="3" creationId="{069FCFBB-9F73-ED5A-06CB-9EC9B13FE07B}"/>
          </ac:picMkLst>
        </pc:picChg>
        <pc:picChg chg="del">
          <ac:chgData name="DEVIGNE Jean-Luc" userId="S::mdpdevjl@henallux.be::06ebf43f-6b27-4abb-b70f-452ea884edb1" providerId="AD" clId="Web-{540DFAA1-9C85-C2B6-5962-D9CDC30A263F}" dt="2024-11-06T02:36:48.265" v="775"/>
          <ac:picMkLst>
            <pc:docMk/>
            <pc:sldMk cId="2496123619" sldId="280"/>
            <ac:picMk id="5" creationId="{80254BA9-9B06-204F-BA6C-B58206A2A2D7}"/>
          </ac:picMkLst>
        </pc:picChg>
      </pc:sldChg>
      <pc:sldChg chg="addSp modSp add del replId">
        <pc:chgData name="DEVIGNE Jean-Luc" userId="S::mdpdevjl@henallux.be::06ebf43f-6b27-4abb-b70f-452ea884edb1" providerId="AD" clId="Web-{540DFAA1-9C85-C2B6-5962-D9CDC30A263F}" dt="2024-11-06T02:36:37.578" v="773"/>
        <pc:sldMkLst>
          <pc:docMk/>
          <pc:sldMk cId="4172189176" sldId="280"/>
        </pc:sldMkLst>
        <pc:picChg chg="add mod">
          <ac:chgData name="DEVIGNE Jean-Luc" userId="S::mdpdevjl@henallux.be::06ebf43f-6b27-4abb-b70f-452ea884edb1" providerId="AD" clId="Web-{540DFAA1-9C85-C2B6-5962-D9CDC30A263F}" dt="2024-11-06T01:11:13.856" v="672"/>
          <ac:picMkLst>
            <pc:docMk/>
            <pc:sldMk cId="4172189176" sldId="280"/>
            <ac:picMk id="2" creationId="{EE9B38AF-94EA-AA70-6A3B-65C3993995F2}"/>
          </ac:picMkLst>
        </pc:picChg>
        <pc:picChg chg="add mod">
          <ac:chgData name="DEVIGNE Jean-Luc" userId="S::mdpdevjl@henallux.be::06ebf43f-6b27-4abb-b70f-452ea884edb1" providerId="AD" clId="Web-{540DFAA1-9C85-C2B6-5962-D9CDC30A263F}" dt="2024-11-06T01:11:34.966" v="673"/>
          <ac:picMkLst>
            <pc:docMk/>
            <pc:sldMk cId="4172189176" sldId="280"/>
            <ac:picMk id="3" creationId="{346B2B03-BCB4-AFC0-2F84-63CDEE68E261}"/>
          </ac:picMkLst>
        </pc:picChg>
      </pc:sldChg>
      <pc:sldChg chg="del">
        <pc:chgData name="DEVIGNE Jean-Luc" userId="S::mdpdevjl@henallux.be::06ebf43f-6b27-4abb-b70f-452ea884edb1" providerId="AD" clId="Web-{540DFAA1-9C85-C2B6-5962-D9CDC30A263F}" dt="2024-11-05T22:48:55.385" v="9"/>
        <pc:sldMkLst>
          <pc:docMk/>
          <pc:sldMk cId="3735525502" sldId="281"/>
        </pc:sldMkLst>
      </pc:sldChg>
      <pc:sldChg chg="del">
        <pc:chgData name="DEVIGNE Jean-Luc" userId="S::mdpdevjl@henallux.be::06ebf43f-6b27-4abb-b70f-452ea884edb1" providerId="AD" clId="Web-{540DFAA1-9C85-C2B6-5962-D9CDC30A263F}" dt="2024-11-05T22:48:55.385" v="8"/>
        <pc:sldMkLst>
          <pc:docMk/>
          <pc:sldMk cId="3873310702" sldId="282"/>
        </pc:sldMkLst>
      </pc:sldChg>
      <pc:sldChg chg="del">
        <pc:chgData name="DEVIGNE Jean-Luc" userId="S::mdpdevjl@henallux.be::06ebf43f-6b27-4abb-b70f-452ea884edb1" providerId="AD" clId="Web-{540DFAA1-9C85-C2B6-5962-D9CDC30A263F}" dt="2024-11-05T22:48:55.385" v="7"/>
        <pc:sldMkLst>
          <pc:docMk/>
          <pc:sldMk cId="506351277" sldId="283"/>
        </pc:sldMkLst>
      </pc:sldChg>
      <pc:sldChg chg="del">
        <pc:chgData name="DEVIGNE Jean-Luc" userId="S::mdpdevjl@henallux.be::06ebf43f-6b27-4abb-b70f-452ea884edb1" providerId="AD" clId="Web-{540DFAA1-9C85-C2B6-5962-D9CDC30A263F}" dt="2024-11-05T22:48:55.369" v="6"/>
        <pc:sldMkLst>
          <pc:docMk/>
          <pc:sldMk cId="461399068" sldId="284"/>
        </pc:sldMkLst>
      </pc:sldChg>
      <pc:sldChg chg="del">
        <pc:chgData name="DEVIGNE Jean-Luc" userId="S::mdpdevjl@henallux.be::06ebf43f-6b27-4abb-b70f-452ea884edb1" providerId="AD" clId="Web-{540DFAA1-9C85-C2B6-5962-D9CDC30A263F}" dt="2024-11-05T22:48:55.369" v="5"/>
        <pc:sldMkLst>
          <pc:docMk/>
          <pc:sldMk cId="2473655156" sldId="285"/>
        </pc:sldMkLst>
      </pc:sldChg>
      <pc:sldChg chg="del">
        <pc:chgData name="DEVIGNE Jean-Luc" userId="S::mdpdevjl@henallux.be::06ebf43f-6b27-4abb-b70f-452ea884edb1" providerId="AD" clId="Web-{540DFAA1-9C85-C2B6-5962-D9CDC30A263F}" dt="2024-11-05T22:48:55.369" v="4"/>
        <pc:sldMkLst>
          <pc:docMk/>
          <pc:sldMk cId="2952826055" sldId="286"/>
        </pc:sldMkLst>
      </pc:sldChg>
      <pc:sldChg chg="del">
        <pc:chgData name="DEVIGNE Jean-Luc" userId="S::mdpdevjl@henallux.be::06ebf43f-6b27-4abb-b70f-452ea884edb1" providerId="AD" clId="Web-{540DFAA1-9C85-C2B6-5962-D9CDC30A263F}" dt="2024-11-05T22:48:55.369" v="3"/>
        <pc:sldMkLst>
          <pc:docMk/>
          <pc:sldMk cId="3852405041" sldId="287"/>
        </pc:sldMkLst>
      </pc:sldChg>
      <pc:sldChg chg="del">
        <pc:chgData name="DEVIGNE Jean-Luc" userId="S::mdpdevjl@henallux.be::06ebf43f-6b27-4abb-b70f-452ea884edb1" providerId="AD" clId="Web-{540DFAA1-9C85-C2B6-5962-D9CDC30A263F}" dt="2024-11-05T22:48:55.369" v="2"/>
        <pc:sldMkLst>
          <pc:docMk/>
          <pc:sldMk cId="1733307694" sldId="288"/>
        </pc:sldMkLst>
      </pc:sldChg>
      <pc:sldChg chg="del">
        <pc:chgData name="DEVIGNE Jean-Luc" userId="S::mdpdevjl@henallux.be::06ebf43f-6b27-4abb-b70f-452ea884edb1" providerId="AD" clId="Web-{540DFAA1-9C85-C2B6-5962-D9CDC30A263F}" dt="2024-11-05T22:48:55.369" v="1"/>
        <pc:sldMkLst>
          <pc:docMk/>
          <pc:sldMk cId="1258745750" sldId="289"/>
        </pc:sldMkLst>
      </pc:sldChg>
      <pc:sldChg chg="del">
        <pc:chgData name="DEVIGNE Jean-Luc" userId="S::mdpdevjl@henallux.be::06ebf43f-6b27-4abb-b70f-452ea884edb1" providerId="AD" clId="Web-{540DFAA1-9C85-C2B6-5962-D9CDC30A263F}" dt="2024-11-05T22:48:55.369" v="0"/>
        <pc:sldMkLst>
          <pc:docMk/>
          <pc:sldMk cId="1114728141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Cliquez pour déplacer la diapo</a:t>
            </a: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fr-BE" sz="2000" b="0" strike="noStrike" spc="-1">
                <a:solidFill>
                  <a:srgbClr val="000000"/>
                </a:solidFill>
                <a:latin typeface="Arial"/>
              </a:rPr>
              <a:t>Cliquez pour modifier le format des notes</a:t>
            </a:r>
          </a:p>
        </p:txBody>
      </p:sp>
      <p:sp>
        <p:nvSpPr>
          <p:cNvPr id="6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fr-BE" sz="1400" b="0" strike="noStrike" spc="-1">
                <a:solidFill>
                  <a:srgbClr val="000000"/>
                </a:solidFill>
                <a:latin typeface="Times New Roman"/>
              </a:rPr>
              <a:t>&lt;en-tête&gt;</a:t>
            </a:r>
          </a:p>
        </p:txBody>
      </p:sp>
      <p:sp>
        <p:nvSpPr>
          <p:cNvPr id="646" name="PlaceHolder 4"/>
          <p:cNvSpPr>
            <a:spLocks noGrp="1"/>
          </p:cNvSpPr>
          <p:nvPr>
            <p:ph type="dt" idx="4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B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fr-BE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647" name="PlaceHolder 5"/>
          <p:cNvSpPr>
            <a:spLocks noGrp="1"/>
          </p:cNvSpPr>
          <p:nvPr>
            <p:ph type="ftr" idx="5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B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BE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648" name="PlaceHolder 6"/>
          <p:cNvSpPr>
            <a:spLocks noGrp="1"/>
          </p:cNvSpPr>
          <p:nvPr>
            <p:ph type="sldNum" idx="5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B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5756580-91D7-4FB2-9D49-51CC9645AE41}" type="slidenum">
              <a:rPr lang="fr-BE" sz="1400" b="0" strike="noStrike" spc="-1">
                <a:solidFill>
                  <a:srgbClr val="000000"/>
                </a:solidFill>
                <a:latin typeface="Times New Roman"/>
              </a:rPr>
              <a:t>‹N°›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82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BD06FBA-99CE-47EE-AF14-5D40E37F4E8A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10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941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11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9915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12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2641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13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9342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14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00003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15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46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16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93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17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0111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18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67550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19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9984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952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20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9624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21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6140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22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94106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23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7177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3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759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4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2902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5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56439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6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72429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7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6121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8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459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8160" cy="446652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83"/>
          </p:nvPr>
        </p:nvSpPr>
        <p:spPr>
          <a:xfrm>
            <a:off x="3849840" y="9428040"/>
            <a:ext cx="2945520" cy="496080"/>
          </a:xfrm>
          <a:prstGeom prst="rect">
            <a:avLst/>
          </a:prstGeom>
          <a:noFill/>
          <a:ln w="9360">
            <a:noFill/>
          </a:ln>
        </p:spPr>
        <p:txBody>
          <a:bodyPr lIns="0" tIns="0" r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3C5E87-6130-47BF-B48C-7513F1B930B2}" type="slidenum">
              <a:rPr lang="fr-BE" sz="1200" b="0" strike="noStrike" spc="-1">
                <a:solidFill>
                  <a:srgbClr val="000000"/>
                </a:solidFill>
                <a:latin typeface="Arial"/>
                <a:ea typeface="ＭＳ Ｐゴシック"/>
              </a:rPr>
              <a:t>9</a:t>
            </a:fld>
            <a:endParaRPr lang="fr-BE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2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3C1364A6-6BEE-4850-8DF6-61F7E50DF857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44"/>
          <p:cNvSpPr/>
          <p:nvPr/>
        </p:nvSpPr>
        <p:spPr>
          <a:xfrm rot="10800000" flipH="1">
            <a:off x="2720160" y="745200"/>
            <a:ext cx="461880" cy="44388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8" name="Rectangle 30"/>
          <p:cNvSpPr/>
          <p:nvPr/>
        </p:nvSpPr>
        <p:spPr>
          <a:xfrm rot="10800000" flipH="1">
            <a:off x="8404560" y="432000"/>
            <a:ext cx="725760" cy="757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tangle 43"/>
          <p:cNvSpPr/>
          <p:nvPr/>
        </p:nvSpPr>
        <p:spPr>
          <a:xfrm rot="10800000" flipH="1">
            <a:off x="0" y="745200"/>
            <a:ext cx="461880" cy="44388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Rectangle 42"/>
          <p:cNvSpPr/>
          <p:nvPr/>
        </p:nvSpPr>
        <p:spPr>
          <a:xfrm rot="10800000" flipH="1">
            <a:off x="420480" y="745560"/>
            <a:ext cx="626400" cy="44352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Rectangle 41"/>
          <p:cNvSpPr/>
          <p:nvPr/>
        </p:nvSpPr>
        <p:spPr>
          <a:xfrm rot="10800000" flipH="1">
            <a:off x="1056240" y="745560"/>
            <a:ext cx="1003320" cy="4435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Rectangle 39"/>
          <p:cNvSpPr/>
          <p:nvPr/>
        </p:nvSpPr>
        <p:spPr>
          <a:xfrm rot="10800000" flipH="1">
            <a:off x="1993680" y="745560"/>
            <a:ext cx="310680" cy="44352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Rectangle 40"/>
          <p:cNvSpPr/>
          <p:nvPr/>
        </p:nvSpPr>
        <p:spPr>
          <a:xfrm rot="10800000" flipH="1">
            <a:off x="2301120" y="745560"/>
            <a:ext cx="648360" cy="44352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Rectangle 38"/>
          <p:cNvSpPr/>
          <p:nvPr/>
        </p:nvSpPr>
        <p:spPr>
          <a:xfrm rot="10800000" flipH="1">
            <a:off x="3031560" y="745200"/>
            <a:ext cx="925560" cy="44388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Rectangle 37"/>
          <p:cNvSpPr/>
          <p:nvPr/>
        </p:nvSpPr>
        <p:spPr>
          <a:xfrm rot="10800000" flipH="1">
            <a:off x="3908160" y="745560"/>
            <a:ext cx="253440" cy="44352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Rectangle 36"/>
          <p:cNvSpPr/>
          <p:nvPr/>
        </p:nvSpPr>
        <p:spPr>
          <a:xfrm rot="10800000" flipH="1">
            <a:off x="4168440" y="745560"/>
            <a:ext cx="648360" cy="4435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Rectangle 34"/>
          <p:cNvSpPr/>
          <p:nvPr/>
        </p:nvSpPr>
        <p:spPr>
          <a:xfrm rot="10800000" flipH="1">
            <a:off x="4791240" y="745560"/>
            <a:ext cx="716760" cy="44352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Rectangle 35"/>
          <p:cNvSpPr/>
          <p:nvPr/>
        </p:nvSpPr>
        <p:spPr>
          <a:xfrm rot="10800000" flipH="1">
            <a:off x="5488200" y="745560"/>
            <a:ext cx="560880" cy="44352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Rectangle 33"/>
          <p:cNvSpPr/>
          <p:nvPr/>
        </p:nvSpPr>
        <p:spPr>
          <a:xfrm rot="10800000" flipH="1">
            <a:off x="6023160" y="745200"/>
            <a:ext cx="830160" cy="44388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Rectangle 32"/>
          <p:cNvSpPr/>
          <p:nvPr/>
        </p:nvSpPr>
        <p:spPr>
          <a:xfrm rot="10800000" flipH="1">
            <a:off x="6756480" y="745560"/>
            <a:ext cx="529560" cy="44352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Rectangle 31"/>
          <p:cNvSpPr/>
          <p:nvPr/>
        </p:nvSpPr>
        <p:spPr>
          <a:xfrm rot="10800000" flipH="1">
            <a:off x="7268040" y="745560"/>
            <a:ext cx="452880" cy="4435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Rectangle 29"/>
          <p:cNvSpPr/>
          <p:nvPr/>
        </p:nvSpPr>
        <p:spPr>
          <a:xfrm rot="10800000" flipH="1">
            <a:off x="7703280" y="745560"/>
            <a:ext cx="782640" cy="44352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Carré corné 26"/>
          <p:cNvSpPr/>
          <p:nvPr/>
        </p:nvSpPr>
        <p:spPr>
          <a:xfrm>
            <a:off x="0" y="0"/>
            <a:ext cx="9143280" cy="108288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st="37674" dir="2700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ectangle 9"/>
          <p:cNvSpPr/>
          <p:nvPr/>
        </p:nvSpPr>
        <p:spPr>
          <a:xfrm>
            <a:off x="0" y="6308640"/>
            <a:ext cx="9143280" cy="54864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Image 8"/>
          <p:cNvPicPr/>
          <p:nvPr/>
        </p:nvPicPr>
        <p:blipFill>
          <a:blip r:embed="rId3"/>
          <a:stretch/>
        </p:blipFill>
        <p:spPr>
          <a:xfrm>
            <a:off x="8244000" y="5905440"/>
            <a:ext cx="678600" cy="785160"/>
          </a:xfrm>
          <a:prstGeom prst="rect">
            <a:avLst/>
          </a:prstGeom>
          <a:ln w="0">
            <a:noFill/>
          </a:ln>
        </p:spPr>
      </p:pic>
      <p:pic>
        <p:nvPicPr>
          <p:cNvPr id="126" name="Image 3"/>
          <p:cNvPicPr/>
          <p:nvPr/>
        </p:nvPicPr>
        <p:blipFill>
          <a:blip r:embed="rId3"/>
          <a:stretch/>
        </p:blipFill>
        <p:spPr>
          <a:xfrm>
            <a:off x="3851280" y="333360"/>
            <a:ext cx="1440720" cy="1669320"/>
          </a:xfrm>
          <a:prstGeom prst="rect">
            <a:avLst/>
          </a:prstGeom>
          <a:ln w="0">
            <a:noFill/>
          </a:ln>
          <a:effectLst>
            <a:outerShdw dist="138988" dir="2700000" rotWithShape="0">
              <a:srgbClr val="333333">
                <a:alpha val="65000"/>
              </a:srgbClr>
            </a:outerShdw>
          </a:effectLst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dt" idx="5"/>
          </p:nvPr>
        </p:nvSpPr>
        <p:spPr>
          <a:xfrm>
            <a:off x="457200" y="6426000"/>
            <a:ext cx="1666080" cy="339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B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BE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Rectangle 44"/>
          <p:cNvSpPr/>
          <p:nvPr/>
        </p:nvSpPr>
        <p:spPr>
          <a:xfrm rot="10800000" flipH="1">
            <a:off x="2720160" y="745200"/>
            <a:ext cx="461880" cy="44388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Rectangle 30"/>
          <p:cNvSpPr/>
          <p:nvPr/>
        </p:nvSpPr>
        <p:spPr>
          <a:xfrm rot="10800000" flipH="1">
            <a:off x="8404560" y="432000"/>
            <a:ext cx="725760" cy="757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tangle 43"/>
          <p:cNvSpPr/>
          <p:nvPr/>
        </p:nvSpPr>
        <p:spPr>
          <a:xfrm rot="10800000" flipH="1">
            <a:off x="0" y="745200"/>
            <a:ext cx="461880" cy="44388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Rectangle 42"/>
          <p:cNvSpPr/>
          <p:nvPr/>
        </p:nvSpPr>
        <p:spPr>
          <a:xfrm rot="10800000" flipH="1">
            <a:off x="420480" y="745560"/>
            <a:ext cx="626400" cy="44352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Rectangle 41"/>
          <p:cNvSpPr/>
          <p:nvPr/>
        </p:nvSpPr>
        <p:spPr>
          <a:xfrm rot="10800000" flipH="1">
            <a:off x="1056240" y="745560"/>
            <a:ext cx="1003320" cy="4435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Rectangle 39"/>
          <p:cNvSpPr/>
          <p:nvPr/>
        </p:nvSpPr>
        <p:spPr>
          <a:xfrm rot="10800000" flipH="1">
            <a:off x="1993680" y="745560"/>
            <a:ext cx="310680" cy="44352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Rectangle 40"/>
          <p:cNvSpPr/>
          <p:nvPr/>
        </p:nvSpPr>
        <p:spPr>
          <a:xfrm rot="10800000" flipH="1">
            <a:off x="2301120" y="745560"/>
            <a:ext cx="648360" cy="44352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2" name="Rectangle 38"/>
          <p:cNvSpPr/>
          <p:nvPr/>
        </p:nvSpPr>
        <p:spPr>
          <a:xfrm rot="10800000" flipH="1">
            <a:off x="3031560" y="745200"/>
            <a:ext cx="925560" cy="44388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Rectangle 37"/>
          <p:cNvSpPr/>
          <p:nvPr/>
        </p:nvSpPr>
        <p:spPr>
          <a:xfrm rot="10800000" flipH="1">
            <a:off x="3908160" y="745560"/>
            <a:ext cx="253440" cy="44352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Rectangle 36"/>
          <p:cNvSpPr/>
          <p:nvPr/>
        </p:nvSpPr>
        <p:spPr>
          <a:xfrm rot="10800000" flipH="1">
            <a:off x="4168440" y="745560"/>
            <a:ext cx="648360" cy="44352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Rectangle 34"/>
          <p:cNvSpPr/>
          <p:nvPr/>
        </p:nvSpPr>
        <p:spPr>
          <a:xfrm rot="10800000" flipH="1">
            <a:off x="4791240" y="745560"/>
            <a:ext cx="716760" cy="44352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6" name="Rectangle 35"/>
          <p:cNvSpPr/>
          <p:nvPr/>
        </p:nvSpPr>
        <p:spPr>
          <a:xfrm rot="10800000" flipH="1">
            <a:off x="5488200" y="745560"/>
            <a:ext cx="560880" cy="44352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7" name="Rectangle 33"/>
          <p:cNvSpPr/>
          <p:nvPr/>
        </p:nvSpPr>
        <p:spPr>
          <a:xfrm rot="10800000" flipH="1">
            <a:off x="6023160" y="745200"/>
            <a:ext cx="830160" cy="44388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Rectangle 32"/>
          <p:cNvSpPr/>
          <p:nvPr/>
        </p:nvSpPr>
        <p:spPr>
          <a:xfrm rot="10800000" flipH="1">
            <a:off x="6756480" y="745560"/>
            <a:ext cx="529560" cy="44352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Rectangle 31"/>
          <p:cNvSpPr/>
          <p:nvPr/>
        </p:nvSpPr>
        <p:spPr>
          <a:xfrm rot="10800000" flipH="1">
            <a:off x="7268040" y="745560"/>
            <a:ext cx="452880" cy="44352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0" name="Rectangle 29"/>
          <p:cNvSpPr/>
          <p:nvPr/>
        </p:nvSpPr>
        <p:spPr>
          <a:xfrm rot="10800000" flipH="1">
            <a:off x="7703280" y="745560"/>
            <a:ext cx="782640" cy="44352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Carré corné 26"/>
          <p:cNvSpPr/>
          <p:nvPr/>
        </p:nvSpPr>
        <p:spPr>
          <a:xfrm>
            <a:off x="0" y="0"/>
            <a:ext cx="9143280" cy="108288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st="37674" dir="2700000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Rectangle 9"/>
          <p:cNvSpPr/>
          <p:nvPr/>
        </p:nvSpPr>
        <p:spPr>
          <a:xfrm>
            <a:off x="0" y="6308640"/>
            <a:ext cx="9143280" cy="54864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st="2304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fr-BE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3" name="Image 8"/>
          <p:cNvPicPr/>
          <p:nvPr/>
        </p:nvPicPr>
        <p:blipFill>
          <a:blip r:embed="rId3"/>
          <a:stretch/>
        </p:blipFill>
        <p:spPr>
          <a:xfrm>
            <a:off x="8244000" y="5905440"/>
            <a:ext cx="678600" cy="785160"/>
          </a:xfrm>
          <a:prstGeom prst="rect">
            <a:avLst/>
          </a:prstGeom>
          <a:ln w="0">
            <a:noFill/>
          </a:ln>
        </p:spPr>
      </p:pic>
      <p:sp>
        <p:nvSpPr>
          <p:cNvPr id="334" name="PlaceHolder 1"/>
          <p:cNvSpPr>
            <a:spLocks noGrp="1"/>
          </p:cNvSpPr>
          <p:nvPr>
            <p:ph type="ftr" idx="13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rPr>
              <a:t>&lt;pied de page&gt;</a:t>
            </a:r>
            <a:endParaRPr lang="fr-BE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ldNum" idx="14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B0D968-6EA6-46E5-8238-5DBD199E8E85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‹N°›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dt" idx="15"/>
          </p:nvPr>
        </p:nvSpPr>
        <p:spPr>
          <a:xfrm>
            <a:off x="457200" y="6426000"/>
            <a:ext cx="1666080" cy="3391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BE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BE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3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ach-sim.com/download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84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fr-FR" sz="4400" b="1" strike="noStrike" spc="-1">
                <a:solidFill>
                  <a:srgbClr val="1782BF"/>
                </a:solidFill>
                <a:latin typeface="Arial"/>
                <a:ea typeface="ＭＳ Ｐゴシック"/>
              </a:rPr>
              <a:t>Architecture de Ordinateurs</a:t>
            </a:r>
            <a:endParaRPr lang="en-US" sz="4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 type="subTitle"/>
          </p:nvPr>
        </p:nvSpPr>
        <p:spPr>
          <a:xfrm>
            <a:off x="5422968" y="5019120"/>
            <a:ext cx="2856672" cy="74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286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fr-BE" sz="2400" i="1" spc="-1">
                <a:solidFill>
                  <a:srgbClr val="404040"/>
                </a:solidFill>
                <a:latin typeface="Arial"/>
                <a:ea typeface="ＭＳ Ｐゴシック"/>
              </a:rPr>
              <a:t>Le fonctionnement du CPU</a:t>
            </a: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Exécution du PGM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10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 1" descr="Une image contenant texte, capture d’écran, affichage, nombre&#10;&#10;Description générée automatiquement">
            <a:extLst>
              <a:ext uri="{FF2B5EF4-FFF2-40B4-BE49-F238E27FC236}">
                <a16:creationId xmlns:a16="http://schemas.microsoft.com/office/drawing/2014/main" id="{CE0D98D5-6E87-C1AC-05F9-74088C478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00" y="1509091"/>
            <a:ext cx="8178661" cy="4595191"/>
          </a:xfrm>
          <a:prstGeom prst="rect">
            <a:avLst/>
          </a:prstGeom>
        </p:spPr>
      </p:pic>
      <p:pic>
        <p:nvPicPr>
          <p:cNvPr id="3" name="Image 2" descr="Une image contenant texte, capture d’écran, affichage, nombre&#10;&#10;Description générée automatiquement">
            <a:extLst>
              <a:ext uri="{FF2B5EF4-FFF2-40B4-BE49-F238E27FC236}">
                <a16:creationId xmlns:a16="http://schemas.microsoft.com/office/drawing/2014/main" id="{3206D75F-B9D2-08EE-AC4B-058EB7FC2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77" y="1513026"/>
            <a:ext cx="8171621" cy="458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7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Exécution du PGM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11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Image 3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F39139A-3ED1-F32D-54C9-2E51CC3D3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715" y="2200034"/>
            <a:ext cx="5364745" cy="1310109"/>
          </a:xfrm>
          <a:prstGeom prst="rect">
            <a:avLst/>
          </a:prstGeom>
        </p:spPr>
      </p:pic>
      <p:pic>
        <p:nvPicPr>
          <p:cNvPr id="5" name="Image 4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1A8845B5-6B6F-D855-4732-EE2272D31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1151" y="1816984"/>
            <a:ext cx="5500988" cy="4410436"/>
          </a:xfrm>
          <a:prstGeom prst="rect">
            <a:avLst/>
          </a:prstGeom>
        </p:spPr>
      </p:pic>
      <p:pic>
        <p:nvPicPr>
          <p:cNvPr id="6" name="Image 5" descr="Une image contenant texte, Police, capture d’écran, blanc&#10;&#10;Description générée automatiquement">
            <a:extLst>
              <a:ext uri="{FF2B5EF4-FFF2-40B4-BE49-F238E27FC236}">
                <a16:creationId xmlns:a16="http://schemas.microsoft.com/office/drawing/2014/main" id="{0FBCD2A6-6A59-0638-6DA3-61E61BF88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7486" y="2202264"/>
            <a:ext cx="6217533" cy="287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2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Exécution du PGM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12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 1" descr="Une image contenant texte, capture d’écran, affichage, nombre&#10;&#10;Description générée automatiquement">
            <a:extLst>
              <a:ext uri="{FF2B5EF4-FFF2-40B4-BE49-F238E27FC236}">
                <a16:creationId xmlns:a16="http://schemas.microsoft.com/office/drawing/2014/main" id="{44C68489-2418-33FD-689E-550148A15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550" y="1442675"/>
            <a:ext cx="5604317" cy="457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3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Exécution du PGM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13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Image 2" descr="Une image contenant texte, capture d’écran, affichage, diagramme&#10;&#10;Description générée automatiquement">
            <a:extLst>
              <a:ext uri="{FF2B5EF4-FFF2-40B4-BE49-F238E27FC236}">
                <a16:creationId xmlns:a16="http://schemas.microsoft.com/office/drawing/2014/main" id="{1AA588FD-56AE-C517-73B8-114EECF1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357187"/>
            <a:ext cx="7915275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Exécution du PGM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14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 1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8B4DB629-C613-88D4-B7ED-0C23E2059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" y="361950"/>
            <a:ext cx="79057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9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Exécution d'un nouveau programme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15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 1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85D960EA-9CD1-DD7B-511E-FE965B505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26" y="2177705"/>
            <a:ext cx="5701747" cy="391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Exécution d'un nouveau programme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Avec et sans pipeline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16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Image 2" descr="Une image contenant texte, capture d’écran, Police, blanc&#10;&#10;Description générée automatiquement">
            <a:extLst>
              <a:ext uri="{FF2B5EF4-FFF2-40B4-BE49-F238E27FC236}">
                <a16:creationId xmlns:a16="http://schemas.microsoft.com/office/drawing/2014/main" id="{2F39503E-7518-6F0C-7FD3-181F8E88E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43" y="2995371"/>
            <a:ext cx="8549712" cy="20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6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Exécution d'un nouveau programme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Avec et sans pipeline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Sans :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17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B78E748-99EC-2390-9EB3-AFC4AE03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43" y="1508808"/>
            <a:ext cx="7396342" cy="430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61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Exécution d'un nouveau programme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Avec et sans pipeline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Avec :</a:t>
            </a:r>
            <a:endParaRPr lang="fr-FR" dirty="0"/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18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2D48089-3A5C-683D-E01C-1BC540479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21" y="1359362"/>
            <a:ext cx="7898032" cy="46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0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Examen de la mémoire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19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Image 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1169D231-86CE-0105-F046-000EF183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485" y="2448890"/>
            <a:ext cx="5390547" cy="1969866"/>
          </a:xfrm>
          <a:prstGeom prst="rect">
            <a:avLst/>
          </a:prstGeom>
        </p:spPr>
      </p:pic>
      <p:pic>
        <p:nvPicPr>
          <p:cNvPr id="4" name="Image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9EF4E033-36E8-6484-9D44-6671E60D8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64" y="787055"/>
            <a:ext cx="8225872" cy="512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b="0" strike="noStrike" spc="-1" dirty="0">
                <a:solidFill>
                  <a:srgbClr val="404040"/>
                </a:solidFill>
                <a:latin typeface="Arial"/>
                <a:ea typeface="DejaVu Sans"/>
              </a:rPr>
              <a:t>Objectifs</a:t>
            </a:r>
            <a:r>
              <a:rPr lang="fr-FR" sz="3200" b="0" strike="noStrike" spc="-1" dirty="0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r>
              <a:rPr lang="fr-FR" sz="3200" spc="-1" dirty="0">
                <a:solidFill>
                  <a:srgbClr val="404040"/>
                </a:solidFill>
                <a:latin typeface="Arial"/>
                <a:ea typeface="DejaVu Sans"/>
              </a:rPr>
              <a:t>des séances</a:t>
            </a:r>
            <a:endParaRPr lang="en-US" sz="3200" b="0" strike="noStrike" spc="-1" dirty="0">
              <a:solidFill>
                <a:schemeClr val="dk1"/>
              </a:solidFill>
              <a:latin typeface="Arial"/>
            </a:endParaRPr>
          </a:p>
          <a:p>
            <a:pPr marL="863600" lvl="1" indent="-3238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o"/>
            </a:pPr>
            <a:r>
              <a:rPr lang="fr-FR" spc="-1" dirty="0">
                <a:solidFill>
                  <a:srgbClr val="404040"/>
                </a:solidFill>
                <a:latin typeface="Arial"/>
              </a:rPr>
              <a:t>Utiliser un simulateur de CPU pour suivre ...</a:t>
            </a:r>
            <a:endParaRPr lang="en-US" b="0" strike="noStrike" spc="-1" dirty="0">
              <a:solidFill>
                <a:schemeClr val="dk1"/>
              </a:solidFill>
              <a:latin typeface="Arial"/>
            </a:endParaRPr>
          </a:p>
          <a:p>
            <a:pPr marL="863600" lvl="1" indent="-3238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o"/>
            </a:pPr>
            <a:r>
              <a:rPr lang="fr-FR" spc="-1" dirty="0">
                <a:solidFill>
                  <a:srgbClr val="404040"/>
                </a:solidFill>
              </a:rPr>
              <a:t>Le transfert de données</a:t>
            </a:r>
          </a:p>
          <a:p>
            <a:pPr marL="863600" lvl="1" indent="-3238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o"/>
            </a:pPr>
            <a:r>
              <a:rPr lang="fr-FR" spc="-1" dirty="0">
                <a:solidFill>
                  <a:srgbClr val="404040"/>
                </a:solidFill>
              </a:rPr>
              <a:t>Le fonctionnement du PC</a:t>
            </a:r>
          </a:p>
          <a:p>
            <a:pPr marL="863600" lvl="1" indent="-3238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o"/>
            </a:pPr>
            <a:r>
              <a:rPr lang="fr-FR" spc="-1" dirty="0">
                <a:solidFill>
                  <a:srgbClr val="404040"/>
                </a:solidFill>
              </a:rPr>
              <a:t>L'utilisation des registres</a:t>
            </a:r>
          </a:p>
          <a:p>
            <a:pPr marL="863600" lvl="1" indent="-3238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o"/>
            </a:pPr>
            <a:r>
              <a:rPr lang="fr-FR" spc="-1" dirty="0">
                <a:solidFill>
                  <a:srgbClr val="404040"/>
                </a:solidFill>
              </a:rPr>
              <a:t>Le fonctionnement du PSW</a:t>
            </a:r>
          </a:p>
          <a:p>
            <a:pPr marL="863600" lvl="1" indent="-3238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o"/>
            </a:pPr>
            <a:r>
              <a:rPr lang="fr-FR" spc="-1" dirty="0">
                <a:solidFill>
                  <a:srgbClr val="404040"/>
                </a:solidFill>
              </a:rPr>
              <a:t>Le fonctionnement de la pile (STACK)</a:t>
            </a:r>
          </a:p>
          <a:p>
            <a:pPr marL="863600" lvl="1" indent="-3238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o"/>
            </a:pPr>
            <a:r>
              <a:rPr lang="fr-FR" spc="-1" dirty="0">
                <a:solidFill>
                  <a:srgbClr val="404040"/>
                </a:solidFill>
              </a:rPr>
              <a:t>Le fonctionnement du pipeline</a:t>
            </a:r>
          </a:p>
          <a:p>
            <a:pPr marL="863600" lvl="1" indent="-3238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o"/>
            </a:pPr>
            <a:r>
              <a:rPr lang="fr-FR" spc="-1" dirty="0">
                <a:solidFill>
                  <a:srgbClr val="404040"/>
                </a:solidFill>
                <a:latin typeface="Arial"/>
              </a:rPr>
              <a:t>Les causes et impacts de son décrochage</a:t>
            </a:r>
          </a:p>
          <a:p>
            <a:pPr marL="863600" lvl="1" indent="-32385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o"/>
            </a:pPr>
            <a:endParaRPr lang="fr-FR" spc="-1" dirty="0">
              <a:solidFill>
                <a:srgbClr val="40404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34"/>
              </a:spcBef>
              <a:buNone/>
            </a:pPr>
            <a:endParaRPr lang="en-US" sz="1800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/>
              <a:t>Objectifs</a:t>
            </a:r>
            <a:endParaRPr lang="fr-FR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2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4815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Nouveau programme :</a:t>
            </a:r>
            <a:endParaRPr lang="fr-FR" dirty="0"/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</a:endParaRP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20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3280CE6-D4C2-AB69-4B1D-0B3FDBF73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365678"/>
            <a:ext cx="6677438" cy="596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7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Contenu de la mémoire :</a:t>
            </a:r>
            <a:endParaRPr lang="fr-FR" dirty="0"/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</a:endParaRP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21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Image 3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8D7ADA0-C075-361A-CC69-3D27BB3A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1" y="3061874"/>
            <a:ext cx="8292548" cy="132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Pour mettre en majuscule :</a:t>
            </a:r>
            <a:endParaRPr lang="fr-FR" dirty="0"/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</a:rPr>
              <a:t>Création d'une routine :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</a:rPr>
              <a:t>'</a:t>
            </a:r>
            <a:r>
              <a:rPr lang="fr-FR" sz="3600" spc="-1" dirty="0" err="1">
                <a:solidFill>
                  <a:srgbClr val="404040"/>
                </a:solidFill>
              </a:rPr>
              <a:t>aaa</a:t>
            </a:r>
            <a:r>
              <a:rPr lang="fr-FR" sz="3600" spc="-1" dirty="0">
                <a:solidFill>
                  <a:srgbClr val="404040"/>
                </a:solidFill>
              </a:rPr>
              <a:t>' =&gt; 'AAA'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</a:rPr>
              <a:t>'a' = 65, 'A' = 32 (OR 32 = 10 0000b)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</a:rPr>
              <a:t>Chaîne = début + nbre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</a:endParaRP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</a:endParaRP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22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69FCFBB-9F73-ED5A-06CB-9EC9B13FE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6" y="1509091"/>
            <a:ext cx="8214690" cy="1553817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0254BA9-9B06-204F-BA6C-B58206A2A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555" y="1851785"/>
            <a:ext cx="6797122" cy="380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Création des groupes :</a:t>
            </a:r>
            <a:endParaRPr lang="fr-FR" dirty="0">
              <a:solidFill>
                <a:srgbClr val="000000"/>
              </a:solidFill>
            </a:endParaRPr>
          </a:p>
          <a:p>
            <a:pPr marL="888365" lvl="1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o"/>
            </a:pPr>
            <a:r>
              <a:rPr lang="fr-FR" sz="3200" spc="-1" dirty="0">
                <a:solidFill>
                  <a:srgbClr val="404040"/>
                </a:solidFill>
              </a:rPr>
              <a:t>Sujet 1 : la dépendance des instructions</a:t>
            </a:r>
          </a:p>
          <a:p>
            <a:pPr marL="888365" lvl="1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o"/>
            </a:pPr>
            <a:endParaRPr lang="fr-FR" sz="3200" spc="-1" dirty="0">
              <a:solidFill>
                <a:srgbClr val="404040"/>
              </a:solidFill>
            </a:endParaRP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</a:endParaRP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activité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23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6123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Déroulement des séances :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 marL="888365" lvl="1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o"/>
            </a:pPr>
            <a:r>
              <a:rPr lang="fr-FR" sz="2800" spc="-1" dirty="0">
                <a:solidFill>
                  <a:srgbClr val="404040"/>
                </a:solidFill>
                <a:latin typeface="Arial"/>
              </a:rPr>
              <a:t>Séance 1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1345565" lvl="2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§"/>
            </a:pPr>
            <a:r>
              <a:rPr lang="fr-FR" sz="2800" spc="-1" dirty="0">
                <a:solidFill>
                  <a:srgbClr val="404040"/>
                </a:solidFill>
                <a:latin typeface="Arial"/>
              </a:rPr>
              <a:t>Présentation du simulateur CPU</a:t>
            </a:r>
          </a:p>
          <a:p>
            <a:pPr marL="1345565" lvl="2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§"/>
            </a:pPr>
            <a:r>
              <a:rPr lang="fr-FR" sz="2800" spc="-1" dirty="0">
                <a:solidFill>
                  <a:srgbClr val="404040"/>
                </a:solidFill>
                <a:latin typeface="Arial"/>
              </a:rPr>
              <a:t>Constitution des groupes de travail</a:t>
            </a:r>
          </a:p>
          <a:p>
            <a:pPr marL="1345565" lvl="2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§"/>
            </a:pPr>
            <a:r>
              <a:rPr lang="fr-FR" sz="2800" spc="-1" dirty="0">
                <a:solidFill>
                  <a:srgbClr val="404040"/>
                </a:solidFill>
                <a:latin typeface="Arial"/>
              </a:rPr>
              <a:t>Présentation des objectifs</a:t>
            </a:r>
            <a:endParaRPr lang="en-US" sz="3200" spc="-1" dirty="0">
              <a:solidFill>
                <a:schemeClr val="dk1"/>
              </a:solidFill>
              <a:latin typeface="Arial"/>
            </a:endParaRPr>
          </a:p>
          <a:p>
            <a:pPr marL="888365" lvl="1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o"/>
            </a:pPr>
            <a:r>
              <a:rPr lang="fr-FR" sz="2800" spc="-1" dirty="0">
                <a:solidFill>
                  <a:srgbClr val="404040"/>
                </a:solidFill>
                <a:latin typeface="Arial"/>
              </a:rPr>
              <a:t>Séance 2</a:t>
            </a:r>
            <a:endParaRPr lang="en-US" sz="2800" b="0" strike="noStrike" spc="-1">
              <a:solidFill>
                <a:schemeClr val="dk1"/>
              </a:solidFill>
              <a:latin typeface="Arial"/>
            </a:endParaRPr>
          </a:p>
          <a:p>
            <a:pPr marL="1345565" lvl="2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§"/>
            </a:pPr>
            <a:r>
              <a:rPr lang="fr-FR" sz="2800" spc="-1" dirty="0">
                <a:solidFill>
                  <a:srgbClr val="404040"/>
                </a:solidFill>
                <a:latin typeface="Arial"/>
              </a:rPr>
              <a:t>Présentation des travaux de groupes</a:t>
            </a:r>
          </a:p>
          <a:p>
            <a:pPr marL="888365" lvl="1" indent="-3429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o"/>
            </a:pPr>
            <a:endParaRPr lang="fr-FR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Organisation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3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125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CPU-OS simulator</a:t>
            </a:r>
          </a:p>
          <a:p>
            <a:pPr marL="888365" lvl="1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o"/>
            </a:pPr>
            <a:r>
              <a:rPr lang="fr-FR" sz="3200" spc="-1" dirty="0">
                <a:solidFill>
                  <a:srgbClr val="404040"/>
                </a:solidFill>
                <a:latin typeface="Arial"/>
              </a:rPr>
              <a:t>Téléchargeable à l'adresse:</a:t>
            </a:r>
          </a:p>
          <a:p>
            <a:pPr marL="1345565" lvl="2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§"/>
            </a:pPr>
            <a:r>
              <a:rPr lang="fr-FR" sz="2800" u="sng" spc="-1" dirty="0">
                <a:solidFill>
                  <a:srgbClr val="404040"/>
                </a:solidFill>
                <a:ea typeface="+mn-lt"/>
                <a:cs typeface="+mn-lt"/>
                <a:hlinkClick r:id="rId3"/>
              </a:rPr>
              <a:t>https://teach-sim.com/downloads/</a:t>
            </a:r>
          </a:p>
          <a:p>
            <a:pPr marL="888365" lvl="1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o"/>
            </a:pPr>
            <a:endParaRPr lang="fr-FR" sz="3200" u="sng" spc="-1" dirty="0">
              <a:solidFill>
                <a:srgbClr val="404040"/>
              </a:solidFill>
              <a:latin typeface="Arial"/>
              <a:cs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Simulateur de CPU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4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 1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5B462FE6-EDA8-AC60-A937-2647FB166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20" y="801342"/>
            <a:ext cx="7455177" cy="526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Lancement de l'application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Le premier programme</a:t>
            </a:r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endParaRPr lang="fr-FR" sz="3600" spc="-1" dirty="0">
              <a:solidFill>
                <a:srgbClr val="404040"/>
              </a:solidFill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/>
              <a:t>Premier programme</a:t>
            </a:r>
            <a:endParaRPr lang="fr-FR" dirty="0"/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5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 1" descr="Une image contenant texte, capture d’écran, affichage, nombre&#10;&#10;Description générée automatiquement">
            <a:extLst>
              <a:ext uri="{FF2B5EF4-FFF2-40B4-BE49-F238E27FC236}">
                <a16:creationId xmlns:a16="http://schemas.microsoft.com/office/drawing/2014/main" id="{B2FBA47A-07B3-5D7E-A0B0-9FF13237D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809" y="2920448"/>
            <a:ext cx="6865040" cy="3322982"/>
          </a:xfrm>
          <a:prstGeom prst="rect">
            <a:avLst/>
          </a:prstGeom>
        </p:spPr>
      </p:pic>
      <p:pic>
        <p:nvPicPr>
          <p:cNvPr id="3" name="Image 2" descr="Une image contenant texte, capture d’écran, affichage, Police&#10;&#10;Description générée automatiquement">
            <a:extLst>
              <a:ext uri="{FF2B5EF4-FFF2-40B4-BE49-F238E27FC236}">
                <a16:creationId xmlns:a16="http://schemas.microsoft.com/office/drawing/2014/main" id="{6581A037-B3E2-1706-F61C-7E645C3F7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4048" y="2919620"/>
            <a:ext cx="7023652" cy="332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7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8880" cy="4818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Encoder les instructions</a:t>
            </a:r>
            <a:endParaRPr lang="fr-FR" dirty="0"/>
          </a:p>
          <a:p>
            <a:pPr marL="431165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•"/>
            </a:pPr>
            <a:r>
              <a:rPr lang="fr-FR" sz="3600" spc="-1" dirty="0">
                <a:solidFill>
                  <a:srgbClr val="404040"/>
                </a:solidFill>
                <a:latin typeface="Arial"/>
              </a:rPr>
              <a:t>Programme :</a:t>
            </a:r>
          </a:p>
          <a:p>
            <a:pPr marL="888365" lvl="1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o"/>
            </a:pPr>
            <a:r>
              <a:rPr lang="fr-FR" sz="3200" spc="-1" dirty="0">
                <a:solidFill>
                  <a:srgbClr val="404040"/>
                </a:solidFill>
                <a:latin typeface="Arial"/>
              </a:rPr>
              <a:t>NOP</a:t>
            </a:r>
            <a:endParaRPr lang="fr-FR" sz="3600" spc="-1" dirty="0">
              <a:solidFill>
                <a:srgbClr val="404040"/>
              </a:solidFill>
              <a:latin typeface="Arial"/>
            </a:endParaRPr>
          </a:p>
          <a:p>
            <a:pPr marL="888365" lvl="1" indent="-32385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Courier New" charset="2"/>
              <a:buChar char="o"/>
            </a:pPr>
            <a:r>
              <a:rPr lang="fr-FR" sz="3200" spc="-1" dirty="0">
                <a:solidFill>
                  <a:srgbClr val="404040"/>
                </a:solidFill>
                <a:latin typeface="Arial"/>
              </a:rPr>
              <a:t>HLT</a:t>
            </a:r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>
                <a:cs typeface="Times New Roman"/>
              </a:rPr>
              <a:t>Premier programme</a:t>
            </a:r>
            <a:endParaRPr lang="fr-FR" dirty="0">
              <a:cs typeface="Times New Roman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6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" name="Image 4" descr="Une image contenant texte, capture d’écran, nombre, Rectangle&#10;&#10;Description générée automatiquement">
            <a:extLst>
              <a:ext uri="{FF2B5EF4-FFF2-40B4-BE49-F238E27FC236}">
                <a16:creationId xmlns:a16="http://schemas.microsoft.com/office/drawing/2014/main" id="{E42D059E-F162-A29F-A495-2FB09D821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18" y="1509109"/>
            <a:ext cx="8187762" cy="39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1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pic>
        <p:nvPicPr>
          <p:cNvPr id="2" name="Espace réservé du contenu 1" descr="Une image contenant texte, capture d’écran, affichage, nombre&#10;&#10;Description générée automatiquement">
            <a:extLst>
              <a:ext uri="{FF2B5EF4-FFF2-40B4-BE49-F238E27FC236}">
                <a16:creationId xmlns:a16="http://schemas.microsoft.com/office/drawing/2014/main" id="{61BB3452-B1E0-BEC8-3EB6-8EBAD33F9B94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3"/>
          <a:stretch>
            <a:fillRect/>
          </a:stretch>
        </p:blipFill>
        <p:spPr>
          <a:xfrm>
            <a:off x="1481017" y="743807"/>
            <a:ext cx="6348111" cy="568015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>
                <a:cs typeface="Times New Roman"/>
              </a:rPr>
              <a:t>Premier programme</a:t>
            </a:r>
            <a:endParaRPr lang="fr-FR" dirty="0">
              <a:cs typeface="Times New Roman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7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010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>
                <a:cs typeface="Times New Roman"/>
              </a:rPr>
              <a:t>Premier programme</a:t>
            </a:r>
            <a:endParaRPr lang="fr-FR" dirty="0">
              <a:cs typeface="Times New Roman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8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" name="Image 2" descr="Une image contenant texte, capture d’écran, affichage, logiciel&#10;&#10;Description générée automatiquement">
            <a:extLst>
              <a:ext uri="{FF2B5EF4-FFF2-40B4-BE49-F238E27FC236}">
                <a16:creationId xmlns:a16="http://schemas.microsoft.com/office/drawing/2014/main" id="{FBF9A3DF-4AE6-BE19-C4E1-1834EA7CA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131" y="912772"/>
            <a:ext cx="6936852" cy="534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09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8880" cy="945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fr-FR" sz="3200" spc="-1">
                <a:solidFill>
                  <a:srgbClr val="FFFFFF"/>
                </a:solidFill>
                <a:latin typeface="Verdana"/>
              </a:rPr>
              <a:t>Le fonctionnement du CPU</a:t>
            </a:r>
            <a:endParaRPr lang="fr-FR"/>
          </a:p>
        </p:txBody>
      </p:sp>
      <p:sp>
        <p:nvSpPr>
          <p:cNvPr id="653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3280" cy="33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lang="fr-BE" sz="2400" b="0" strike="noStrike" spc="-1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r>
              <a:rPr lang="fr-BE" dirty="0">
                <a:cs typeface="Times New Roman"/>
              </a:rPr>
              <a:t>Premier programme</a:t>
            </a:r>
            <a:endParaRPr lang="fr-FR" dirty="0">
              <a:cs typeface="Times New Roman"/>
            </a:endParaRPr>
          </a:p>
        </p:txBody>
      </p:sp>
      <p:sp>
        <p:nvSpPr>
          <p:cNvPr id="654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80360" cy="33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08BC3B4-A4AC-426E-9F7E-3F3EBB7CB264}" type="slidenum">
              <a:rPr lang="fr-BE" sz="1400" b="0" strike="noStrike" spc="-1">
                <a:solidFill>
                  <a:srgbClr val="404040"/>
                </a:solidFill>
                <a:latin typeface="Arial"/>
                <a:ea typeface="ＭＳ Ｐゴシック"/>
              </a:rPr>
              <a:t>9</a:t>
            </a:fld>
            <a:endParaRPr lang="fr-BE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" name="Image 1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E176E1D-458A-CFE1-560A-73AE0EC51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39" y="1481499"/>
            <a:ext cx="8230323" cy="204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5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Affichage à l'écran (4:3)</PresentationFormat>
  <Slides>23</Slides>
  <Notes>23</Notes>
  <HiddenSlides>0</HiddenSlide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23</vt:i4>
      </vt:variant>
    </vt:vector>
  </HeadingPairs>
  <TitlesOfParts>
    <vt:vector size="25" baseType="lpstr">
      <vt:lpstr>Office Theme</vt:lpstr>
      <vt:lpstr>Office Theme</vt:lpstr>
      <vt:lpstr>Architecture de Ordinateurs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  <vt:lpstr>Le fonctionnement du CPU</vt:lpstr>
    </vt:vector>
  </TitlesOfParts>
  <Company>Hénallux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subject/>
  <dc:creator/>
  <dc:description/>
  <cp:revision>302</cp:revision>
  <dcterms:created xsi:type="dcterms:W3CDTF">2023-03-05T23:18:56Z</dcterms:created>
  <dcterms:modified xsi:type="dcterms:W3CDTF">2024-11-06T02:41:24Z</dcterms:modified>
  <dc:language>fr-BE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</vt:r8>
  </property>
  <property fmtid="{D5CDD505-2E9C-101B-9397-08002B2CF9AE}" pid="6" name="Notes">
    <vt:i4>16</vt:i4>
  </property>
  <property fmtid="{D5CDD505-2E9C-101B-9397-08002B2CF9AE}" pid="7" name="PresentationFormat">
    <vt:lpwstr>On-screen Show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16</vt:i4>
  </property>
</Properties>
</file>