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_rels/presentation.xml.rels" ContentType="application/vnd.openxmlformats-package.relationships+xml"/>
  <Override PartName="/ppt/media/image13.svg" ContentType="image/svg"/>
  <Override PartName="/ppt/media/image9.png" ContentType="image/png"/>
  <Override PartName="/ppt/media/image20.png" ContentType="image/png"/>
  <Override PartName="/ppt/media/image12.png" ContentType="image/png"/>
  <Override PartName="/ppt/media/image3.png" ContentType="image/png"/>
  <Override PartName="/ppt/media/image8.png" ContentType="image/png"/>
  <Override PartName="/ppt/media/image11.png" ContentType="image/png"/>
  <Override PartName="/ppt/media/image2.png" ContentType="image/png"/>
  <Override PartName="/ppt/media/image21.png" ContentType="image/png"/>
  <Override PartName="/ppt/media/image19.png" ContentType="image/png"/>
  <Override PartName="/ppt/media/image18.jpeg" ContentType="image/jpeg"/>
  <Override PartName="/ppt/media/image4.png" ContentType="image/png"/>
  <Override PartName="/ppt/media/image5.png" ContentType="image/png"/>
  <Override PartName="/ppt/media/image14.png" ContentType="image/png"/>
  <Override PartName="/ppt/media/image15.png" ContentType="image/png"/>
  <Override PartName="/ppt/media/image6.png" ContentType="image/png"/>
  <Override PartName="/ppt/media/image10.png" ContentType="image/png"/>
  <Override PartName="/ppt/media/image1.png" ContentType="image/png"/>
  <Override PartName="/ppt/media/image17.jpeg" ContentType="image/jpeg"/>
  <Override PartName="/ppt/media/image16.png" ContentType="image/png"/>
  <Override PartName="/ppt/media/image7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6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14.xml" ContentType="application/vnd.openxmlformats-officedocument.presentationml.slide+xml"/>
  <Override PartName="/ppt/slides/slide6.xml" ContentType="application/vnd.openxmlformats-officedocument.presentationml.slide+xml"/>
  <Override PartName="/ppt/slides/slide15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46.xml" ContentType="application/vnd.openxmlformats-officedocument.presentationml.slide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17.xml" ContentType="application/vnd.openxmlformats-officedocument.presentationml.slide+xml"/>
  <Override PartName="/ppt/slides/slide9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_rels/slide11.xml.rels" ContentType="application/vnd.openxmlformats-package.relationships+xml"/>
  <Override PartName="/ppt/slides/_rels/slide20.xml.rels" ContentType="application/vnd.openxmlformats-package.relationships+xml"/>
  <Override PartName="/ppt/slides/_rels/slide3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21.xml.rels" ContentType="application/vnd.openxmlformats-package.relationships+xml"/>
  <Override PartName="/ppt/slides/_rels/slide4.xml.rels" ContentType="application/vnd.openxmlformats-package.relationships+xml"/>
  <Override PartName="/ppt/slides/_rels/slide19.xml.rels" ContentType="application/vnd.openxmlformats-package.relationships+xml"/>
  <Override PartName="/ppt/slides/_rels/slide13.xml.rels" ContentType="application/vnd.openxmlformats-package.relationships+xml"/>
  <Override PartName="/ppt/slides/_rels/slide22.xml.rels" ContentType="application/vnd.openxmlformats-package.relationships+xml"/>
  <Override PartName="/ppt/slides/_rels/slide5.xml.rels" ContentType="application/vnd.openxmlformats-package.relationships+xml"/>
  <Override PartName="/ppt/slides/_rels/slide23.xml.rels" ContentType="application/vnd.openxmlformats-package.relationships+xml"/>
  <Override PartName="/ppt/slides/_rels/slide6.xml.rels" ContentType="application/vnd.openxmlformats-package.relationships+xml"/>
  <Override PartName="/ppt/slides/_rels/slide24.xml.rels" ContentType="application/vnd.openxmlformats-package.relationships+xml"/>
  <Override PartName="/ppt/slides/_rels/slide7.xml.rels" ContentType="application/vnd.openxmlformats-package.relationships+xml"/>
  <Override PartName="/ppt/slides/_rels/slide25.xml.rels" ContentType="application/vnd.openxmlformats-package.relationships+xml"/>
  <Override PartName="/ppt/slides/_rels/slide8.xml.rels" ContentType="application/vnd.openxmlformats-package.relationships+xml"/>
  <Override PartName="/ppt/slides/_rels/slide30.xml.rels" ContentType="application/vnd.openxmlformats-package.relationships+xml"/>
  <Override PartName="/ppt/slides/_rels/slide47.xml.rels" ContentType="application/vnd.openxmlformats-package.relationships+xml"/>
  <Override PartName="/ppt/slides/_rels/slide10.xml.rels" ContentType="application/vnd.openxmlformats-package.relationships+xml"/>
  <Override PartName="/ppt/slides/_rels/slide45.xml.rels" ContentType="application/vnd.openxmlformats-package.relationships+xml"/>
  <Override PartName="/ppt/slides/_rels/slide46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27.xml.rels" ContentType="application/vnd.openxmlformats-package.relationships+xml"/>
  <Override PartName="/ppt/slides/_rels/slide16.xml.rels" ContentType="application/vnd.openxmlformats-package.relationships+xml"/>
  <Override PartName="/ppt/slides/_rels/slide1.xml.rels" ContentType="application/vnd.openxmlformats-package.relationships+xml"/>
  <Override PartName="/ppt/slides/_rels/slide36.xml.rels" ContentType="application/vnd.openxmlformats-package.relationships+xml"/>
  <Override PartName="/ppt/slides/_rels/slide28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37.xml.rels" ContentType="application/vnd.openxmlformats-package.relationships+xml"/>
  <Override PartName="/ppt/slides/_rels/slide29.xml.rels" ContentType="application/vnd.openxmlformats-package.relationships+xml"/>
  <Override PartName="/ppt/slides/_rels/slide31.xml.rels" ContentType="application/vnd.openxmlformats-package.relationships+xml"/>
  <Override PartName="/ppt/slides/_rels/slide34.xml.rels" ContentType="application/vnd.openxmlformats-package.relationships+xml"/>
  <Override PartName="/ppt/slides/_rels/slide35.xml.rels" ContentType="application/vnd.openxmlformats-package.relationships+xml"/>
  <Override PartName="/ppt/slides/_rels/slide38.xml.rels" ContentType="application/vnd.openxmlformats-package.relationships+xml"/>
  <Override PartName="/ppt/slides/_rels/slide40.xml.rels" ContentType="application/vnd.openxmlformats-package.relationships+xml"/>
  <Override PartName="/ppt/slides/_rels/slide39.xml.rels" ContentType="application/vnd.openxmlformats-package.relationships+xml"/>
  <Override PartName="/ppt/slides/_rels/slide41.xml.rels" ContentType="application/vnd.openxmlformats-package.relationships+xml"/>
  <Override PartName="/ppt/slides/_rels/slide42.xml.rels" ContentType="application/vnd.openxmlformats-package.relationships+xml"/>
  <Override PartName="/ppt/slides/_rels/slide43.xml.rels" ContentType="application/vnd.openxmlformats-package.relationships+xml"/>
  <Override PartName="/ppt/slides/_rels/slide44.xml.rels" ContentType="application/vnd.openxmlformats-package.relationships+xml"/>
  <Override PartName="/ppt/slides/_rels/slide33.xml.rels" ContentType="application/vnd.openxmlformats-package.relationships+xml"/>
  <Override PartName="/ppt/slides/_rels/slide32.xml.rels" ContentType="application/vnd.openxmlformats-package.relationships+xml"/>
  <Override PartName="/ppt/slides/slide38.xml" ContentType="application/vnd.openxmlformats-officedocument.presentationml.slide+xml"/>
  <Override PartName="/ppt/slides/slide40.xml" ContentType="application/vnd.openxmlformats-officedocument.presentationml.slide+xml"/>
  <Override PartName="/ppt/slides/slide39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33.xml" ContentType="application/vnd.openxmlformats-officedocument.presentationml.slide+xml"/>
  <Override PartName="/ppt/slides/slide45.xml" ContentType="application/vnd.openxmlformats-officedocument.presentationml.slide+xml"/>
  <Override PartName="/ppt/slides/slide32.xml" ContentType="application/vnd.openxmlformats-officedocument.presentationml.slide+xml"/>
  <Override PartName="/ppt/slides/slide31.xml" ContentType="application/vnd.openxmlformats-officedocument.presentationml.slide+xml"/>
  <Override PartName="/ppt/slides/slide30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3.xml" ContentType="application/vnd.openxmlformats-officedocument.presentationml.slide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1.xml" ContentType="application/vnd.openxmlformats-officedocument.presentationml.slide+xml"/>
  <Override PartName="/ppt/slides/slide12.xml" ContentType="application/vnd.openxmlformats-officedocument.presentationml.slide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11.xml" ContentType="application/vnd.openxmlformats-officedocument.presentationml.slide+xml"/>
  <Override PartName="/ppt/notesSlides/_rels/notesSlide27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.xml.rels" ContentType="application/vnd.openxmlformats-package.relationships+xml"/>
  <Override PartName="/ppt/notesSlides/_rels/notesSlide47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12.xml.rels" ContentType="application/vnd.openxmlformats-package.relationships+xml"/>
  <Override PartName="/ppt/notesSlides/_rels/notesSlide3.xml.rels" ContentType="application/vnd.openxmlformats-package.relationships+xml"/>
  <Override PartName="/ppt/notesSlides/_rels/notesSlide13.xml.rels" ContentType="application/vnd.openxmlformats-package.relationships+xml"/>
  <Override PartName="/ppt/notesSlides/_rels/notesSlide4.xml.rels" ContentType="application/vnd.openxmlformats-package.relationships+xml"/>
  <Override PartName="/ppt/notesSlides/_rels/notesSlide28.xml.rels" ContentType="application/vnd.openxmlformats-package.relationships+xml"/>
  <Override PartName="/ppt/notesSlides/_rels/notesSlide30.xml.rels" ContentType="application/vnd.openxmlformats-package.relationships+xml"/>
  <Override PartName="/ppt/notesSlides/_rels/notesSlide29.xml.rels" ContentType="application/vnd.openxmlformats-package.relationships+xml"/>
  <Override PartName="/ppt/notesSlides/_rels/notesSlide31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8.xml.rels" ContentType="application/vnd.openxmlformats-package.relationships+xml"/>
  <Override PartName="/ppt/notesSlides/_rels/notesSlide23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8.xml.rels" ContentType="application/vnd.openxmlformats-package.relationships+xml"/>
  <Override PartName="/ppt/notesSlides/_rels/notesSlide9.xml.rels" ContentType="application/vnd.openxmlformats-package.relationships+xml"/>
  <Override PartName="/ppt/notesSlides/_rels/notesSlide24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21.xml.rels" ContentType="application/vnd.openxmlformats-package.relationships+xml"/>
  <Override PartName="/ppt/notesSlides/_rels/notesSlide22.xml.rels" ContentType="application/vnd.openxmlformats-package.relationships+xml"/>
  <Override PartName="/ppt/notesSlides/_rels/notesSlide25.xml.rels" ContentType="application/vnd.openxmlformats-package.relationships+xml"/>
  <Override PartName="/ppt/notesSlides/_rels/notesSlide26.xml.rels" ContentType="application/vnd.openxmlformats-package.relationships+xml"/>
  <Override PartName="/ppt/notesSlides/_rels/notesSlide7.xml.rels" ContentType="application/vnd.openxmlformats-package.relationships+xml"/>
  <Override PartName="/ppt/notesSlides/_rels/notesSlide16.xml.rels" ContentType="application/vnd.openxmlformats-package.relationships+xml"/>
  <Override PartName="/ppt/notesSlides/_rels/notesSlide35.xml.rels" ContentType="application/vnd.openxmlformats-package.relationships+xml"/>
  <Override PartName="/ppt/notesSlides/_rels/notesSlide36.xml.rels" ContentType="application/vnd.openxmlformats-package.relationships+xml"/>
  <Override PartName="/ppt/notesSlides/_rels/notesSlide37.xml.rels" ContentType="application/vnd.openxmlformats-package.relationships+xml"/>
  <Override PartName="/ppt/notesSlides/_rels/notesSlide38.xml.rels" ContentType="application/vnd.openxmlformats-package.relationships+xml"/>
  <Override PartName="/ppt/notesSlides/_rels/notesSlide40.xml.rels" ContentType="application/vnd.openxmlformats-package.relationships+xml"/>
  <Override PartName="/ppt/notesSlides/_rels/notesSlide39.xml.rels" ContentType="application/vnd.openxmlformats-package.relationships+xml"/>
  <Override PartName="/ppt/notesSlides/_rels/notesSlide41.xml.rels" ContentType="application/vnd.openxmlformats-package.relationships+xml"/>
  <Override PartName="/ppt/notesSlides/_rels/notesSlide42.xml.rels" ContentType="application/vnd.openxmlformats-package.relationships+xml"/>
  <Override PartName="/ppt/notesSlides/_rels/notesSlide43.xml.rels" ContentType="application/vnd.openxmlformats-package.relationships+xml"/>
  <Override PartName="/ppt/notesSlides/_rels/notesSlide44.xml.rels" ContentType="application/vnd.openxmlformats-package.relationships+xml"/>
  <Override PartName="/ppt/notesSlides/_rels/notesSlide45.xml.rels" ContentType="application/vnd.openxmlformats-package.relationships+xml"/>
  <Override PartName="/ppt/notesSlides/_rels/notesSlide34.xml.rels" ContentType="application/vnd.openxmlformats-package.relationships+xml"/>
  <Override PartName="/ppt/notesSlides/_rels/notesSlide46.xml.rels" ContentType="application/vnd.openxmlformats-package.relationships+xml"/>
  <Override PartName="/ppt/notesSlides/_rels/notesSlide33.xml.rels" ContentType="application/vnd.openxmlformats-package.relationships+xml"/>
  <Override PartName="/ppt/notesSlides/_rels/notesSlide32.xml.rels" ContentType="application/vnd.openxmlformats-package.relationships+xml"/>
  <Override PartName="/ppt/notesSlides/notesSlide26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  <p:sldId id="292" r:id="rId45"/>
    <p:sldId id="293" r:id="rId46"/>
    <p:sldId id="294" r:id="rId47"/>
    <p:sldId id="295" r:id="rId48"/>
    <p:sldId id="296" r:id="rId49"/>
    <p:sldId id="297" r:id="rId50"/>
    <p:sldId id="298" r:id="rId51"/>
    <p:sldId id="299" r:id="rId52"/>
    <p:sldId id="300" r:id="rId53"/>
    <p:sldId id="301" r:id="rId54"/>
    <p:sldId id="302" r:id="rId55"/>
  </p:sldIdLst>
  <p:sldSz cx="9144000" cy="6858000"/>
  <p:notesSz cx="6797675" cy="9926638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notesMaster" Target="notesMasters/notesMaster1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slide" Target="slides/slide30.xml"/><Relationship Id="rId39" Type="http://schemas.openxmlformats.org/officeDocument/2006/relationships/slide" Target="slides/slide31.xml"/><Relationship Id="rId40" Type="http://schemas.openxmlformats.org/officeDocument/2006/relationships/slide" Target="slides/slide32.xml"/><Relationship Id="rId41" Type="http://schemas.openxmlformats.org/officeDocument/2006/relationships/slide" Target="slides/slide33.xml"/><Relationship Id="rId42" Type="http://schemas.openxmlformats.org/officeDocument/2006/relationships/slide" Target="slides/slide34.xml"/><Relationship Id="rId43" Type="http://schemas.openxmlformats.org/officeDocument/2006/relationships/slide" Target="slides/slide35.xml"/><Relationship Id="rId44" Type="http://schemas.openxmlformats.org/officeDocument/2006/relationships/slide" Target="slides/slide36.xml"/><Relationship Id="rId45" Type="http://schemas.openxmlformats.org/officeDocument/2006/relationships/slide" Target="slides/slide37.xml"/><Relationship Id="rId46" Type="http://schemas.openxmlformats.org/officeDocument/2006/relationships/slide" Target="slides/slide38.xml"/><Relationship Id="rId47" Type="http://schemas.openxmlformats.org/officeDocument/2006/relationships/slide" Target="slides/slide39.xml"/><Relationship Id="rId48" Type="http://schemas.openxmlformats.org/officeDocument/2006/relationships/slide" Target="slides/slide40.xml"/><Relationship Id="rId49" Type="http://schemas.openxmlformats.org/officeDocument/2006/relationships/slide" Target="slides/slide41.xml"/><Relationship Id="rId50" Type="http://schemas.openxmlformats.org/officeDocument/2006/relationships/slide" Target="slides/slide42.xml"/><Relationship Id="rId51" Type="http://schemas.openxmlformats.org/officeDocument/2006/relationships/slide" Target="slides/slide43.xml"/><Relationship Id="rId52" Type="http://schemas.openxmlformats.org/officeDocument/2006/relationships/slide" Target="slides/slide44.xml"/><Relationship Id="rId53" Type="http://schemas.openxmlformats.org/officeDocument/2006/relationships/slide" Target="slides/slide45.xml"/><Relationship Id="rId54" Type="http://schemas.openxmlformats.org/officeDocument/2006/relationships/slide" Target="slides/slide46.xml"/><Relationship Id="rId55" Type="http://schemas.openxmlformats.org/officeDocument/2006/relationships/slide" Target="slides/slide47.xml"/><Relationship Id="rId5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7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dt" idx="15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6" name="PlaceHolder 5"/>
          <p:cNvSpPr>
            <a:spLocks noGrp="1"/>
          </p:cNvSpPr>
          <p:nvPr>
            <p:ph type="ftr" idx="16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7" name="PlaceHolder 6"/>
          <p:cNvSpPr>
            <a:spLocks noGrp="1"/>
          </p:cNvSpPr>
          <p:nvPr>
            <p:ph type="sldNum" idx="17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488D2205-EE5D-435A-A6F9-C1EB781DA050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13.xml.rels><?xml version="1.0" encoding="UTF-8"?>
<Relationships xmlns="http://schemas.openxmlformats.org/package/2006/relationships"><Relationship Id="rId1" Type="http://schemas.openxmlformats.org/officeDocument/2006/relationships/slide" Target="../slides/slide13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22.xml.rels><?xml version="1.0" encoding="UTF-8"?>
<Relationships xmlns="http://schemas.openxmlformats.org/package/2006/relationships"><Relationship Id="rId1" Type="http://schemas.openxmlformats.org/officeDocument/2006/relationships/slide" Target="../slides/slide22.xml"/><Relationship Id="rId2" Type="http://schemas.openxmlformats.org/officeDocument/2006/relationships/notesMaster" Target="../notesMasters/notesMaster1.xml"/>
</Relationships>
</file>

<file path=ppt/notesSlides/_rels/notesSlide23.xml.rels><?xml version="1.0" encoding="UTF-8"?>
<Relationships xmlns="http://schemas.openxmlformats.org/package/2006/relationships"><Relationship Id="rId1" Type="http://schemas.openxmlformats.org/officeDocument/2006/relationships/slide" Target="../slides/slide23.xml"/><Relationship Id="rId2" Type="http://schemas.openxmlformats.org/officeDocument/2006/relationships/notesMaster" Target="../notesMasters/notesMaster1.xml"/>
</Relationships>
</file>

<file path=ppt/notesSlides/_rels/notesSlide24.xml.rels><?xml version="1.0" encoding="UTF-8"?>
<Relationships xmlns="http://schemas.openxmlformats.org/package/2006/relationships"><Relationship Id="rId1" Type="http://schemas.openxmlformats.org/officeDocument/2006/relationships/slide" Target="../slides/slide24.xml"/><Relationship Id="rId2" Type="http://schemas.openxmlformats.org/officeDocument/2006/relationships/notesMaster" Target="../notesMasters/notesMaster1.xml"/>
</Relationships>
</file>

<file path=ppt/notesSlides/_rels/notesSlide25.xml.rels><?xml version="1.0" encoding="UTF-8"?>
<Relationships xmlns="http://schemas.openxmlformats.org/package/2006/relationships"><Relationship Id="rId1" Type="http://schemas.openxmlformats.org/officeDocument/2006/relationships/slide" Target="../slides/slide25.xml"/><Relationship Id="rId2" Type="http://schemas.openxmlformats.org/officeDocument/2006/relationships/notesMaster" Target="../notesMasters/notesMaster1.xml"/>
</Relationships>
</file>

<file path=ppt/notesSlides/_rels/notesSlide26.xml.rels><?xml version="1.0" encoding="UTF-8"?>
<Relationships xmlns="http://schemas.openxmlformats.org/package/2006/relationships"><Relationship Id="rId1" Type="http://schemas.openxmlformats.org/officeDocument/2006/relationships/slide" Target="../slides/slide26.xml"/><Relationship Id="rId2" Type="http://schemas.openxmlformats.org/officeDocument/2006/relationships/notesMaster" Target="../notesMasters/notesMaster1.xml"/>
</Relationships>
</file>

<file path=ppt/notesSlides/_rels/notesSlide27.xml.rels><?xml version="1.0" encoding="UTF-8"?>
<Relationships xmlns="http://schemas.openxmlformats.org/package/2006/relationships"><Relationship Id="rId1" Type="http://schemas.openxmlformats.org/officeDocument/2006/relationships/slide" Target="../slides/slide27.xml"/><Relationship Id="rId2" Type="http://schemas.openxmlformats.org/officeDocument/2006/relationships/notesMaster" Target="../notesMasters/notesMaster1.xml"/>
</Relationships>
</file>

<file path=ppt/notesSlides/_rels/notesSlide28.xml.rels><?xml version="1.0" encoding="UTF-8"?>
<Relationships xmlns="http://schemas.openxmlformats.org/package/2006/relationships"><Relationship Id="rId1" Type="http://schemas.openxmlformats.org/officeDocument/2006/relationships/slide" Target="../slides/slide28.xml"/><Relationship Id="rId2" Type="http://schemas.openxmlformats.org/officeDocument/2006/relationships/notesMaster" Target="../notesMasters/notesMaster1.xml"/>
</Relationships>
</file>

<file path=ppt/notesSlides/_rels/notesSlide29.xml.rels><?xml version="1.0" encoding="UTF-8"?>
<Relationships xmlns="http://schemas.openxmlformats.org/package/2006/relationships"><Relationship Id="rId1" Type="http://schemas.openxmlformats.org/officeDocument/2006/relationships/slide" Target="../slides/slide29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30.xml.rels><?xml version="1.0" encoding="UTF-8"?>
<Relationships xmlns="http://schemas.openxmlformats.org/package/2006/relationships"><Relationship Id="rId1" Type="http://schemas.openxmlformats.org/officeDocument/2006/relationships/slide" Target="../slides/slide30.xml"/><Relationship Id="rId2" Type="http://schemas.openxmlformats.org/officeDocument/2006/relationships/notesMaster" Target="../notesMasters/notesMaster1.xml"/>
</Relationships>
</file>

<file path=ppt/notesSlides/_rels/notesSlide31.xml.rels><?xml version="1.0" encoding="UTF-8"?>
<Relationships xmlns="http://schemas.openxmlformats.org/package/2006/relationships"><Relationship Id="rId1" Type="http://schemas.openxmlformats.org/officeDocument/2006/relationships/slide" Target="../slides/slide31.xml"/><Relationship Id="rId2" Type="http://schemas.openxmlformats.org/officeDocument/2006/relationships/notesMaster" Target="../notesMasters/notesMaster1.xml"/>
</Relationships>
</file>

<file path=ppt/notesSlides/_rels/notesSlide32.xml.rels><?xml version="1.0" encoding="UTF-8"?>
<Relationships xmlns="http://schemas.openxmlformats.org/package/2006/relationships"><Relationship Id="rId1" Type="http://schemas.openxmlformats.org/officeDocument/2006/relationships/slide" Target="../slides/slide32.xml"/><Relationship Id="rId2" Type="http://schemas.openxmlformats.org/officeDocument/2006/relationships/notesMaster" Target="../notesMasters/notesMaster1.xml"/>
</Relationships>
</file>

<file path=ppt/notesSlides/_rels/notesSlide33.xml.rels><?xml version="1.0" encoding="UTF-8"?>
<Relationships xmlns="http://schemas.openxmlformats.org/package/2006/relationships"><Relationship Id="rId1" Type="http://schemas.openxmlformats.org/officeDocument/2006/relationships/slide" Target="../slides/slide33.xml"/><Relationship Id="rId2" Type="http://schemas.openxmlformats.org/officeDocument/2006/relationships/notesMaster" Target="../notesMasters/notesMaster1.xml"/>
</Relationships>
</file>

<file path=ppt/notesSlides/_rels/notesSlide34.xml.rels><?xml version="1.0" encoding="UTF-8"?>
<Relationships xmlns="http://schemas.openxmlformats.org/package/2006/relationships"><Relationship Id="rId1" Type="http://schemas.openxmlformats.org/officeDocument/2006/relationships/slide" Target="../slides/slide34.xml"/><Relationship Id="rId2" Type="http://schemas.openxmlformats.org/officeDocument/2006/relationships/notesMaster" Target="../notesMasters/notesMaster1.xml"/>
</Relationships>
</file>

<file path=ppt/notesSlides/_rels/notesSlide35.xml.rels><?xml version="1.0" encoding="UTF-8"?>
<Relationships xmlns="http://schemas.openxmlformats.org/package/2006/relationships"><Relationship Id="rId1" Type="http://schemas.openxmlformats.org/officeDocument/2006/relationships/slide" Target="../slides/slide35.xml"/><Relationship Id="rId2" Type="http://schemas.openxmlformats.org/officeDocument/2006/relationships/notesMaster" Target="../notesMasters/notesMaster1.xml"/>
</Relationships>
</file>

<file path=ppt/notesSlides/_rels/notesSlide36.xml.rels><?xml version="1.0" encoding="UTF-8"?>
<Relationships xmlns="http://schemas.openxmlformats.org/package/2006/relationships"><Relationship Id="rId1" Type="http://schemas.openxmlformats.org/officeDocument/2006/relationships/slide" Target="../slides/slide36.xml"/><Relationship Id="rId2" Type="http://schemas.openxmlformats.org/officeDocument/2006/relationships/notesMaster" Target="../notesMasters/notesMaster1.xml"/>
</Relationships>
</file>

<file path=ppt/notesSlides/_rels/notesSlide37.xml.rels><?xml version="1.0" encoding="UTF-8"?>
<Relationships xmlns="http://schemas.openxmlformats.org/package/2006/relationships"><Relationship Id="rId1" Type="http://schemas.openxmlformats.org/officeDocument/2006/relationships/slide" Target="../slides/slide37.xml"/><Relationship Id="rId2" Type="http://schemas.openxmlformats.org/officeDocument/2006/relationships/notesMaster" Target="../notesMasters/notesMaster1.xml"/>
</Relationships>
</file>

<file path=ppt/notesSlides/_rels/notesSlide38.xml.rels><?xml version="1.0" encoding="UTF-8"?>
<Relationships xmlns="http://schemas.openxmlformats.org/package/2006/relationships"><Relationship Id="rId1" Type="http://schemas.openxmlformats.org/officeDocument/2006/relationships/slide" Target="../slides/slide38.xml"/><Relationship Id="rId2" Type="http://schemas.openxmlformats.org/officeDocument/2006/relationships/notesMaster" Target="../notesMasters/notesMaster1.xml"/>
</Relationships>
</file>

<file path=ppt/notesSlides/_rels/notesSlide39.xml.rels><?xml version="1.0" encoding="UTF-8"?>
<Relationships xmlns="http://schemas.openxmlformats.org/package/2006/relationships"><Relationship Id="rId1" Type="http://schemas.openxmlformats.org/officeDocument/2006/relationships/slide" Target="../slides/slide39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40.xml.rels><?xml version="1.0" encoding="UTF-8"?>
<Relationships xmlns="http://schemas.openxmlformats.org/package/2006/relationships"><Relationship Id="rId1" Type="http://schemas.openxmlformats.org/officeDocument/2006/relationships/slide" Target="../slides/slide40.xml"/><Relationship Id="rId2" Type="http://schemas.openxmlformats.org/officeDocument/2006/relationships/notesMaster" Target="../notesMasters/notesMaster1.xml"/>
</Relationships>
</file>

<file path=ppt/notesSlides/_rels/notesSlide41.xml.rels><?xml version="1.0" encoding="UTF-8"?>
<Relationships xmlns="http://schemas.openxmlformats.org/package/2006/relationships"><Relationship Id="rId1" Type="http://schemas.openxmlformats.org/officeDocument/2006/relationships/slide" Target="../slides/slide41.xml"/><Relationship Id="rId2" Type="http://schemas.openxmlformats.org/officeDocument/2006/relationships/notesMaster" Target="../notesMasters/notesMaster1.xml"/>
</Relationships>
</file>

<file path=ppt/notesSlides/_rels/notesSlide42.xml.rels><?xml version="1.0" encoding="UTF-8"?>
<Relationships xmlns="http://schemas.openxmlformats.org/package/2006/relationships"><Relationship Id="rId1" Type="http://schemas.openxmlformats.org/officeDocument/2006/relationships/slide" Target="../slides/slide42.xml"/><Relationship Id="rId2" Type="http://schemas.openxmlformats.org/officeDocument/2006/relationships/notesMaster" Target="../notesMasters/notesMaster1.xml"/>
</Relationships>
</file>

<file path=ppt/notesSlides/_rels/notesSlide43.xml.rels><?xml version="1.0" encoding="UTF-8"?>
<Relationships xmlns="http://schemas.openxmlformats.org/package/2006/relationships"><Relationship Id="rId1" Type="http://schemas.openxmlformats.org/officeDocument/2006/relationships/slide" Target="../slides/slide43.xml"/><Relationship Id="rId2" Type="http://schemas.openxmlformats.org/officeDocument/2006/relationships/notesMaster" Target="../notesMasters/notesMaster1.xml"/>
</Relationships>
</file>

<file path=ppt/notesSlides/_rels/notesSlide44.xml.rels><?xml version="1.0" encoding="UTF-8"?>
<Relationships xmlns="http://schemas.openxmlformats.org/package/2006/relationships"><Relationship Id="rId1" Type="http://schemas.openxmlformats.org/officeDocument/2006/relationships/slide" Target="../slides/slide44.xml"/><Relationship Id="rId2" Type="http://schemas.openxmlformats.org/officeDocument/2006/relationships/notesMaster" Target="../notesMasters/notesMaster1.xml"/>
</Relationships>
</file>

<file path=ppt/notesSlides/_rels/notesSlide45.xml.rels><?xml version="1.0" encoding="UTF-8"?>
<Relationships xmlns="http://schemas.openxmlformats.org/package/2006/relationships"><Relationship Id="rId1" Type="http://schemas.openxmlformats.org/officeDocument/2006/relationships/slide" Target="../slides/slide45.xml"/><Relationship Id="rId2" Type="http://schemas.openxmlformats.org/officeDocument/2006/relationships/notesMaster" Target="../notesMasters/notesMaster1.xml"/>
</Relationships>
</file>

<file path=ppt/notesSlides/_rels/notesSlide46.xml.rels><?xml version="1.0" encoding="UTF-8"?>
<Relationships xmlns="http://schemas.openxmlformats.org/package/2006/relationships"><Relationship Id="rId1" Type="http://schemas.openxmlformats.org/officeDocument/2006/relationships/slide" Target="../slides/slide46.xml"/><Relationship Id="rId2" Type="http://schemas.openxmlformats.org/officeDocument/2006/relationships/notesMaster" Target="../notesMasters/notesMaster1.xml"/>
</Relationships>
</file>

<file path=ppt/notesSlides/_rels/notesSlide47.xml.rels><?xml version="1.0" encoding="UTF-8"?>
<Relationships xmlns="http://schemas.openxmlformats.org/package/2006/relationships"><Relationship Id="rId1" Type="http://schemas.openxmlformats.org/officeDocument/2006/relationships/slide" Target="../slides/slide47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0800" cy="3720960"/>
          </a:xfrm>
          <a:prstGeom prst="rect">
            <a:avLst/>
          </a:prstGeom>
          <a:ln w="0">
            <a:noFill/>
          </a:ln>
        </p:spPr>
      </p:sp>
      <p:sp>
        <p:nvSpPr>
          <p:cNvPr id="641" name="PlaceHolder 2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6720" cy="446508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2" name="PlaceHolder 3"/>
          <p:cNvSpPr>
            <a:spLocks noGrp="1"/>
          </p:cNvSpPr>
          <p:nvPr>
            <p:ph type="sldNum" idx="110"/>
          </p:nvPr>
        </p:nvSpPr>
        <p:spPr>
          <a:xfrm>
            <a:off x="3849840" y="9428040"/>
            <a:ext cx="2944080" cy="4946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0BCF6B3-E792-4082-B715-71AA0188086C}" type="slidenum">
              <a: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1160" cy="3721320"/>
          </a:xfrm>
          <a:prstGeom prst="rect">
            <a:avLst/>
          </a:prstGeom>
          <a:ln w="0">
            <a:noFill/>
          </a:ln>
        </p:spPr>
      </p:sp>
      <p:sp>
        <p:nvSpPr>
          <p:cNvPr id="668" name="PlaceHolder 2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6720" cy="446508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9" name="PlaceHolder 3"/>
          <p:cNvSpPr>
            <a:spLocks noGrp="1"/>
          </p:cNvSpPr>
          <p:nvPr>
            <p:ph type="sldNum" idx="119"/>
          </p:nvPr>
        </p:nvSpPr>
        <p:spPr>
          <a:xfrm>
            <a:off x="3849840" y="9428040"/>
            <a:ext cx="2944080" cy="4946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4D4FE2E-B786-457A-91C9-33B992A1EC66}" type="slidenum">
              <a: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1160" cy="3721320"/>
          </a:xfrm>
          <a:prstGeom prst="rect">
            <a:avLst/>
          </a:prstGeom>
          <a:ln w="0">
            <a:noFill/>
          </a:ln>
        </p:spPr>
      </p:sp>
      <p:sp>
        <p:nvSpPr>
          <p:cNvPr id="671" name="PlaceHolder 2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6720" cy="446508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2" name="PlaceHolder 3"/>
          <p:cNvSpPr>
            <a:spLocks noGrp="1"/>
          </p:cNvSpPr>
          <p:nvPr>
            <p:ph type="sldNum" idx="120"/>
          </p:nvPr>
        </p:nvSpPr>
        <p:spPr>
          <a:xfrm>
            <a:off x="3849840" y="9428040"/>
            <a:ext cx="2944080" cy="4946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39ED144-52B6-4ADF-937E-2ACCA66DF1E5}" type="slidenum">
              <a: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1160" cy="3721320"/>
          </a:xfrm>
          <a:prstGeom prst="rect">
            <a:avLst/>
          </a:prstGeom>
          <a:ln w="0">
            <a:noFill/>
          </a:ln>
        </p:spPr>
      </p:sp>
      <p:sp>
        <p:nvSpPr>
          <p:cNvPr id="674" name="PlaceHolder 2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6720" cy="446508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5" name="PlaceHolder 3"/>
          <p:cNvSpPr>
            <a:spLocks noGrp="1"/>
          </p:cNvSpPr>
          <p:nvPr>
            <p:ph type="sldNum" idx="121"/>
          </p:nvPr>
        </p:nvSpPr>
        <p:spPr>
          <a:xfrm>
            <a:off x="3849840" y="9428040"/>
            <a:ext cx="2944080" cy="4946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2B3D7D9-EA63-43D8-A128-430CB03B9C38}" type="slidenum">
              <a: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1160" cy="3721320"/>
          </a:xfrm>
          <a:prstGeom prst="rect">
            <a:avLst/>
          </a:prstGeom>
          <a:ln w="0">
            <a:noFill/>
          </a:ln>
        </p:spPr>
      </p:sp>
      <p:sp>
        <p:nvSpPr>
          <p:cNvPr id="677" name="PlaceHolder 2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6720" cy="446508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8" name="PlaceHolder 3"/>
          <p:cNvSpPr>
            <a:spLocks noGrp="1"/>
          </p:cNvSpPr>
          <p:nvPr>
            <p:ph type="sldNum" idx="122"/>
          </p:nvPr>
        </p:nvSpPr>
        <p:spPr>
          <a:xfrm>
            <a:off x="3849840" y="9428040"/>
            <a:ext cx="2944080" cy="4946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90A6176-C673-4175-81B0-FCEFC5C61FCC}" type="slidenum">
              <a: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1160" cy="3721320"/>
          </a:xfrm>
          <a:prstGeom prst="rect">
            <a:avLst/>
          </a:prstGeom>
          <a:ln w="0">
            <a:noFill/>
          </a:ln>
        </p:spPr>
      </p:sp>
      <p:sp>
        <p:nvSpPr>
          <p:cNvPr id="680" name="PlaceHolder 2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6720" cy="446508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1" name="PlaceHolder 3"/>
          <p:cNvSpPr>
            <a:spLocks noGrp="1"/>
          </p:cNvSpPr>
          <p:nvPr>
            <p:ph type="sldNum" idx="123"/>
          </p:nvPr>
        </p:nvSpPr>
        <p:spPr>
          <a:xfrm>
            <a:off x="3849840" y="9428040"/>
            <a:ext cx="2944080" cy="4946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9822E9B-5F81-488F-BAA5-5E6B50BE9B98}" type="slidenum">
              <a: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1160" cy="3721320"/>
          </a:xfrm>
          <a:prstGeom prst="rect">
            <a:avLst/>
          </a:prstGeom>
          <a:ln w="0">
            <a:noFill/>
          </a:ln>
        </p:spPr>
      </p:sp>
      <p:sp>
        <p:nvSpPr>
          <p:cNvPr id="683" name="PlaceHolder 2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6720" cy="446508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4" name="PlaceHolder 3"/>
          <p:cNvSpPr>
            <a:spLocks noGrp="1"/>
          </p:cNvSpPr>
          <p:nvPr>
            <p:ph type="sldNum" idx="124"/>
          </p:nvPr>
        </p:nvSpPr>
        <p:spPr>
          <a:xfrm>
            <a:off x="3849840" y="9428040"/>
            <a:ext cx="2944080" cy="4946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76893DB-386A-4DE6-8FCC-5877355051B4}" type="slidenum">
              <a: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1160" cy="3721320"/>
          </a:xfrm>
          <a:prstGeom prst="rect">
            <a:avLst/>
          </a:prstGeom>
          <a:ln w="0">
            <a:noFill/>
          </a:ln>
        </p:spPr>
      </p:sp>
      <p:sp>
        <p:nvSpPr>
          <p:cNvPr id="686" name="PlaceHolder 2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6720" cy="446508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7" name="PlaceHolder 3"/>
          <p:cNvSpPr>
            <a:spLocks noGrp="1"/>
          </p:cNvSpPr>
          <p:nvPr>
            <p:ph type="sldNum" idx="125"/>
          </p:nvPr>
        </p:nvSpPr>
        <p:spPr>
          <a:xfrm>
            <a:off x="3849840" y="9428040"/>
            <a:ext cx="2944080" cy="4946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21C7F0F-FB97-47A2-8940-CE748EE61AC8}" type="slidenum">
              <a: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1160" cy="3721320"/>
          </a:xfrm>
          <a:prstGeom prst="rect">
            <a:avLst/>
          </a:prstGeom>
          <a:ln w="0">
            <a:noFill/>
          </a:ln>
        </p:spPr>
      </p:sp>
      <p:sp>
        <p:nvSpPr>
          <p:cNvPr id="689" name="PlaceHolder 2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6720" cy="446508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0" name="PlaceHolder 3"/>
          <p:cNvSpPr>
            <a:spLocks noGrp="1"/>
          </p:cNvSpPr>
          <p:nvPr>
            <p:ph type="sldNum" idx="126"/>
          </p:nvPr>
        </p:nvSpPr>
        <p:spPr>
          <a:xfrm>
            <a:off x="3849840" y="9428040"/>
            <a:ext cx="2944080" cy="4946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EF9BD8D-918C-4551-904A-6999EA69FC2B}" type="slidenum">
              <a: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1160" cy="3721320"/>
          </a:xfrm>
          <a:prstGeom prst="rect">
            <a:avLst/>
          </a:prstGeom>
          <a:ln w="0">
            <a:noFill/>
          </a:ln>
        </p:spPr>
      </p:sp>
      <p:sp>
        <p:nvSpPr>
          <p:cNvPr id="692" name="PlaceHolder 2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6720" cy="446508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3" name="PlaceHolder 3"/>
          <p:cNvSpPr>
            <a:spLocks noGrp="1"/>
          </p:cNvSpPr>
          <p:nvPr>
            <p:ph type="sldNum" idx="127"/>
          </p:nvPr>
        </p:nvSpPr>
        <p:spPr>
          <a:xfrm>
            <a:off x="3849840" y="9428040"/>
            <a:ext cx="2944080" cy="4946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BDE4E30-CDE8-457E-A885-7531C906294F}" type="slidenum">
              <a: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1160" cy="3721320"/>
          </a:xfrm>
          <a:prstGeom prst="rect">
            <a:avLst/>
          </a:prstGeom>
          <a:ln w="0">
            <a:noFill/>
          </a:ln>
        </p:spPr>
      </p:sp>
      <p:sp>
        <p:nvSpPr>
          <p:cNvPr id="695" name="PlaceHolder 2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6720" cy="446508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6" name="PlaceHolder 3"/>
          <p:cNvSpPr>
            <a:spLocks noGrp="1"/>
          </p:cNvSpPr>
          <p:nvPr>
            <p:ph type="sldNum" idx="128"/>
          </p:nvPr>
        </p:nvSpPr>
        <p:spPr>
          <a:xfrm>
            <a:off x="3849840" y="9428040"/>
            <a:ext cx="2944080" cy="4946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91E99D1-2E96-4A81-8FCC-DAAF049CA4A4}" type="slidenum">
              <a: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1160" cy="3721320"/>
          </a:xfrm>
          <a:prstGeom prst="rect">
            <a:avLst/>
          </a:prstGeom>
          <a:ln w="0">
            <a:noFill/>
          </a:ln>
        </p:spPr>
      </p:sp>
      <p:sp>
        <p:nvSpPr>
          <p:cNvPr id="644" name="PlaceHolder 2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6720" cy="446508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5" name="PlaceHolder 3"/>
          <p:cNvSpPr>
            <a:spLocks noGrp="1"/>
          </p:cNvSpPr>
          <p:nvPr>
            <p:ph type="sldNum" idx="111"/>
          </p:nvPr>
        </p:nvSpPr>
        <p:spPr>
          <a:xfrm>
            <a:off x="3849840" y="9428040"/>
            <a:ext cx="2944080" cy="4946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7BFD3A2-3485-4950-8D2E-D2E34C310F1C}" type="slidenum">
              <a: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1160" cy="3721320"/>
          </a:xfrm>
          <a:prstGeom prst="rect">
            <a:avLst/>
          </a:prstGeom>
          <a:ln w="0">
            <a:noFill/>
          </a:ln>
        </p:spPr>
      </p:sp>
      <p:sp>
        <p:nvSpPr>
          <p:cNvPr id="698" name="PlaceHolder 2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6720" cy="446508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9" name="PlaceHolder 3"/>
          <p:cNvSpPr>
            <a:spLocks noGrp="1"/>
          </p:cNvSpPr>
          <p:nvPr>
            <p:ph type="sldNum" idx="129"/>
          </p:nvPr>
        </p:nvSpPr>
        <p:spPr>
          <a:xfrm>
            <a:off x="3849840" y="9428040"/>
            <a:ext cx="2944080" cy="4946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4283C4D-9B7A-4F86-AF88-4FC1BA598409}" type="slidenum">
              <a: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1160" cy="3721320"/>
          </a:xfrm>
          <a:prstGeom prst="rect">
            <a:avLst/>
          </a:prstGeom>
          <a:ln w="0">
            <a:noFill/>
          </a:ln>
        </p:spPr>
      </p:sp>
      <p:sp>
        <p:nvSpPr>
          <p:cNvPr id="701" name="PlaceHolder 2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6720" cy="446508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2" name="PlaceHolder 3"/>
          <p:cNvSpPr>
            <a:spLocks noGrp="1"/>
          </p:cNvSpPr>
          <p:nvPr>
            <p:ph type="sldNum" idx="130"/>
          </p:nvPr>
        </p:nvSpPr>
        <p:spPr>
          <a:xfrm>
            <a:off x="3849840" y="9428040"/>
            <a:ext cx="2944080" cy="4946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D60834F-9EB5-4975-BA49-0ABAF0F1F9EC}" type="slidenum">
              <a: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1160" cy="3721320"/>
          </a:xfrm>
          <a:prstGeom prst="rect">
            <a:avLst/>
          </a:prstGeom>
          <a:ln w="0">
            <a:noFill/>
          </a:ln>
        </p:spPr>
      </p:sp>
      <p:sp>
        <p:nvSpPr>
          <p:cNvPr id="704" name="PlaceHolder 2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6720" cy="446508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5" name="PlaceHolder 3"/>
          <p:cNvSpPr>
            <a:spLocks noGrp="1"/>
          </p:cNvSpPr>
          <p:nvPr>
            <p:ph type="sldNum" idx="131"/>
          </p:nvPr>
        </p:nvSpPr>
        <p:spPr>
          <a:xfrm>
            <a:off x="3849840" y="9428040"/>
            <a:ext cx="2944080" cy="4946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EC0A83F-221F-44AF-AAD2-D662E197F13D}" type="slidenum">
              <a: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1160" cy="3721320"/>
          </a:xfrm>
          <a:prstGeom prst="rect">
            <a:avLst/>
          </a:prstGeom>
          <a:ln w="0">
            <a:noFill/>
          </a:ln>
        </p:spPr>
      </p:sp>
      <p:sp>
        <p:nvSpPr>
          <p:cNvPr id="707" name="PlaceHolder 2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6720" cy="446508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8" name="PlaceHolder 3"/>
          <p:cNvSpPr>
            <a:spLocks noGrp="1"/>
          </p:cNvSpPr>
          <p:nvPr>
            <p:ph type="sldNum" idx="132"/>
          </p:nvPr>
        </p:nvSpPr>
        <p:spPr>
          <a:xfrm>
            <a:off x="3849840" y="9428040"/>
            <a:ext cx="2944080" cy="4946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8905DD3-29F2-47C3-B266-14A8F6C568CC}" type="slidenum">
              <a: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1160" cy="3721320"/>
          </a:xfrm>
          <a:prstGeom prst="rect">
            <a:avLst/>
          </a:prstGeom>
          <a:ln w="0">
            <a:noFill/>
          </a:ln>
        </p:spPr>
      </p:sp>
      <p:sp>
        <p:nvSpPr>
          <p:cNvPr id="710" name="PlaceHolder 2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6720" cy="446508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1" name="PlaceHolder 3"/>
          <p:cNvSpPr>
            <a:spLocks noGrp="1"/>
          </p:cNvSpPr>
          <p:nvPr>
            <p:ph type="sldNum" idx="133"/>
          </p:nvPr>
        </p:nvSpPr>
        <p:spPr>
          <a:xfrm>
            <a:off x="3849840" y="9428040"/>
            <a:ext cx="2944080" cy="4946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4468EF1-A7E9-40B9-AE79-0F94BDCCE448}" type="slidenum">
              <a: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1160" cy="3721320"/>
          </a:xfrm>
          <a:prstGeom prst="rect">
            <a:avLst/>
          </a:prstGeom>
          <a:ln w="0">
            <a:noFill/>
          </a:ln>
        </p:spPr>
      </p:sp>
      <p:sp>
        <p:nvSpPr>
          <p:cNvPr id="713" name="PlaceHolder 2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6720" cy="446508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4" name="PlaceHolder 3"/>
          <p:cNvSpPr>
            <a:spLocks noGrp="1"/>
          </p:cNvSpPr>
          <p:nvPr>
            <p:ph type="sldNum" idx="134"/>
          </p:nvPr>
        </p:nvSpPr>
        <p:spPr>
          <a:xfrm>
            <a:off x="3849840" y="9428040"/>
            <a:ext cx="2944080" cy="4946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366F9FA-F9AD-434A-9AA8-6D1B94648615}" type="slidenum">
              <a: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1160" cy="3721320"/>
          </a:xfrm>
          <a:prstGeom prst="rect">
            <a:avLst/>
          </a:prstGeom>
          <a:ln w="0">
            <a:noFill/>
          </a:ln>
        </p:spPr>
      </p:sp>
      <p:sp>
        <p:nvSpPr>
          <p:cNvPr id="716" name="PlaceHolder 2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6720" cy="446508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7" name="PlaceHolder 3"/>
          <p:cNvSpPr>
            <a:spLocks noGrp="1"/>
          </p:cNvSpPr>
          <p:nvPr>
            <p:ph type="sldNum" idx="135"/>
          </p:nvPr>
        </p:nvSpPr>
        <p:spPr>
          <a:xfrm>
            <a:off x="3849840" y="9428040"/>
            <a:ext cx="2944080" cy="4946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5E87646-9D40-4239-A139-2CB7E877261F}" type="slidenum">
              <a: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1160" cy="3721320"/>
          </a:xfrm>
          <a:prstGeom prst="rect">
            <a:avLst/>
          </a:prstGeom>
          <a:ln w="0">
            <a:noFill/>
          </a:ln>
        </p:spPr>
      </p:sp>
      <p:sp>
        <p:nvSpPr>
          <p:cNvPr id="719" name="PlaceHolder 2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6720" cy="446508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0" name="PlaceHolder 3"/>
          <p:cNvSpPr>
            <a:spLocks noGrp="1"/>
          </p:cNvSpPr>
          <p:nvPr>
            <p:ph type="sldNum" idx="136"/>
          </p:nvPr>
        </p:nvSpPr>
        <p:spPr>
          <a:xfrm>
            <a:off x="3849840" y="9428040"/>
            <a:ext cx="2944080" cy="4946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47BAC60-B8F6-49AB-9D61-A176CCB4E57A}" type="slidenum">
              <a: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1160" cy="3721320"/>
          </a:xfrm>
          <a:prstGeom prst="rect">
            <a:avLst/>
          </a:prstGeom>
          <a:ln w="0">
            <a:noFill/>
          </a:ln>
        </p:spPr>
      </p:sp>
      <p:sp>
        <p:nvSpPr>
          <p:cNvPr id="722" name="PlaceHolder 2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6720" cy="446508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3" name="PlaceHolder 3"/>
          <p:cNvSpPr>
            <a:spLocks noGrp="1"/>
          </p:cNvSpPr>
          <p:nvPr>
            <p:ph type="sldNum" idx="137"/>
          </p:nvPr>
        </p:nvSpPr>
        <p:spPr>
          <a:xfrm>
            <a:off x="3849840" y="9428040"/>
            <a:ext cx="2944080" cy="4946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CA89518-F8C6-479D-80E5-657F2D8DFEED}" type="slidenum">
              <a: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1160" cy="3721320"/>
          </a:xfrm>
          <a:prstGeom prst="rect">
            <a:avLst/>
          </a:prstGeom>
          <a:ln w="0">
            <a:noFill/>
          </a:ln>
        </p:spPr>
      </p:sp>
      <p:sp>
        <p:nvSpPr>
          <p:cNvPr id="725" name="PlaceHolder 2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6720" cy="446508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6" name="PlaceHolder 3"/>
          <p:cNvSpPr>
            <a:spLocks noGrp="1"/>
          </p:cNvSpPr>
          <p:nvPr>
            <p:ph type="sldNum" idx="138"/>
          </p:nvPr>
        </p:nvSpPr>
        <p:spPr>
          <a:xfrm>
            <a:off x="3849840" y="9428040"/>
            <a:ext cx="2944080" cy="4946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6444FA4-CFB9-40BC-A318-89DDCEE9D019}" type="slidenum">
              <a: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1160" cy="3721320"/>
          </a:xfrm>
          <a:prstGeom prst="rect">
            <a:avLst/>
          </a:prstGeom>
          <a:ln w="0">
            <a:noFill/>
          </a:ln>
        </p:spPr>
      </p:sp>
      <p:sp>
        <p:nvSpPr>
          <p:cNvPr id="647" name="PlaceHolder 2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6720" cy="446508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8" name="PlaceHolder 3"/>
          <p:cNvSpPr>
            <a:spLocks noGrp="1"/>
          </p:cNvSpPr>
          <p:nvPr>
            <p:ph type="sldNum" idx="112"/>
          </p:nvPr>
        </p:nvSpPr>
        <p:spPr>
          <a:xfrm>
            <a:off x="3849840" y="9428040"/>
            <a:ext cx="2944080" cy="4946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09BCA97-7DEF-4C8A-9AF5-8FB0DD1C064B}" type="slidenum">
              <a: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1160" cy="3721320"/>
          </a:xfrm>
          <a:prstGeom prst="rect">
            <a:avLst/>
          </a:prstGeom>
          <a:ln w="0">
            <a:noFill/>
          </a:ln>
        </p:spPr>
      </p:sp>
      <p:sp>
        <p:nvSpPr>
          <p:cNvPr id="728" name="PlaceHolder 2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6720" cy="446508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9" name="PlaceHolder 3"/>
          <p:cNvSpPr>
            <a:spLocks noGrp="1"/>
          </p:cNvSpPr>
          <p:nvPr>
            <p:ph type="sldNum" idx="139"/>
          </p:nvPr>
        </p:nvSpPr>
        <p:spPr>
          <a:xfrm>
            <a:off x="3849840" y="9428040"/>
            <a:ext cx="2944080" cy="4946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61E06C8-6691-47E1-9587-D31A63F48761}" type="slidenum">
              <a: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1160" cy="3721320"/>
          </a:xfrm>
          <a:prstGeom prst="rect">
            <a:avLst/>
          </a:prstGeom>
          <a:ln w="0">
            <a:noFill/>
          </a:ln>
        </p:spPr>
      </p:sp>
      <p:sp>
        <p:nvSpPr>
          <p:cNvPr id="731" name="PlaceHolder 2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6720" cy="446508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2" name="PlaceHolder 3"/>
          <p:cNvSpPr>
            <a:spLocks noGrp="1"/>
          </p:cNvSpPr>
          <p:nvPr>
            <p:ph type="sldNum" idx="140"/>
          </p:nvPr>
        </p:nvSpPr>
        <p:spPr>
          <a:xfrm>
            <a:off x="3849840" y="9428040"/>
            <a:ext cx="2944080" cy="4946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A3794BF-DF9A-4731-A42D-EE9A9B16AD09}" type="slidenum">
              <a: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1160" cy="3721320"/>
          </a:xfrm>
          <a:prstGeom prst="rect">
            <a:avLst/>
          </a:prstGeom>
          <a:ln w="0">
            <a:noFill/>
          </a:ln>
        </p:spPr>
      </p:sp>
      <p:sp>
        <p:nvSpPr>
          <p:cNvPr id="734" name="PlaceHolder 2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6720" cy="446508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5" name="PlaceHolder 3"/>
          <p:cNvSpPr>
            <a:spLocks noGrp="1"/>
          </p:cNvSpPr>
          <p:nvPr>
            <p:ph type="sldNum" idx="141"/>
          </p:nvPr>
        </p:nvSpPr>
        <p:spPr>
          <a:xfrm>
            <a:off x="3849840" y="9428040"/>
            <a:ext cx="2944080" cy="4946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98740EE-0C89-44C8-8656-874018B7E4BC}" type="slidenum">
              <a: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1160" cy="3721320"/>
          </a:xfrm>
          <a:prstGeom prst="rect">
            <a:avLst/>
          </a:prstGeom>
          <a:ln w="0">
            <a:noFill/>
          </a:ln>
        </p:spPr>
      </p:sp>
      <p:sp>
        <p:nvSpPr>
          <p:cNvPr id="737" name="PlaceHolder 2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6720" cy="446508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8" name="PlaceHolder 3"/>
          <p:cNvSpPr>
            <a:spLocks noGrp="1"/>
          </p:cNvSpPr>
          <p:nvPr>
            <p:ph type="sldNum" idx="142"/>
          </p:nvPr>
        </p:nvSpPr>
        <p:spPr>
          <a:xfrm>
            <a:off x="3849840" y="9428040"/>
            <a:ext cx="2944080" cy="4946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A1108F7-6180-4CB5-98C8-0E0E4AB661EE}" type="slidenum">
              <a: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1160" cy="3721320"/>
          </a:xfrm>
          <a:prstGeom prst="rect">
            <a:avLst/>
          </a:prstGeom>
          <a:ln w="0">
            <a:noFill/>
          </a:ln>
        </p:spPr>
      </p:sp>
      <p:sp>
        <p:nvSpPr>
          <p:cNvPr id="740" name="PlaceHolder 2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6720" cy="446508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1" name="PlaceHolder 3"/>
          <p:cNvSpPr>
            <a:spLocks noGrp="1"/>
          </p:cNvSpPr>
          <p:nvPr>
            <p:ph type="sldNum" idx="143"/>
          </p:nvPr>
        </p:nvSpPr>
        <p:spPr>
          <a:xfrm>
            <a:off x="3849840" y="9428040"/>
            <a:ext cx="2944080" cy="4946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211D1DD-C6B1-45EA-B9CF-3EA4AF269E68}" type="slidenum">
              <a: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1160" cy="3721320"/>
          </a:xfrm>
          <a:prstGeom prst="rect">
            <a:avLst/>
          </a:prstGeom>
          <a:ln w="0">
            <a:noFill/>
          </a:ln>
        </p:spPr>
      </p:sp>
      <p:sp>
        <p:nvSpPr>
          <p:cNvPr id="743" name="PlaceHolder 2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6720" cy="446508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4" name="PlaceHolder 3"/>
          <p:cNvSpPr>
            <a:spLocks noGrp="1"/>
          </p:cNvSpPr>
          <p:nvPr>
            <p:ph type="sldNum" idx="144"/>
          </p:nvPr>
        </p:nvSpPr>
        <p:spPr>
          <a:xfrm>
            <a:off x="3849840" y="9428040"/>
            <a:ext cx="2944080" cy="4946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60427B5-65F4-48A4-BB17-F84C7BD65B19}" type="slidenum">
              <a: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1160" cy="3721320"/>
          </a:xfrm>
          <a:prstGeom prst="rect">
            <a:avLst/>
          </a:prstGeom>
          <a:ln w="0">
            <a:noFill/>
          </a:ln>
        </p:spPr>
      </p:sp>
      <p:sp>
        <p:nvSpPr>
          <p:cNvPr id="746" name="PlaceHolder 2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6720" cy="446508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7" name="PlaceHolder 3"/>
          <p:cNvSpPr>
            <a:spLocks noGrp="1"/>
          </p:cNvSpPr>
          <p:nvPr>
            <p:ph type="sldNum" idx="145"/>
          </p:nvPr>
        </p:nvSpPr>
        <p:spPr>
          <a:xfrm>
            <a:off x="3849840" y="9428040"/>
            <a:ext cx="2944080" cy="4946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4B0E118-20A6-4B7D-AD6F-856B15DF4729}" type="slidenum">
              <a: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1160" cy="3721320"/>
          </a:xfrm>
          <a:prstGeom prst="rect">
            <a:avLst/>
          </a:prstGeom>
          <a:ln w="0">
            <a:noFill/>
          </a:ln>
        </p:spPr>
      </p:sp>
      <p:sp>
        <p:nvSpPr>
          <p:cNvPr id="749" name="PlaceHolder 2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6720" cy="446508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0" name="PlaceHolder 3"/>
          <p:cNvSpPr>
            <a:spLocks noGrp="1"/>
          </p:cNvSpPr>
          <p:nvPr>
            <p:ph type="sldNum" idx="146"/>
          </p:nvPr>
        </p:nvSpPr>
        <p:spPr>
          <a:xfrm>
            <a:off x="3849840" y="9428040"/>
            <a:ext cx="2944080" cy="4946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AB3AEE1-B316-4DB9-9101-A2BF1D46F24E}" type="slidenum">
              <a: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1160" cy="3721320"/>
          </a:xfrm>
          <a:prstGeom prst="rect">
            <a:avLst/>
          </a:prstGeom>
          <a:ln w="0">
            <a:noFill/>
          </a:ln>
        </p:spPr>
      </p:sp>
      <p:sp>
        <p:nvSpPr>
          <p:cNvPr id="752" name="PlaceHolder 2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6720" cy="446508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3" name="PlaceHolder 3"/>
          <p:cNvSpPr>
            <a:spLocks noGrp="1"/>
          </p:cNvSpPr>
          <p:nvPr>
            <p:ph type="sldNum" idx="147"/>
          </p:nvPr>
        </p:nvSpPr>
        <p:spPr>
          <a:xfrm>
            <a:off x="3849840" y="9428040"/>
            <a:ext cx="2944080" cy="4946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A420070-4EF3-4A71-96E2-11A7DB0F8332}" type="slidenum">
              <a: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1160" cy="3721320"/>
          </a:xfrm>
          <a:prstGeom prst="rect">
            <a:avLst/>
          </a:prstGeom>
          <a:ln w="0">
            <a:noFill/>
          </a:ln>
        </p:spPr>
      </p:sp>
      <p:sp>
        <p:nvSpPr>
          <p:cNvPr id="755" name="PlaceHolder 2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6720" cy="446508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6" name="PlaceHolder 3"/>
          <p:cNvSpPr>
            <a:spLocks noGrp="1"/>
          </p:cNvSpPr>
          <p:nvPr>
            <p:ph type="sldNum" idx="148"/>
          </p:nvPr>
        </p:nvSpPr>
        <p:spPr>
          <a:xfrm>
            <a:off x="3849840" y="9428040"/>
            <a:ext cx="2944080" cy="4946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189B376-A7D4-4F00-8712-7A2EAB0AE924}" type="slidenum">
              <a: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1160" cy="3721320"/>
          </a:xfrm>
          <a:prstGeom prst="rect">
            <a:avLst/>
          </a:prstGeom>
          <a:ln w="0">
            <a:noFill/>
          </a:ln>
        </p:spPr>
      </p:sp>
      <p:sp>
        <p:nvSpPr>
          <p:cNvPr id="650" name="PlaceHolder 2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6720" cy="446508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1" name="PlaceHolder 3"/>
          <p:cNvSpPr>
            <a:spLocks noGrp="1"/>
          </p:cNvSpPr>
          <p:nvPr>
            <p:ph type="sldNum" idx="113"/>
          </p:nvPr>
        </p:nvSpPr>
        <p:spPr>
          <a:xfrm>
            <a:off x="3849840" y="9428040"/>
            <a:ext cx="2944080" cy="4946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2910278-A4AD-482E-96A8-445C5A2DEA3F}" type="slidenum">
              <a: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1160" cy="3721320"/>
          </a:xfrm>
          <a:prstGeom prst="rect">
            <a:avLst/>
          </a:prstGeom>
          <a:ln w="0">
            <a:noFill/>
          </a:ln>
        </p:spPr>
      </p:sp>
      <p:sp>
        <p:nvSpPr>
          <p:cNvPr id="758" name="PlaceHolder 2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6720" cy="446508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9" name="PlaceHolder 3"/>
          <p:cNvSpPr>
            <a:spLocks noGrp="1"/>
          </p:cNvSpPr>
          <p:nvPr>
            <p:ph type="sldNum" idx="149"/>
          </p:nvPr>
        </p:nvSpPr>
        <p:spPr>
          <a:xfrm>
            <a:off x="3849840" y="9428040"/>
            <a:ext cx="2944080" cy="4946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50F1A6E-6BB6-4711-8BDF-CE050D72B651}" type="slidenum">
              <a: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1160" cy="3721320"/>
          </a:xfrm>
          <a:prstGeom prst="rect">
            <a:avLst/>
          </a:prstGeom>
          <a:ln w="0">
            <a:noFill/>
          </a:ln>
        </p:spPr>
      </p:sp>
      <p:sp>
        <p:nvSpPr>
          <p:cNvPr id="761" name="PlaceHolder 2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6720" cy="446508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2" name="PlaceHolder 3"/>
          <p:cNvSpPr>
            <a:spLocks noGrp="1"/>
          </p:cNvSpPr>
          <p:nvPr>
            <p:ph type="sldNum" idx="150"/>
          </p:nvPr>
        </p:nvSpPr>
        <p:spPr>
          <a:xfrm>
            <a:off x="3849840" y="9428040"/>
            <a:ext cx="2944080" cy="4946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1E7594A-B4E6-4E1D-A43B-66F6ABD7F1A4}" type="slidenum">
              <a: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1160" cy="3721320"/>
          </a:xfrm>
          <a:prstGeom prst="rect">
            <a:avLst/>
          </a:prstGeom>
          <a:ln w="0">
            <a:noFill/>
          </a:ln>
        </p:spPr>
      </p:sp>
      <p:sp>
        <p:nvSpPr>
          <p:cNvPr id="764" name="PlaceHolder 2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6720" cy="446508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5" name="PlaceHolder 3"/>
          <p:cNvSpPr>
            <a:spLocks noGrp="1"/>
          </p:cNvSpPr>
          <p:nvPr>
            <p:ph type="sldNum" idx="151"/>
          </p:nvPr>
        </p:nvSpPr>
        <p:spPr>
          <a:xfrm>
            <a:off x="3849840" y="9428040"/>
            <a:ext cx="2944080" cy="4946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74886C0-073E-45F2-96E0-87F1FD91A23B}" type="slidenum">
              <a: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1160" cy="3721320"/>
          </a:xfrm>
          <a:prstGeom prst="rect">
            <a:avLst/>
          </a:prstGeom>
          <a:ln w="0">
            <a:noFill/>
          </a:ln>
        </p:spPr>
      </p:sp>
      <p:sp>
        <p:nvSpPr>
          <p:cNvPr id="767" name="PlaceHolder 2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6720" cy="446508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8" name="PlaceHolder 3"/>
          <p:cNvSpPr>
            <a:spLocks noGrp="1"/>
          </p:cNvSpPr>
          <p:nvPr>
            <p:ph type="sldNum" idx="152"/>
          </p:nvPr>
        </p:nvSpPr>
        <p:spPr>
          <a:xfrm>
            <a:off x="3849840" y="9428040"/>
            <a:ext cx="2944080" cy="4946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1E25E5D-2152-4D49-8F47-4D287480D51A}" type="slidenum">
              <a: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1160" cy="3721320"/>
          </a:xfrm>
          <a:prstGeom prst="rect">
            <a:avLst/>
          </a:prstGeom>
          <a:ln w="0">
            <a:noFill/>
          </a:ln>
        </p:spPr>
      </p:sp>
      <p:sp>
        <p:nvSpPr>
          <p:cNvPr id="770" name="PlaceHolder 2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6720" cy="446508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1" name="PlaceHolder 3"/>
          <p:cNvSpPr>
            <a:spLocks noGrp="1"/>
          </p:cNvSpPr>
          <p:nvPr>
            <p:ph type="sldNum" idx="153"/>
          </p:nvPr>
        </p:nvSpPr>
        <p:spPr>
          <a:xfrm>
            <a:off x="3849840" y="9428040"/>
            <a:ext cx="2944080" cy="4946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D88F2A1-C992-41FC-8D6C-F76F56A581CB}" type="slidenum">
              <a: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1160" cy="3721320"/>
          </a:xfrm>
          <a:prstGeom prst="rect">
            <a:avLst/>
          </a:prstGeom>
          <a:ln w="0">
            <a:noFill/>
          </a:ln>
        </p:spPr>
      </p:sp>
      <p:sp>
        <p:nvSpPr>
          <p:cNvPr id="773" name="PlaceHolder 2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6720" cy="446508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4" name="PlaceHolder 3"/>
          <p:cNvSpPr>
            <a:spLocks noGrp="1"/>
          </p:cNvSpPr>
          <p:nvPr>
            <p:ph type="sldNum" idx="154"/>
          </p:nvPr>
        </p:nvSpPr>
        <p:spPr>
          <a:xfrm>
            <a:off x="3849840" y="9428040"/>
            <a:ext cx="2944080" cy="4946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139114C-FBF5-42DC-B4B5-FCCED199DB6A}" type="slidenum">
              <a: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1160" cy="3721320"/>
          </a:xfrm>
          <a:prstGeom prst="rect">
            <a:avLst/>
          </a:prstGeom>
          <a:ln w="0">
            <a:noFill/>
          </a:ln>
        </p:spPr>
      </p:sp>
      <p:sp>
        <p:nvSpPr>
          <p:cNvPr id="776" name="PlaceHolder 2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6720" cy="446508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7" name="PlaceHolder 3"/>
          <p:cNvSpPr>
            <a:spLocks noGrp="1"/>
          </p:cNvSpPr>
          <p:nvPr>
            <p:ph type="sldNum" idx="155"/>
          </p:nvPr>
        </p:nvSpPr>
        <p:spPr>
          <a:xfrm>
            <a:off x="3849840" y="9428040"/>
            <a:ext cx="2944080" cy="4946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6BF05D3-C883-4510-97C6-B37D6C268B4B}" type="slidenum">
              <a: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1160" cy="3721320"/>
          </a:xfrm>
          <a:prstGeom prst="rect">
            <a:avLst/>
          </a:prstGeom>
          <a:ln w="0">
            <a:noFill/>
          </a:ln>
        </p:spPr>
      </p:sp>
      <p:sp>
        <p:nvSpPr>
          <p:cNvPr id="779" name="PlaceHolder 2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6720" cy="446508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0" name="PlaceHolder 3"/>
          <p:cNvSpPr>
            <a:spLocks noGrp="1"/>
          </p:cNvSpPr>
          <p:nvPr>
            <p:ph type="sldNum" idx="156"/>
          </p:nvPr>
        </p:nvSpPr>
        <p:spPr>
          <a:xfrm>
            <a:off x="3849840" y="9428040"/>
            <a:ext cx="2944080" cy="4946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0FF8996-F9B9-4E27-9C9F-5BA223C2898D}" type="slidenum">
              <a: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1160" cy="3721320"/>
          </a:xfrm>
          <a:prstGeom prst="rect">
            <a:avLst/>
          </a:prstGeom>
          <a:ln w="0">
            <a:noFill/>
          </a:ln>
        </p:spPr>
      </p:sp>
      <p:sp>
        <p:nvSpPr>
          <p:cNvPr id="653" name="PlaceHolder 2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6720" cy="446508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4" name="PlaceHolder 3"/>
          <p:cNvSpPr>
            <a:spLocks noGrp="1"/>
          </p:cNvSpPr>
          <p:nvPr>
            <p:ph type="sldNum" idx="114"/>
          </p:nvPr>
        </p:nvSpPr>
        <p:spPr>
          <a:xfrm>
            <a:off x="3849840" y="9428040"/>
            <a:ext cx="2944080" cy="4946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6E9D6BF-BFEC-4D1E-A5EE-497DDA6AB68D}" type="slidenum">
              <a: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1160" cy="3721320"/>
          </a:xfrm>
          <a:prstGeom prst="rect">
            <a:avLst/>
          </a:prstGeom>
          <a:ln w="0">
            <a:noFill/>
          </a:ln>
        </p:spPr>
      </p:sp>
      <p:sp>
        <p:nvSpPr>
          <p:cNvPr id="656" name="PlaceHolder 2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6720" cy="446508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7" name="PlaceHolder 3"/>
          <p:cNvSpPr>
            <a:spLocks noGrp="1"/>
          </p:cNvSpPr>
          <p:nvPr>
            <p:ph type="sldNum" idx="115"/>
          </p:nvPr>
        </p:nvSpPr>
        <p:spPr>
          <a:xfrm>
            <a:off x="3849840" y="9428040"/>
            <a:ext cx="2944080" cy="4946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F48B4A8-A6D7-4E6E-BB74-0B5C06CCEA55}" type="slidenum">
              <a: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1160" cy="3721320"/>
          </a:xfrm>
          <a:prstGeom prst="rect">
            <a:avLst/>
          </a:prstGeom>
          <a:ln w="0">
            <a:noFill/>
          </a:ln>
        </p:spPr>
      </p:sp>
      <p:sp>
        <p:nvSpPr>
          <p:cNvPr id="659" name="PlaceHolder 2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6720" cy="446508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0" name="PlaceHolder 3"/>
          <p:cNvSpPr>
            <a:spLocks noGrp="1"/>
          </p:cNvSpPr>
          <p:nvPr>
            <p:ph type="sldNum" idx="116"/>
          </p:nvPr>
        </p:nvSpPr>
        <p:spPr>
          <a:xfrm>
            <a:off x="3849840" y="9428040"/>
            <a:ext cx="2944080" cy="4946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9F1B8DA-9181-4A72-8C7B-85EE312A943B}" type="slidenum">
              <a: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1160" cy="3721320"/>
          </a:xfrm>
          <a:prstGeom prst="rect">
            <a:avLst/>
          </a:prstGeom>
          <a:ln w="0">
            <a:noFill/>
          </a:ln>
        </p:spPr>
      </p:sp>
      <p:sp>
        <p:nvSpPr>
          <p:cNvPr id="662" name="PlaceHolder 2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6720" cy="446508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3" name="PlaceHolder 3"/>
          <p:cNvSpPr>
            <a:spLocks noGrp="1"/>
          </p:cNvSpPr>
          <p:nvPr>
            <p:ph type="sldNum" idx="117"/>
          </p:nvPr>
        </p:nvSpPr>
        <p:spPr>
          <a:xfrm>
            <a:off x="3849840" y="9428040"/>
            <a:ext cx="2944080" cy="4946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7A4ADCC-4819-4E01-9BC4-EBF7282F59F6}" type="slidenum">
              <a: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PlaceHolder 1"/>
          <p:cNvSpPr>
            <a:spLocks noGrp="1"/>
          </p:cNvSpPr>
          <p:nvPr>
            <p:ph type="sldImg"/>
          </p:nvPr>
        </p:nvSpPr>
        <p:spPr>
          <a:xfrm>
            <a:off x="917640" y="744480"/>
            <a:ext cx="4961160" cy="3721320"/>
          </a:xfrm>
          <a:prstGeom prst="rect">
            <a:avLst/>
          </a:prstGeom>
          <a:ln w="0">
            <a:noFill/>
          </a:ln>
        </p:spPr>
      </p:sp>
      <p:sp>
        <p:nvSpPr>
          <p:cNvPr id="665" name="PlaceHolder 2"/>
          <p:cNvSpPr>
            <a:spLocks noGrp="1"/>
          </p:cNvSpPr>
          <p:nvPr>
            <p:ph type="body"/>
          </p:nvPr>
        </p:nvSpPr>
        <p:spPr>
          <a:xfrm>
            <a:off x="679320" y="4714920"/>
            <a:ext cx="5436720" cy="446508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6" name="PlaceHolder 3"/>
          <p:cNvSpPr>
            <a:spLocks noGrp="1"/>
          </p:cNvSpPr>
          <p:nvPr>
            <p:ph type="sldNum" idx="118"/>
          </p:nvPr>
        </p:nvSpPr>
        <p:spPr>
          <a:xfrm>
            <a:off x="3849840" y="9428040"/>
            <a:ext cx="2944080" cy="494640"/>
          </a:xfrm>
          <a:prstGeom prst="rect">
            <a:avLst/>
          </a:prstGeom>
          <a:noFill/>
          <a:ln w="9360">
            <a:noFill/>
          </a:ln>
        </p:spPr>
        <p:txBody>
          <a:bodyPr lIns="0" rIns="0" tIns="0" bIns="0" anchor="b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3AFBD92-2604-4008-A155-56996A65E9D7}" type="slidenum">
              <a:rPr b="0" lang="fr-BE" sz="1200" spc="-1" strike="noStrike">
                <a:solidFill>
                  <a:srgbClr val="000000"/>
                </a:solidFill>
                <a:latin typeface="Arial"/>
                <a:ea typeface="ＭＳ Ｐゴシック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dt" idx="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tand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EAD95DFD-8CCA-44A4-A515-80486D80145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tandard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06A7A531-5359-4534-9773-DA42790BBF7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tandard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B81302A5-76F3-4A65-8101-412EA291D64B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tandard___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73E2EA6A-23F9-4DF3-8453-6F3F9960D104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6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ctangle 44"/>
          <p:cNvSpPr/>
          <p:nvPr/>
        </p:nvSpPr>
        <p:spPr>
          <a:xfrm flipH="1" rot="10800000">
            <a:off x="2720160" y="746640"/>
            <a:ext cx="460440" cy="442440"/>
          </a:xfrm>
          <a:prstGeom prst="rect">
            <a:avLst/>
          </a:prstGeom>
          <a:solidFill>
            <a:srgbClr val="83b818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" name="Rectangle 30"/>
          <p:cNvSpPr/>
          <p:nvPr/>
        </p:nvSpPr>
        <p:spPr>
          <a:xfrm flipH="1" rot="10800000">
            <a:off x="8404560" y="433440"/>
            <a:ext cx="724320" cy="755640"/>
          </a:xfrm>
          <a:prstGeom prst="rect">
            <a:avLst/>
          </a:prstGeom>
          <a:solidFill>
            <a:srgbClr val="f29400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B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" name="Rectangle 43"/>
          <p:cNvSpPr/>
          <p:nvPr/>
        </p:nvSpPr>
        <p:spPr>
          <a:xfrm flipH="1" rot="10800000">
            <a:off x="0" y="746640"/>
            <a:ext cx="460440" cy="442440"/>
          </a:xfrm>
          <a:prstGeom prst="rect">
            <a:avLst/>
          </a:prstGeom>
          <a:solidFill>
            <a:srgbClr val="83b818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" name="Rectangle 42"/>
          <p:cNvSpPr/>
          <p:nvPr/>
        </p:nvSpPr>
        <p:spPr>
          <a:xfrm flipH="1" rot="10800000">
            <a:off x="420480" y="747000"/>
            <a:ext cx="624960" cy="442080"/>
          </a:xfrm>
          <a:prstGeom prst="rect">
            <a:avLst/>
          </a:prstGeom>
          <a:solidFill>
            <a:srgbClr val="073779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" name="Rectangle 41"/>
          <p:cNvSpPr/>
          <p:nvPr/>
        </p:nvSpPr>
        <p:spPr>
          <a:xfrm flipH="1" rot="10800000">
            <a:off x="1056240" y="747000"/>
            <a:ext cx="1001880" cy="442080"/>
          </a:xfrm>
          <a:prstGeom prst="rect">
            <a:avLst/>
          </a:prstGeom>
          <a:solidFill>
            <a:srgbClr val="f29400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B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" name="Rectangle 39"/>
          <p:cNvSpPr/>
          <p:nvPr/>
        </p:nvSpPr>
        <p:spPr>
          <a:xfrm flipH="1" rot="10800000">
            <a:off x="1993680" y="747000"/>
            <a:ext cx="309240" cy="442080"/>
          </a:xfrm>
          <a:prstGeom prst="rect">
            <a:avLst/>
          </a:prstGeom>
          <a:solidFill>
            <a:srgbClr val="ff014b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6" name="Rectangle 40"/>
          <p:cNvSpPr/>
          <p:nvPr/>
        </p:nvSpPr>
        <p:spPr>
          <a:xfrm flipH="1" rot="10800000">
            <a:off x="2301120" y="747000"/>
            <a:ext cx="646920" cy="442080"/>
          </a:xfrm>
          <a:prstGeom prst="rect">
            <a:avLst/>
          </a:prstGeom>
          <a:solidFill>
            <a:srgbClr val="009ee0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" name="Rectangle 38"/>
          <p:cNvSpPr/>
          <p:nvPr/>
        </p:nvSpPr>
        <p:spPr>
          <a:xfrm flipH="1" rot="10800000">
            <a:off x="3031560" y="746640"/>
            <a:ext cx="924120" cy="442440"/>
          </a:xfrm>
          <a:prstGeom prst="rect">
            <a:avLst/>
          </a:prstGeom>
          <a:solidFill>
            <a:srgbClr val="b523b4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" name="Rectangle 37"/>
          <p:cNvSpPr/>
          <p:nvPr/>
        </p:nvSpPr>
        <p:spPr>
          <a:xfrm flipH="1" rot="10800000">
            <a:off x="3908160" y="747000"/>
            <a:ext cx="252000" cy="442080"/>
          </a:xfrm>
          <a:prstGeom prst="rect">
            <a:avLst/>
          </a:prstGeom>
          <a:solidFill>
            <a:srgbClr val="073779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" name="Rectangle 36"/>
          <p:cNvSpPr/>
          <p:nvPr/>
        </p:nvSpPr>
        <p:spPr>
          <a:xfrm flipH="1" rot="10800000">
            <a:off x="4168440" y="747000"/>
            <a:ext cx="646920" cy="442080"/>
          </a:xfrm>
          <a:prstGeom prst="rect">
            <a:avLst/>
          </a:prstGeom>
          <a:solidFill>
            <a:srgbClr val="f29400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B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" name="Rectangle 34"/>
          <p:cNvSpPr/>
          <p:nvPr/>
        </p:nvSpPr>
        <p:spPr>
          <a:xfrm flipH="1" rot="10800000">
            <a:off x="4791240" y="747000"/>
            <a:ext cx="715320" cy="442080"/>
          </a:xfrm>
          <a:prstGeom prst="rect">
            <a:avLst/>
          </a:prstGeom>
          <a:solidFill>
            <a:srgbClr val="ff014b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" name="Rectangle 35"/>
          <p:cNvSpPr/>
          <p:nvPr/>
        </p:nvSpPr>
        <p:spPr>
          <a:xfrm flipH="1" rot="10800000">
            <a:off x="5488200" y="747000"/>
            <a:ext cx="559440" cy="442080"/>
          </a:xfrm>
          <a:prstGeom prst="rect">
            <a:avLst/>
          </a:prstGeom>
          <a:solidFill>
            <a:srgbClr val="009ee0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2" name="Rectangle 33"/>
          <p:cNvSpPr/>
          <p:nvPr/>
        </p:nvSpPr>
        <p:spPr>
          <a:xfrm flipH="1" rot="10800000">
            <a:off x="6023160" y="746640"/>
            <a:ext cx="828720" cy="442440"/>
          </a:xfrm>
          <a:prstGeom prst="rect">
            <a:avLst/>
          </a:prstGeom>
          <a:solidFill>
            <a:srgbClr val="83b818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" name="Rectangle 32"/>
          <p:cNvSpPr/>
          <p:nvPr/>
        </p:nvSpPr>
        <p:spPr>
          <a:xfrm flipH="1" rot="10800000">
            <a:off x="6756480" y="747000"/>
            <a:ext cx="528120" cy="442080"/>
          </a:xfrm>
          <a:prstGeom prst="rect">
            <a:avLst/>
          </a:prstGeom>
          <a:solidFill>
            <a:srgbClr val="073779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4" name="Rectangle 31"/>
          <p:cNvSpPr/>
          <p:nvPr/>
        </p:nvSpPr>
        <p:spPr>
          <a:xfrm flipH="1" rot="10800000">
            <a:off x="7268040" y="747000"/>
            <a:ext cx="451440" cy="442080"/>
          </a:xfrm>
          <a:prstGeom prst="rect">
            <a:avLst/>
          </a:prstGeom>
          <a:solidFill>
            <a:srgbClr val="b523b4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5" name="Rectangle 29"/>
          <p:cNvSpPr/>
          <p:nvPr/>
        </p:nvSpPr>
        <p:spPr>
          <a:xfrm flipH="1" rot="10800000">
            <a:off x="7703280" y="747000"/>
            <a:ext cx="781200" cy="442080"/>
          </a:xfrm>
          <a:prstGeom prst="rect">
            <a:avLst/>
          </a:prstGeom>
          <a:solidFill>
            <a:srgbClr val="ff014b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6" name="Carré corné 26"/>
          <p:cNvSpPr/>
          <p:nvPr/>
        </p:nvSpPr>
        <p:spPr>
          <a:xfrm>
            <a:off x="0" y="0"/>
            <a:ext cx="9141840" cy="1081440"/>
          </a:xfrm>
          <a:prstGeom prst="foldedCorner">
            <a:avLst>
              <a:gd name="adj" fmla="val 50000"/>
            </a:avLst>
          </a:prstGeom>
          <a:gradFill rotWithShape="0">
            <a:gsLst>
              <a:gs pos="0">
                <a:srgbClr val="009ee0"/>
              </a:gs>
              <a:gs pos="100000">
                <a:srgbClr val="003e90"/>
              </a:gs>
            </a:gsLst>
            <a:lin ang="16200000"/>
          </a:gradFill>
          <a:ln w="9360">
            <a:noFill/>
          </a:ln>
          <a:effectLst>
            <a:outerShdw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B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7" name="Rectangle 9"/>
          <p:cNvSpPr/>
          <p:nvPr/>
        </p:nvSpPr>
        <p:spPr>
          <a:xfrm>
            <a:off x="0" y="6308640"/>
            <a:ext cx="9141840" cy="547200"/>
          </a:xfrm>
          <a:prstGeom prst="rect">
            <a:avLst/>
          </a:prstGeom>
          <a:solidFill>
            <a:srgbClr val="d9d9d9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B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8" name="Image 8" descr=""/>
          <p:cNvPicPr/>
          <p:nvPr/>
        </p:nvPicPr>
        <p:blipFill>
          <a:blip r:embed="rId2"/>
          <a:stretch/>
        </p:blipFill>
        <p:spPr>
          <a:xfrm>
            <a:off x="8244000" y="5905440"/>
            <a:ext cx="677160" cy="783720"/>
          </a:xfrm>
          <a:prstGeom prst="rect">
            <a:avLst/>
          </a:prstGeom>
          <a:ln w="0">
            <a:noFill/>
          </a:ln>
        </p:spPr>
      </p:pic>
      <p:pic>
        <p:nvPicPr>
          <p:cNvPr id="19" name="Image 3" descr=""/>
          <p:cNvPicPr/>
          <p:nvPr/>
        </p:nvPicPr>
        <p:blipFill>
          <a:blip r:embed="rId3"/>
          <a:stretch/>
        </p:blipFill>
        <p:spPr>
          <a:xfrm>
            <a:off x="3851280" y="333360"/>
            <a:ext cx="1439280" cy="1667880"/>
          </a:xfrm>
          <a:prstGeom prst="rect">
            <a:avLst/>
          </a:prstGeom>
          <a:ln w="0">
            <a:noFill/>
          </a:ln>
          <a:effectLst>
            <a:outerShdw dir="2700000" dist="138479" rotWithShape="0">
              <a:srgbClr val="333333">
                <a:alpha val="65000"/>
              </a:srgbClr>
            </a:outerShdw>
          </a:effectLst>
        </p:spPr>
      </p:pic>
      <p:sp>
        <p:nvSpPr>
          <p:cNvPr id="20" name="PlaceHolder 1"/>
          <p:cNvSpPr>
            <a:spLocks noGrp="1"/>
          </p:cNvSpPr>
          <p:nvPr>
            <p:ph type="dt" idx="1"/>
          </p:nvPr>
        </p:nvSpPr>
        <p:spPr>
          <a:xfrm>
            <a:off x="457200" y="6426000"/>
            <a:ext cx="1664640" cy="3376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44"/>
          <p:cNvSpPr/>
          <p:nvPr/>
        </p:nvSpPr>
        <p:spPr>
          <a:xfrm flipH="1" rot="10800000">
            <a:off x="2720160" y="746640"/>
            <a:ext cx="460440" cy="442440"/>
          </a:xfrm>
          <a:prstGeom prst="rect">
            <a:avLst/>
          </a:prstGeom>
          <a:solidFill>
            <a:srgbClr val="83b818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2" name="Rectangle 30"/>
          <p:cNvSpPr/>
          <p:nvPr/>
        </p:nvSpPr>
        <p:spPr>
          <a:xfrm flipH="1" rot="10800000">
            <a:off x="8404560" y="433440"/>
            <a:ext cx="724320" cy="755640"/>
          </a:xfrm>
          <a:prstGeom prst="rect">
            <a:avLst/>
          </a:prstGeom>
          <a:solidFill>
            <a:srgbClr val="f29400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B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3" name="Rectangle 43"/>
          <p:cNvSpPr/>
          <p:nvPr/>
        </p:nvSpPr>
        <p:spPr>
          <a:xfrm flipH="1" rot="10800000">
            <a:off x="0" y="746640"/>
            <a:ext cx="460440" cy="442440"/>
          </a:xfrm>
          <a:prstGeom prst="rect">
            <a:avLst/>
          </a:prstGeom>
          <a:solidFill>
            <a:srgbClr val="83b818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4" name="Rectangle 42"/>
          <p:cNvSpPr/>
          <p:nvPr/>
        </p:nvSpPr>
        <p:spPr>
          <a:xfrm flipH="1" rot="10800000">
            <a:off x="420480" y="747000"/>
            <a:ext cx="624960" cy="442080"/>
          </a:xfrm>
          <a:prstGeom prst="rect">
            <a:avLst/>
          </a:prstGeom>
          <a:solidFill>
            <a:srgbClr val="073779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5" name="Rectangle 41"/>
          <p:cNvSpPr/>
          <p:nvPr/>
        </p:nvSpPr>
        <p:spPr>
          <a:xfrm flipH="1" rot="10800000">
            <a:off x="1056240" y="747000"/>
            <a:ext cx="1001880" cy="442080"/>
          </a:xfrm>
          <a:prstGeom prst="rect">
            <a:avLst/>
          </a:prstGeom>
          <a:solidFill>
            <a:srgbClr val="f29400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B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26" name="Rectangle 39"/>
          <p:cNvSpPr/>
          <p:nvPr/>
        </p:nvSpPr>
        <p:spPr>
          <a:xfrm flipH="1" rot="10800000">
            <a:off x="1993680" y="747000"/>
            <a:ext cx="309240" cy="442080"/>
          </a:xfrm>
          <a:prstGeom prst="rect">
            <a:avLst/>
          </a:prstGeom>
          <a:solidFill>
            <a:srgbClr val="ff014b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7" name="Rectangle 40"/>
          <p:cNvSpPr/>
          <p:nvPr/>
        </p:nvSpPr>
        <p:spPr>
          <a:xfrm flipH="1" rot="10800000">
            <a:off x="2301120" y="747000"/>
            <a:ext cx="646920" cy="442080"/>
          </a:xfrm>
          <a:prstGeom prst="rect">
            <a:avLst/>
          </a:prstGeom>
          <a:solidFill>
            <a:srgbClr val="009ee0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8" name="Rectangle 38"/>
          <p:cNvSpPr/>
          <p:nvPr/>
        </p:nvSpPr>
        <p:spPr>
          <a:xfrm flipH="1" rot="10800000">
            <a:off x="3031560" y="746640"/>
            <a:ext cx="924120" cy="442440"/>
          </a:xfrm>
          <a:prstGeom prst="rect">
            <a:avLst/>
          </a:prstGeom>
          <a:solidFill>
            <a:srgbClr val="b523b4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29" name="Rectangle 37"/>
          <p:cNvSpPr/>
          <p:nvPr/>
        </p:nvSpPr>
        <p:spPr>
          <a:xfrm flipH="1" rot="10800000">
            <a:off x="3908160" y="747000"/>
            <a:ext cx="252000" cy="442080"/>
          </a:xfrm>
          <a:prstGeom prst="rect">
            <a:avLst/>
          </a:prstGeom>
          <a:solidFill>
            <a:srgbClr val="073779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0" name="Rectangle 36"/>
          <p:cNvSpPr/>
          <p:nvPr/>
        </p:nvSpPr>
        <p:spPr>
          <a:xfrm flipH="1" rot="10800000">
            <a:off x="4168440" y="747000"/>
            <a:ext cx="646920" cy="442080"/>
          </a:xfrm>
          <a:prstGeom prst="rect">
            <a:avLst/>
          </a:prstGeom>
          <a:solidFill>
            <a:srgbClr val="f29400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B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1" name="Rectangle 34"/>
          <p:cNvSpPr/>
          <p:nvPr/>
        </p:nvSpPr>
        <p:spPr>
          <a:xfrm flipH="1" rot="10800000">
            <a:off x="4791240" y="747000"/>
            <a:ext cx="715320" cy="442080"/>
          </a:xfrm>
          <a:prstGeom prst="rect">
            <a:avLst/>
          </a:prstGeom>
          <a:solidFill>
            <a:srgbClr val="ff014b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2" name="Rectangle 35"/>
          <p:cNvSpPr/>
          <p:nvPr/>
        </p:nvSpPr>
        <p:spPr>
          <a:xfrm flipH="1" rot="10800000">
            <a:off x="5488200" y="747000"/>
            <a:ext cx="559440" cy="442080"/>
          </a:xfrm>
          <a:prstGeom prst="rect">
            <a:avLst/>
          </a:prstGeom>
          <a:solidFill>
            <a:srgbClr val="009ee0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3" name="Rectangle 33"/>
          <p:cNvSpPr/>
          <p:nvPr/>
        </p:nvSpPr>
        <p:spPr>
          <a:xfrm flipH="1" rot="10800000">
            <a:off x="6023160" y="746640"/>
            <a:ext cx="828720" cy="442440"/>
          </a:xfrm>
          <a:prstGeom prst="rect">
            <a:avLst/>
          </a:prstGeom>
          <a:solidFill>
            <a:srgbClr val="83b818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4" name="Rectangle 32"/>
          <p:cNvSpPr/>
          <p:nvPr/>
        </p:nvSpPr>
        <p:spPr>
          <a:xfrm flipH="1" rot="10800000">
            <a:off x="6756480" y="747000"/>
            <a:ext cx="528120" cy="442080"/>
          </a:xfrm>
          <a:prstGeom prst="rect">
            <a:avLst/>
          </a:prstGeom>
          <a:solidFill>
            <a:srgbClr val="073779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5" name="Rectangle 31"/>
          <p:cNvSpPr/>
          <p:nvPr/>
        </p:nvSpPr>
        <p:spPr>
          <a:xfrm flipH="1" rot="10800000">
            <a:off x="7268040" y="747000"/>
            <a:ext cx="451440" cy="442080"/>
          </a:xfrm>
          <a:prstGeom prst="rect">
            <a:avLst/>
          </a:prstGeom>
          <a:solidFill>
            <a:srgbClr val="b523b4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6" name="Rectangle 29"/>
          <p:cNvSpPr/>
          <p:nvPr/>
        </p:nvSpPr>
        <p:spPr>
          <a:xfrm flipH="1" rot="10800000">
            <a:off x="7703280" y="747000"/>
            <a:ext cx="781200" cy="442080"/>
          </a:xfrm>
          <a:prstGeom prst="rect">
            <a:avLst/>
          </a:prstGeom>
          <a:solidFill>
            <a:srgbClr val="ff014b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37" name="Carré corné 26"/>
          <p:cNvSpPr/>
          <p:nvPr/>
        </p:nvSpPr>
        <p:spPr>
          <a:xfrm>
            <a:off x="0" y="0"/>
            <a:ext cx="9141840" cy="1081440"/>
          </a:xfrm>
          <a:prstGeom prst="foldedCorner">
            <a:avLst>
              <a:gd name="adj" fmla="val 50000"/>
            </a:avLst>
          </a:prstGeom>
          <a:gradFill rotWithShape="0">
            <a:gsLst>
              <a:gs pos="0">
                <a:srgbClr val="009ee0"/>
              </a:gs>
              <a:gs pos="100000">
                <a:srgbClr val="003e90"/>
              </a:gs>
            </a:gsLst>
            <a:lin ang="16200000"/>
          </a:gradFill>
          <a:ln w="9360">
            <a:noFill/>
          </a:ln>
          <a:effectLst>
            <a:outerShdw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B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38" name="Rectangle 9"/>
          <p:cNvSpPr/>
          <p:nvPr/>
        </p:nvSpPr>
        <p:spPr>
          <a:xfrm>
            <a:off x="0" y="6308640"/>
            <a:ext cx="9141840" cy="547200"/>
          </a:xfrm>
          <a:prstGeom prst="rect">
            <a:avLst/>
          </a:prstGeom>
          <a:solidFill>
            <a:srgbClr val="d9d9d9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B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39" name="Image 8" descr=""/>
          <p:cNvPicPr/>
          <p:nvPr/>
        </p:nvPicPr>
        <p:blipFill>
          <a:blip r:embed="rId2"/>
          <a:stretch/>
        </p:blipFill>
        <p:spPr>
          <a:xfrm>
            <a:off x="8244000" y="5905440"/>
            <a:ext cx="677160" cy="783720"/>
          </a:xfrm>
          <a:prstGeom prst="rect">
            <a:avLst/>
          </a:prstGeom>
          <a:ln w="0">
            <a:noFill/>
          </a:ln>
        </p:spPr>
      </p:pic>
      <p:pic>
        <p:nvPicPr>
          <p:cNvPr id="40" name="Image 3" descr=""/>
          <p:cNvPicPr/>
          <p:nvPr/>
        </p:nvPicPr>
        <p:blipFill>
          <a:blip r:embed="rId3"/>
          <a:stretch/>
        </p:blipFill>
        <p:spPr>
          <a:xfrm>
            <a:off x="3851280" y="333360"/>
            <a:ext cx="1439280" cy="1667880"/>
          </a:xfrm>
          <a:prstGeom prst="rect">
            <a:avLst/>
          </a:prstGeom>
          <a:ln w="0">
            <a:noFill/>
          </a:ln>
          <a:effectLst>
            <a:outerShdw dir="2700000" dist="138479" rotWithShape="0">
              <a:srgbClr val="333333">
                <a:alpha val="65000"/>
              </a:srgbClr>
            </a:outerShdw>
          </a:effectLst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8880" cy="1144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88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 idx="2"/>
          </p:nvPr>
        </p:nvSpPr>
        <p:spPr>
          <a:xfrm>
            <a:off x="457200" y="6426000"/>
            <a:ext cx="1664640" cy="3376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4"/>
          <p:cNvSpPr/>
          <p:nvPr/>
        </p:nvSpPr>
        <p:spPr>
          <a:xfrm flipH="1" rot="10800000">
            <a:off x="2720160" y="746640"/>
            <a:ext cx="460440" cy="442440"/>
          </a:xfrm>
          <a:prstGeom prst="rect">
            <a:avLst/>
          </a:prstGeom>
          <a:solidFill>
            <a:srgbClr val="83b818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7" name="Rectangle 30"/>
          <p:cNvSpPr/>
          <p:nvPr/>
        </p:nvSpPr>
        <p:spPr>
          <a:xfrm flipH="1" rot="10800000">
            <a:off x="8404560" y="433440"/>
            <a:ext cx="724320" cy="755640"/>
          </a:xfrm>
          <a:prstGeom prst="rect">
            <a:avLst/>
          </a:prstGeom>
          <a:solidFill>
            <a:srgbClr val="f29400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B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48" name="Rectangle 43"/>
          <p:cNvSpPr/>
          <p:nvPr/>
        </p:nvSpPr>
        <p:spPr>
          <a:xfrm flipH="1" rot="10800000">
            <a:off x="0" y="746640"/>
            <a:ext cx="460440" cy="442440"/>
          </a:xfrm>
          <a:prstGeom prst="rect">
            <a:avLst/>
          </a:prstGeom>
          <a:solidFill>
            <a:srgbClr val="83b818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49" name="Rectangle 42"/>
          <p:cNvSpPr/>
          <p:nvPr/>
        </p:nvSpPr>
        <p:spPr>
          <a:xfrm flipH="1" rot="10800000">
            <a:off x="420480" y="747000"/>
            <a:ext cx="624960" cy="442080"/>
          </a:xfrm>
          <a:prstGeom prst="rect">
            <a:avLst/>
          </a:prstGeom>
          <a:solidFill>
            <a:srgbClr val="073779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0" name="Rectangle 41"/>
          <p:cNvSpPr/>
          <p:nvPr/>
        </p:nvSpPr>
        <p:spPr>
          <a:xfrm flipH="1" rot="10800000">
            <a:off x="1056240" y="747000"/>
            <a:ext cx="1001880" cy="442080"/>
          </a:xfrm>
          <a:prstGeom prst="rect">
            <a:avLst/>
          </a:prstGeom>
          <a:solidFill>
            <a:srgbClr val="f29400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B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1" name="Rectangle 39"/>
          <p:cNvSpPr/>
          <p:nvPr/>
        </p:nvSpPr>
        <p:spPr>
          <a:xfrm flipH="1" rot="10800000">
            <a:off x="1993680" y="747000"/>
            <a:ext cx="309240" cy="442080"/>
          </a:xfrm>
          <a:prstGeom prst="rect">
            <a:avLst/>
          </a:prstGeom>
          <a:solidFill>
            <a:srgbClr val="ff014b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2" name="Rectangle 40"/>
          <p:cNvSpPr/>
          <p:nvPr/>
        </p:nvSpPr>
        <p:spPr>
          <a:xfrm flipH="1" rot="10800000">
            <a:off x="2301120" y="747000"/>
            <a:ext cx="646920" cy="442080"/>
          </a:xfrm>
          <a:prstGeom prst="rect">
            <a:avLst/>
          </a:prstGeom>
          <a:solidFill>
            <a:srgbClr val="009ee0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3" name="Rectangle 38"/>
          <p:cNvSpPr/>
          <p:nvPr/>
        </p:nvSpPr>
        <p:spPr>
          <a:xfrm flipH="1" rot="10800000">
            <a:off x="3031560" y="746640"/>
            <a:ext cx="924120" cy="442440"/>
          </a:xfrm>
          <a:prstGeom prst="rect">
            <a:avLst/>
          </a:prstGeom>
          <a:solidFill>
            <a:srgbClr val="b523b4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4" name="Rectangle 37"/>
          <p:cNvSpPr/>
          <p:nvPr/>
        </p:nvSpPr>
        <p:spPr>
          <a:xfrm flipH="1" rot="10800000">
            <a:off x="3908160" y="747000"/>
            <a:ext cx="252000" cy="442080"/>
          </a:xfrm>
          <a:prstGeom prst="rect">
            <a:avLst/>
          </a:prstGeom>
          <a:solidFill>
            <a:srgbClr val="073779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5" name="Rectangle 36"/>
          <p:cNvSpPr/>
          <p:nvPr/>
        </p:nvSpPr>
        <p:spPr>
          <a:xfrm flipH="1" rot="10800000">
            <a:off x="4168440" y="747000"/>
            <a:ext cx="646920" cy="442080"/>
          </a:xfrm>
          <a:prstGeom prst="rect">
            <a:avLst/>
          </a:prstGeom>
          <a:solidFill>
            <a:srgbClr val="f29400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B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56" name="Rectangle 34"/>
          <p:cNvSpPr/>
          <p:nvPr/>
        </p:nvSpPr>
        <p:spPr>
          <a:xfrm flipH="1" rot="10800000">
            <a:off x="4791240" y="747000"/>
            <a:ext cx="715320" cy="442080"/>
          </a:xfrm>
          <a:prstGeom prst="rect">
            <a:avLst/>
          </a:prstGeom>
          <a:solidFill>
            <a:srgbClr val="ff014b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7" name="Rectangle 35"/>
          <p:cNvSpPr/>
          <p:nvPr/>
        </p:nvSpPr>
        <p:spPr>
          <a:xfrm flipH="1" rot="10800000">
            <a:off x="5488200" y="747000"/>
            <a:ext cx="559440" cy="442080"/>
          </a:xfrm>
          <a:prstGeom prst="rect">
            <a:avLst/>
          </a:prstGeom>
          <a:solidFill>
            <a:srgbClr val="009ee0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8" name="Rectangle 33"/>
          <p:cNvSpPr/>
          <p:nvPr/>
        </p:nvSpPr>
        <p:spPr>
          <a:xfrm flipH="1" rot="10800000">
            <a:off x="6023160" y="746640"/>
            <a:ext cx="828720" cy="442440"/>
          </a:xfrm>
          <a:prstGeom prst="rect">
            <a:avLst/>
          </a:prstGeom>
          <a:solidFill>
            <a:srgbClr val="83b818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59" name="Rectangle 32"/>
          <p:cNvSpPr/>
          <p:nvPr/>
        </p:nvSpPr>
        <p:spPr>
          <a:xfrm flipH="1" rot="10800000">
            <a:off x="6756480" y="747000"/>
            <a:ext cx="528120" cy="442080"/>
          </a:xfrm>
          <a:prstGeom prst="rect">
            <a:avLst/>
          </a:prstGeom>
          <a:solidFill>
            <a:srgbClr val="073779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60" name="Rectangle 31"/>
          <p:cNvSpPr/>
          <p:nvPr/>
        </p:nvSpPr>
        <p:spPr>
          <a:xfrm flipH="1" rot="10800000">
            <a:off x="7268040" y="747000"/>
            <a:ext cx="451440" cy="442080"/>
          </a:xfrm>
          <a:prstGeom prst="rect">
            <a:avLst/>
          </a:prstGeom>
          <a:solidFill>
            <a:srgbClr val="b523b4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61" name="Rectangle 29"/>
          <p:cNvSpPr/>
          <p:nvPr/>
        </p:nvSpPr>
        <p:spPr>
          <a:xfrm flipH="1" rot="10800000">
            <a:off x="7703280" y="747000"/>
            <a:ext cx="781200" cy="442080"/>
          </a:xfrm>
          <a:prstGeom prst="rect">
            <a:avLst/>
          </a:prstGeom>
          <a:solidFill>
            <a:srgbClr val="ff014b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62" name="Carré corné 26"/>
          <p:cNvSpPr/>
          <p:nvPr/>
        </p:nvSpPr>
        <p:spPr>
          <a:xfrm>
            <a:off x="0" y="0"/>
            <a:ext cx="9141840" cy="1081440"/>
          </a:xfrm>
          <a:prstGeom prst="foldedCorner">
            <a:avLst>
              <a:gd name="adj" fmla="val 50000"/>
            </a:avLst>
          </a:prstGeom>
          <a:gradFill rotWithShape="0">
            <a:gsLst>
              <a:gs pos="0">
                <a:srgbClr val="009ee0"/>
              </a:gs>
              <a:gs pos="100000">
                <a:srgbClr val="003e90"/>
              </a:gs>
            </a:gsLst>
            <a:lin ang="16200000"/>
          </a:gradFill>
          <a:ln w="9360">
            <a:noFill/>
          </a:ln>
          <a:effectLst>
            <a:outerShdw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B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63" name="Rectangle 9"/>
          <p:cNvSpPr/>
          <p:nvPr/>
        </p:nvSpPr>
        <p:spPr>
          <a:xfrm>
            <a:off x="0" y="6308640"/>
            <a:ext cx="9141840" cy="547200"/>
          </a:xfrm>
          <a:prstGeom prst="rect">
            <a:avLst/>
          </a:prstGeom>
          <a:solidFill>
            <a:srgbClr val="d9d9d9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defTabSz="914400">
              <a:lnSpc>
                <a:spcPct val="100000"/>
              </a:lnSpc>
            </a:pPr>
            <a:endParaRPr b="0" lang="fr-B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64" name="Image 8" descr=""/>
          <p:cNvPicPr/>
          <p:nvPr/>
        </p:nvPicPr>
        <p:blipFill>
          <a:blip r:embed="rId2"/>
          <a:stretch/>
        </p:blipFill>
        <p:spPr>
          <a:xfrm>
            <a:off x="8244000" y="5905440"/>
            <a:ext cx="677160" cy="783720"/>
          </a:xfrm>
          <a:prstGeom prst="rect">
            <a:avLst/>
          </a:prstGeom>
          <a:ln w="0">
            <a:noFill/>
          </a:ln>
        </p:spPr>
      </p:pic>
      <p:sp>
        <p:nvSpPr>
          <p:cNvPr id="65" name="PlaceHolder 1"/>
          <p:cNvSpPr>
            <a:spLocks noGrp="1"/>
          </p:cNvSpPr>
          <p:nvPr>
            <p:ph type="ftr" idx="3"/>
          </p:nvPr>
        </p:nvSpPr>
        <p:spPr>
          <a:xfrm>
            <a:off x="2340000" y="6426000"/>
            <a:ext cx="4461840" cy="3376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sldNum" idx="4"/>
          </p:nvPr>
        </p:nvSpPr>
        <p:spPr>
          <a:xfrm>
            <a:off x="7020000" y="6426000"/>
            <a:ext cx="1078920" cy="3376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96693BE-8E4B-4819-9750-C0B0D1F162AF}" type="slidenum">
              <a: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dt" idx="5"/>
          </p:nvPr>
        </p:nvSpPr>
        <p:spPr>
          <a:xfrm>
            <a:off x="457200" y="6426000"/>
            <a:ext cx="1664640" cy="3376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44"/>
          <p:cNvSpPr/>
          <p:nvPr/>
        </p:nvSpPr>
        <p:spPr>
          <a:xfrm flipH="1" rot="10800000">
            <a:off x="2720160" y="746640"/>
            <a:ext cx="460440" cy="442440"/>
          </a:xfrm>
          <a:prstGeom prst="rect">
            <a:avLst/>
          </a:prstGeom>
          <a:solidFill>
            <a:srgbClr val="83b818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1" name="Rectangle 30"/>
          <p:cNvSpPr/>
          <p:nvPr/>
        </p:nvSpPr>
        <p:spPr>
          <a:xfrm flipH="1" rot="10800000">
            <a:off x="8404560" y="433440"/>
            <a:ext cx="724320" cy="755640"/>
          </a:xfrm>
          <a:prstGeom prst="rect">
            <a:avLst/>
          </a:prstGeom>
          <a:solidFill>
            <a:srgbClr val="f29400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2" name="Rectangle 43"/>
          <p:cNvSpPr/>
          <p:nvPr/>
        </p:nvSpPr>
        <p:spPr>
          <a:xfrm flipH="1" rot="10800000">
            <a:off x="0" y="746640"/>
            <a:ext cx="460440" cy="442440"/>
          </a:xfrm>
          <a:prstGeom prst="rect">
            <a:avLst/>
          </a:prstGeom>
          <a:solidFill>
            <a:srgbClr val="83b818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3" name="Rectangle 42"/>
          <p:cNvSpPr/>
          <p:nvPr/>
        </p:nvSpPr>
        <p:spPr>
          <a:xfrm flipH="1" rot="10800000">
            <a:off x="420480" y="747000"/>
            <a:ext cx="624960" cy="442080"/>
          </a:xfrm>
          <a:prstGeom prst="rect">
            <a:avLst/>
          </a:prstGeom>
          <a:solidFill>
            <a:srgbClr val="073779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4" name="Rectangle 41"/>
          <p:cNvSpPr/>
          <p:nvPr/>
        </p:nvSpPr>
        <p:spPr>
          <a:xfrm flipH="1" rot="10800000">
            <a:off x="1056240" y="747000"/>
            <a:ext cx="1001880" cy="442080"/>
          </a:xfrm>
          <a:prstGeom prst="rect">
            <a:avLst/>
          </a:prstGeom>
          <a:solidFill>
            <a:srgbClr val="f29400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75" name="Rectangle 39"/>
          <p:cNvSpPr/>
          <p:nvPr/>
        </p:nvSpPr>
        <p:spPr>
          <a:xfrm flipH="1" rot="10800000">
            <a:off x="1993680" y="747000"/>
            <a:ext cx="309240" cy="442080"/>
          </a:xfrm>
          <a:prstGeom prst="rect">
            <a:avLst/>
          </a:prstGeom>
          <a:solidFill>
            <a:srgbClr val="ff014b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6" name="Rectangle 40"/>
          <p:cNvSpPr/>
          <p:nvPr/>
        </p:nvSpPr>
        <p:spPr>
          <a:xfrm flipH="1" rot="10800000">
            <a:off x="2301120" y="747000"/>
            <a:ext cx="646920" cy="442080"/>
          </a:xfrm>
          <a:prstGeom prst="rect">
            <a:avLst/>
          </a:prstGeom>
          <a:solidFill>
            <a:srgbClr val="009ee0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7" name="Rectangle 38"/>
          <p:cNvSpPr/>
          <p:nvPr/>
        </p:nvSpPr>
        <p:spPr>
          <a:xfrm flipH="1" rot="10800000">
            <a:off x="3031560" y="746640"/>
            <a:ext cx="924120" cy="442440"/>
          </a:xfrm>
          <a:prstGeom prst="rect">
            <a:avLst/>
          </a:prstGeom>
          <a:solidFill>
            <a:srgbClr val="b523b4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8" name="Rectangle 37"/>
          <p:cNvSpPr/>
          <p:nvPr/>
        </p:nvSpPr>
        <p:spPr>
          <a:xfrm flipH="1" rot="10800000">
            <a:off x="3908160" y="747000"/>
            <a:ext cx="252000" cy="442080"/>
          </a:xfrm>
          <a:prstGeom prst="rect">
            <a:avLst/>
          </a:prstGeom>
          <a:solidFill>
            <a:srgbClr val="073779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79" name="Rectangle 36"/>
          <p:cNvSpPr/>
          <p:nvPr/>
        </p:nvSpPr>
        <p:spPr>
          <a:xfrm flipH="1" rot="10800000">
            <a:off x="4168440" y="747000"/>
            <a:ext cx="646920" cy="442080"/>
          </a:xfrm>
          <a:prstGeom prst="rect">
            <a:avLst/>
          </a:prstGeom>
          <a:solidFill>
            <a:srgbClr val="f29400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0" name="Rectangle 34"/>
          <p:cNvSpPr/>
          <p:nvPr/>
        </p:nvSpPr>
        <p:spPr>
          <a:xfrm flipH="1" rot="10800000">
            <a:off x="4791240" y="747000"/>
            <a:ext cx="715320" cy="442080"/>
          </a:xfrm>
          <a:prstGeom prst="rect">
            <a:avLst/>
          </a:prstGeom>
          <a:solidFill>
            <a:srgbClr val="ff014b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1" name="Rectangle 35"/>
          <p:cNvSpPr/>
          <p:nvPr/>
        </p:nvSpPr>
        <p:spPr>
          <a:xfrm flipH="1" rot="10800000">
            <a:off x="5488200" y="747000"/>
            <a:ext cx="559440" cy="442080"/>
          </a:xfrm>
          <a:prstGeom prst="rect">
            <a:avLst/>
          </a:prstGeom>
          <a:solidFill>
            <a:srgbClr val="009ee0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2" name="Rectangle 33"/>
          <p:cNvSpPr/>
          <p:nvPr/>
        </p:nvSpPr>
        <p:spPr>
          <a:xfrm flipH="1" rot="10800000">
            <a:off x="6023160" y="746640"/>
            <a:ext cx="828720" cy="442440"/>
          </a:xfrm>
          <a:prstGeom prst="rect">
            <a:avLst/>
          </a:prstGeom>
          <a:solidFill>
            <a:srgbClr val="83b818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3" name="Rectangle 32"/>
          <p:cNvSpPr/>
          <p:nvPr/>
        </p:nvSpPr>
        <p:spPr>
          <a:xfrm flipH="1" rot="10800000">
            <a:off x="6756480" y="747000"/>
            <a:ext cx="528120" cy="442080"/>
          </a:xfrm>
          <a:prstGeom prst="rect">
            <a:avLst/>
          </a:prstGeom>
          <a:solidFill>
            <a:srgbClr val="073779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4" name="Rectangle 31"/>
          <p:cNvSpPr/>
          <p:nvPr/>
        </p:nvSpPr>
        <p:spPr>
          <a:xfrm flipH="1" rot="10800000">
            <a:off x="7268040" y="747000"/>
            <a:ext cx="451440" cy="442080"/>
          </a:xfrm>
          <a:prstGeom prst="rect">
            <a:avLst/>
          </a:prstGeom>
          <a:solidFill>
            <a:srgbClr val="b523b4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5" name="Rectangle 29"/>
          <p:cNvSpPr/>
          <p:nvPr/>
        </p:nvSpPr>
        <p:spPr>
          <a:xfrm flipH="1" rot="10800000">
            <a:off x="7703280" y="747000"/>
            <a:ext cx="781200" cy="442080"/>
          </a:xfrm>
          <a:prstGeom prst="rect">
            <a:avLst/>
          </a:prstGeom>
          <a:solidFill>
            <a:srgbClr val="ff014b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86" name="Carré corné 26"/>
          <p:cNvSpPr/>
          <p:nvPr/>
        </p:nvSpPr>
        <p:spPr>
          <a:xfrm>
            <a:off x="0" y="0"/>
            <a:ext cx="9141840" cy="1081440"/>
          </a:xfrm>
          <a:prstGeom prst="foldedCorner">
            <a:avLst>
              <a:gd name="adj" fmla="val 50000"/>
            </a:avLst>
          </a:prstGeom>
          <a:gradFill rotWithShape="0">
            <a:gsLst>
              <a:gs pos="0">
                <a:srgbClr val="009ee0"/>
              </a:gs>
              <a:gs pos="100000">
                <a:srgbClr val="003e90"/>
              </a:gs>
            </a:gsLst>
            <a:lin ang="16200000"/>
          </a:gradFill>
          <a:ln w="9360">
            <a:noFill/>
          </a:ln>
          <a:effectLst>
            <a:outerShdw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87" name="Rectangle 9"/>
          <p:cNvSpPr/>
          <p:nvPr/>
        </p:nvSpPr>
        <p:spPr>
          <a:xfrm>
            <a:off x="0" y="6308640"/>
            <a:ext cx="9141840" cy="547200"/>
          </a:xfrm>
          <a:prstGeom prst="rect">
            <a:avLst/>
          </a:prstGeom>
          <a:solidFill>
            <a:srgbClr val="d9d9d9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88" name="Image 8" descr=""/>
          <p:cNvPicPr/>
          <p:nvPr/>
        </p:nvPicPr>
        <p:blipFill>
          <a:blip r:embed="rId2"/>
          <a:stretch/>
        </p:blipFill>
        <p:spPr>
          <a:xfrm>
            <a:off x="8244000" y="5905440"/>
            <a:ext cx="677160" cy="783720"/>
          </a:xfrm>
          <a:prstGeom prst="rect">
            <a:avLst/>
          </a:prstGeom>
          <a:ln w="0">
            <a:noFill/>
          </a:ln>
        </p:spPr>
      </p:pic>
      <p:sp>
        <p:nvSpPr>
          <p:cNvPr id="89" name="PlaceHolder 1"/>
          <p:cNvSpPr>
            <a:spLocks noGrp="1"/>
          </p:cNvSpPr>
          <p:nvPr>
            <p:ph type="ftr" idx="6"/>
          </p:nvPr>
        </p:nvSpPr>
        <p:spPr>
          <a:xfrm>
            <a:off x="2340000" y="6426000"/>
            <a:ext cx="4461840" cy="3376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ldNum" idx="7"/>
          </p:nvPr>
        </p:nvSpPr>
        <p:spPr>
          <a:xfrm>
            <a:off x="7020000" y="6426000"/>
            <a:ext cx="1078920" cy="3376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FDA662D-6602-495D-8C40-304FF1893B1D}" type="slidenum">
              <a: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dt" idx="8"/>
          </p:nvPr>
        </p:nvSpPr>
        <p:spPr>
          <a:xfrm>
            <a:off x="457200" y="6426000"/>
            <a:ext cx="1664640" cy="3376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3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44"/>
          <p:cNvSpPr/>
          <p:nvPr/>
        </p:nvSpPr>
        <p:spPr>
          <a:xfrm flipH="1" rot="10800000">
            <a:off x="2720160" y="746640"/>
            <a:ext cx="460440" cy="442440"/>
          </a:xfrm>
          <a:prstGeom prst="rect">
            <a:avLst/>
          </a:prstGeom>
          <a:solidFill>
            <a:srgbClr val="83b818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5" name="Rectangle 30"/>
          <p:cNvSpPr/>
          <p:nvPr/>
        </p:nvSpPr>
        <p:spPr>
          <a:xfrm flipH="1" rot="10800000">
            <a:off x="8404560" y="433440"/>
            <a:ext cx="724320" cy="755640"/>
          </a:xfrm>
          <a:prstGeom prst="rect">
            <a:avLst/>
          </a:prstGeom>
          <a:solidFill>
            <a:srgbClr val="f29400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6" name="Rectangle 43"/>
          <p:cNvSpPr/>
          <p:nvPr/>
        </p:nvSpPr>
        <p:spPr>
          <a:xfrm flipH="1" rot="10800000">
            <a:off x="0" y="746640"/>
            <a:ext cx="460440" cy="442440"/>
          </a:xfrm>
          <a:prstGeom prst="rect">
            <a:avLst/>
          </a:prstGeom>
          <a:solidFill>
            <a:srgbClr val="83b818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7" name="Rectangle 42"/>
          <p:cNvSpPr/>
          <p:nvPr/>
        </p:nvSpPr>
        <p:spPr>
          <a:xfrm flipH="1" rot="10800000">
            <a:off x="420480" y="747000"/>
            <a:ext cx="624960" cy="442080"/>
          </a:xfrm>
          <a:prstGeom prst="rect">
            <a:avLst/>
          </a:prstGeom>
          <a:solidFill>
            <a:srgbClr val="073779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98" name="Rectangle 41"/>
          <p:cNvSpPr/>
          <p:nvPr/>
        </p:nvSpPr>
        <p:spPr>
          <a:xfrm flipH="1" rot="10800000">
            <a:off x="1056240" y="747000"/>
            <a:ext cx="1001880" cy="442080"/>
          </a:xfrm>
          <a:prstGeom prst="rect">
            <a:avLst/>
          </a:prstGeom>
          <a:solidFill>
            <a:srgbClr val="f29400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99" name="Rectangle 39"/>
          <p:cNvSpPr/>
          <p:nvPr/>
        </p:nvSpPr>
        <p:spPr>
          <a:xfrm flipH="1" rot="10800000">
            <a:off x="1993680" y="747000"/>
            <a:ext cx="309240" cy="442080"/>
          </a:xfrm>
          <a:prstGeom prst="rect">
            <a:avLst/>
          </a:prstGeom>
          <a:solidFill>
            <a:srgbClr val="ff014b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0" name="Rectangle 40"/>
          <p:cNvSpPr/>
          <p:nvPr/>
        </p:nvSpPr>
        <p:spPr>
          <a:xfrm flipH="1" rot="10800000">
            <a:off x="2301120" y="747000"/>
            <a:ext cx="646920" cy="442080"/>
          </a:xfrm>
          <a:prstGeom prst="rect">
            <a:avLst/>
          </a:prstGeom>
          <a:solidFill>
            <a:srgbClr val="009ee0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1" name="Rectangle 38"/>
          <p:cNvSpPr/>
          <p:nvPr/>
        </p:nvSpPr>
        <p:spPr>
          <a:xfrm flipH="1" rot="10800000">
            <a:off x="3031560" y="746640"/>
            <a:ext cx="924120" cy="442440"/>
          </a:xfrm>
          <a:prstGeom prst="rect">
            <a:avLst/>
          </a:prstGeom>
          <a:solidFill>
            <a:srgbClr val="b523b4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2" name="Rectangle 37"/>
          <p:cNvSpPr/>
          <p:nvPr/>
        </p:nvSpPr>
        <p:spPr>
          <a:xfrm flipH="1" rot="10800000">
            <a:off x="3908160" y="747000"/>
            <a:ext cx="252000" cy="442080"/>
          </a:xfrm>
          <a:prstGeom prst="rect">
            <a:avLst/>
          </a:prstGeom>
          <a:solidFill>
            <a:srgbClr val="073779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3" name="Rectangle 36"/>
          <p:cNvSpPr/>
          <p:nvPr/>
        </p:nvSpPr>
        <p:spPr>
          <a:xfrm flipH="1" rot="10800000">
            <a:off x="4168440" y="747000"/>
            <a:ext cx="646920" cy="442080"/>
          </a:xfrm>
          <a:prstGeom prst="rect">
            <a:avLst/>
          </a:prstGeom>
          <a:solidFill>
            <a:srgbClr val="f29400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04" name="Rectangle 34"/>
          <p:cNvSpPr/>
          <p:nvPr/>
        </p:nvSpPr>
        <p:spPr>
          <a:xfrm flipH="1" rot="10800000">
            <a:off x="4791240" y="747000"/>
            <a:ext cx="715320" cy="442080"/>
          </a:xfrm>
          <a:prstGeom prst="rect">
            <a:avLst/>
          </a:prstGeom>
          <a:solidFill>
            <a:srgbClr val="ff014b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5" name="Rectangle 35"/>
          <p:cNvSpPr/>
          <p:nvPr/>
        </p:nvSpPr>
        <p:spPr>
          <a:xfrm flipH="1" rot="10800000">
            <a:off x="5488200" y="747000"/>
            <a:ext cx="559440" cy="442080"/>
          </a:xfrm>
          <a:prstGeom prst="rect">
            <a:avLst/>
          </a:prstGeom>
          <a:solidFill>
            <a:srgbClr val="009ee0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6" name="Rectangle 33"/>
          <p:cNvSpPr/>
          <p:nvPr/>
        </p:nvSpPr>
        <p:spPr>
          <a:xfrm flipH="1" rot="10800000">
            <a:off x="6023160" y="746640"/>
            <a:ext cx="828720" cy="442440"/>
          </a:xfrm>
          <a:prstGeom prst="rect">
            <a:avLst/>
          </a:prstGeom>
          <a:solidFill>
            <a:srgbClr val="83b818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7" name="Rectangle 32"/>
          <p:cNvSpPr/>
          <p:nvPr/>
        </p:nvSpPr>
        <p:spPr>
          <a:xfrm flipH="1" rot="10800000">
            <a:off x="6756480" y="747000"/>
            <a:ext cx="528120" cy="442080"/>
          </a:xfrm>
          <a:prstGeom prst="rect">
            <a:avLst/>
          </a:prstGeom>
          <a:solidFill>
            <a:srgbClr val="073779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8" name="Rectangle 31"/>
          <p:cNvSpPr/>
          <p:nvPr/>
        </p:nvSpPr>
        <p:spPr>
          <a:xfrm flipH="1" rot="10800000">
            <a:off x="7268040" y="747000"/>
            <a:ext cx="451440" cy="442080"/>
          </a:xfrm>
          <a:prstGeom prst="rect">
            <a:avLst/>
          </a:prstGeom>
          <a:solidFill>
            <a:srgbClr val="b523b4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09" name="Rectangle 29"/>
          <p:cNvSpPr/>
          <p:nvPr/>
        </p:nvSpPr>
        <p:spPr>
          <a:xfrm flipH="1" rot="10800000">
            <a:off x="7703280" y="747000"/>
            <a:ext cx="781200" cy="442080"/>
          </a:xfrm>
          <a:prstGeom prst="rect">
            <a:avLst/>
          </a:prstGeom>
          <a:solidFill>
            <a:srgbClr val="ff014b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0" name="Carré corné 26"/>
          <p:cNvSpPr/>
          <p:nvPr/>
        </p:nvSpPr>
        <p:spPr>
          <a:xfrm>
            <a:off x="0" y="0"/>
            <a:ext cx="9141840" cy="1081440"/>
          </a:xfrm>
          <a:prstGeom prst="foldedCorner">
            <a:avLst>
              <a:gd name="adj" fmla="val 50000"/>
            </a:avLst>
          </a:prstGeom>
          <a:gradFill rotWithShape="0">
            <a:gsLst>
              <a:gs pos="0">
                <a:srgbClr val="009ee0"/>
              </a:gs>
              <a:gs pos="100000">
                <a:srgbClr val="003e90"/>
              </a:gs>
            </a:gsLst>
            <a:lin ang="16200000"/>
          </a:gradFill>
          <a:ln w="9360">
            <a:noFill/>
          </a:ln>
          <a:effectLst>
            <a:outerShdw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11" name="Rectangle 9"/>
          <p:cNvSpPr/>
          <p:nvPr/>
        </p:nvSpPr>
        <p:spPr>
          <a:xfrm>
            <a:off x="0" y="6308640"/>
            <a:ext cx="9141840" cy="547200"/>
          </a:xfrm>
          <a:prstGeom prst="rect">
            <a:avLst/>
          </a:prstGeom>
          <a:solidFill>
            <a:srgbClr val="d9d9d9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endParaRPr b="0" lang="fr-B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12" name="Image 8" descr=""/>
          <p:cNvPicPr/>
          <p:nvPr/>
        </p:nvPicPr>
        <p:blipFill>
          <a:blip r:embed="rId2"/>
          <a:stretch/>
        </p:blipFill>
        <p:spPr>
          <a:xfrm>
            <a:off x="8244000" y="5905440"/>
            <a:ext cx="677160" cy="783720"/>
          </a:xfrm>
          <a:prstGeom prst="rect">
            <a:avLst/>
          </a:prstGeom>
          <a:ln w="0">
            <a:noFill/>
          </a:ln>
        </p:spPr>
      </p:pic>
      <p:sp>
        <p:nvSpPr>
          <p:cNvPr id="113" name="PlaceHolder 1"/>
          <p:cNvSpPr>
            <a:spLocks noGrp="1"/>
          </p:cNvSpPr>
          <p:nvPr>
            <p:ph type="ftr" idx="9"/>
          </p:nvPr>
        </p:nvSpPr>
        <p:spPr>
          <a:xfrm>
            <a:off x="2340000" y="6426000"/>
            <a:ext cx="4461840" cy="3376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sldNum" idx="10"/>
          </p:nvPr>
        </p:nvSpPr>
        <p:spPr>
          <a:xfrm>
            <a:off x="7020000" y="6426000"/>
            <a:ext cx="1078920" cy="3376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DFCB476-7DBE-4AA2-8C78-468E79C51938}" type="slidenum">
              <a: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dt" idx="11"/>
          </p:nvPr>
        </p:nvSpPr>
        <p:spPr>
          <a:xfrm>
            <a:off x="457200" y="6426000"/>
            <a:ext cx="1664640" cy="3376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3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44"/>
          <p:cNvSpPr/>
          <p:nvPr/>
        </p:nvSpPr>
        <p:spPr>
          <a:xfrm flipH="1" rot="10800000">
            <a:off x="2720160" y="746640"/>
            <a:ext cx="460440" cy="442440"/>
          </a:xfrm>
          <a:prstGeom prst="rect">
            <a:avLst/>
          </a:prstGeom>
          <a:solidFill>
            <a:srgbClr val="83b818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19" name="Rectangle 30"/>
          <p:cNvSpPr/>
          <p:nvPr/>
        </p:nvSpPr>
        <p:spPr>
          <a:xfrm flipH="1" rot="10800000">
            <a:off x="8404560" y="433440"/>
            <a:ext cx="724320" cy="755640"/>
          </a:xfrm>
          <a:prstGeom prst="rect">
            <a:avLst/>
          </a:prstGeom>
          <a:solidFill>
            <a:srgbClr val="f29400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B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0" name="Rectangle 43"/>
          <p:cNvSpPr/>
          <p:nvPr/>
        </p:nvSpPr>
        <p:spPr>
          <a:xfrm flipH="1" rot="10800000">
            <a:off x="0" y="746640"/>
            <a:ext cx="460440" cy="442440"/>
          </a:xfrm>
          <a:prstGeom prst="rect">
            <a:avLst/>
          </a:prstGeom>
          <a:solidFill>
            <a:srgbClr val="83b818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21" name="Rectangle 42"/>
          <p:cNvSpPr/>
          <p:nvPr/>
        </p:nvSpPr>
        <p:spPr>
          <a:xfrm flipH="1" rot="10800000">
            <a:off x="420480" y="747000"/>
            <a:ext cx="624960" cy="442080"/>
          </a:xfrm>
          <a:prstGeom prst="rect">
            <a:avLst/>
          </a:prstGeom>
          <a:solidFill>
            <a:srgbClr val="073779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22" name="Rectangle 41"/>
          <p:cNvSpPr/>
          <p:nvPr/>
        </p:nvSpPr>
        <p:spPr>
          <a:xfrm flipH="1" rot="10800000">
            <a:off x="1056240" y="747000"/>
            <a:ext cx="1001880" cy="442080"/>
          </a:xfrm>
          <a:prstGeom prst="rect">
            <a:avLst/>
          </a:prstGeom>
          <a:solidFill>
            <a:srgbClr val="f29400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B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3" name="Rectangle 39"/>
          <p:cNvSpPr/>
          <p:nvPr/>
        </p:nvSpPr>
        <p:spPr>
          <a:xfrm flipH="1" rot="10800000">
            <a:off x="1993680" y="747000"/>
            <a:ext cx="309240" cy="442080"/>
          </a:xfrm>
          <a:prstGeom prst="rect">
            <a:avLst/>
          </a:prstGeom>
          <a:solidFill>
            <a:srgbClr val="ff014b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24" name="Rectangle 40"/>
          <p:cNvSpPr/>
          <p:nvPr/>
        </p:nvSpPr>
        <p:spPr>
          <a:xfrm flipH="1" rot="10800000">
            <a:off x="2301120" y="747000"/>
            <a:ext cx="646920" cy="442080"/>
          </a:xfrm>
          <a:prstGeom prst="rect">
            <a:avLst/>
          </a:prstGeom>
          <a:solidFill>
            <a:srgbClr val="009ee0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25" name="Rectangle 38"/>
          <p:cNvSpPr/>
          <p:nvPr/>
        </p:nvSpPr>
        <p:spPr>
          <a:xfrm flipH="1" rot="10800000">
            <a:off x="3031560" y="746640"/>
            <a:ext cx="924120" cy="442440"/>
          </a:xfrm>
          <a:prstGeom prst="rect">
            <a:avLst/>
          </a:prstGeom>
          <a:solidFill>
            <a:srgbClr val="b523b4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26" name="Rectangle 37"/>
          <p:cNvSpPr/>
          <p:nvPr/>
        </p:nvSpPr>
        <p:spPr>
          <a:xfrm flipH="1" rot="10800000">
            <a:off x="3908160" y="747000"/>
            <a:ext cx="252000" cy="442080"/>
          </a:xfrm>
          <a:prstGeom prst="rect">
            <a:avLst/>
          </a:prstGeom>
          <a:solidFill>
            <a:srgbClr val="073779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27" name="Rectangle 36"/>
          <p:cNvSpPr/>
          <p:nvPr/>
        </p:nvSpPr>
        <p:spPr>
          <a:xfrm flipH="1" rot="10800000">
            <a:off x="4168440" y="747000"/>
            <a:ext cx="646920" cy="442080"/>
          </a:xfrm>
          <a:prstGeom prst="rect">
            <a:avLst/>
          </a:prstGeom>
          <a:solidFill>
            <a:srgbClr val="f29400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B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28" name="Rectangle 34"/>
          <p:cNvSpPr/>
          <p:nvPr/>
        </p:nvSpPr>
        <p:spPr>
          <a:xfrm flipH="1" rot="10800000">
            <a:off x="4791240" y="747000"/>
            <a:ext cx="715320" cy="442080"/>
          </a:xfrm>
          <a:prstGeom prst="rect">
            <a:avLst/>
          </a:prstGeom>
          <a:solidFill>
            <a:srgbClr val="ff014b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29" name="Rectangle 35"/>
          <p:cNvSpPr/>
          <p:nvPr/>
        </p:nvSpPr>
        <p:spPr>
          <a:xfrm flipH="1" rot="10800000">
            <a:off x="5488200" y="747000"/>
            <a:ext cx="559440" cy="442080"/>
          </a:xfrm>
          <a:prstGeom prst="rect">
            <a:avLst/>
          </a:prstGeom>
          <a:solidFill>
            <a:srgbClr val="009ee0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0" name="Rectangle 33"/>
          <p:cNvSpPr/>
          <p:nvPr/>
        </p:nvSpPr>
        <p:spPr>
          <a:xfrm flipH="1" rot="10800000">
            <a:off x="6023160" y="746640"/>
            <a:ext cx="828720" cy="442440"/>
          </a:xfrm>
          <a:prstGeom prst="rect">
            <a:avLst/>
          </a:prstGeom>
          <a:solidFill>
            <a:srgbClr val="83b818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1" name="Rectangle 32"/>
          <p:cNvSpPr/>
          <p:nvPr/>
        </p:nvSpPr>
        <p:spPr>
          <a:xfrm flipH="1" rot="10800000">
            <a:off x="6756480" y="747000"/>
            <a:ext cx="528120" cy="442080"/>
          </a:xfrm>
          <a:prstGeom prst="rect">
            <a:avLst/>
          </a:prstGeom>
          <a:solidFill>
            <a:srgbClr val="073779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2" name="Rectangle 31"/>
          <p:cNvSpPr/>
          <p:nvPr/>
        </p:nvSpPr>
        <p:spPr>
          <a:xfrm flipH="1" rot="10800000">
            <a:off x="7268040" y="747000"/>
            <a:ext cx="451440" cy="442080"/>
          </a:xfrm>
          <a:prstGeom prst="rect">
            <a:avLst/>
          </a:prstGeom>
          <a:solidFill>
            <a:srgbClr val="b523b4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3" name="Rectangle 29"/>
          <p:cNvSpPr/>
          <p:nvPr/>
        </p:nvSpPr>
        <p:spPr>
          <a:xfrm flipH="1" rot="10800000">
            <a:off x="7703280" y="747000"/>
            <a:ext cx="781200" cy="442080"/>
          </a:xfrm>
          <a:prstGeom prst="rect">
            <a:avLst/>
          </a:prstGeom>
          <a:solidFill>
            <a:srgbClr val="ff014b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BE" sz="1800" spc="-1" strike="noStrike">
              <a:solidFill>
                <a:srgbClr val="ffffff"/>
              </a:solidFill>
              <a:latin typeface="Arial"/>
              <a:ea typeface="DejaVu Sans"/>
            </a:endParaRPr>
          </a:p>
        </p:txBody>
      </p:sp>
      <p:sp>
        <p:nvSpPr>
          <p:cNvPr id="134" name="Carré corné 26"/>
          <p:cNvSpPr/>
          <p:nvPr/>
        </p:nvSpPr>
        <p:spPr>
          <a:xfrm>
            <a:off x="0" y="0"/>
            <a:ext cx="9141840" cy="1081440"/>
          </a:xfrm>
          <a:prstGeom prst="foldedCorner">
            <a:avLst>
              <a:gd name="adj" fmla="val 50000"/>
            </a:avLst>
          </a:prstGeom>
          <a:gradFill rotWithShape="0">
            <a:gsLst>
              <a:gs pos="0">
                <a:srgbClr val="009ee0"/>
              </a:gs>
              <a:gs pos="100000">
                <a:srgbClr val="003e90"/>
              </a:gs>
            </a:gsLst>
            <a:lin ang="16200000"/>
          </a:gradFill>
          <a:ln w="9360">
            <a:noFill/>
          </a:ln>
          <a:effectLst>
            <a:outerShdw dir="2700000" dist="37674" rotWithShape="0">
              <a:srgbClr val="000000">
                <a:alpha val="40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B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sp>
        <p:nvSpPr>
          <p:cNvPr id="135" name="Rectangle 9"/>
          <p:cNvSpPr/>
          <p:nvPr/>
        </p:nvSpPr>
        <p:spPr>
          <a:xfrm>
            <a:off x="0" y="6308640"/>
            <a:ext cx="9141840" cy="547200"/>
          </a:xfrm>
          <a:prstGeom prst="rect">
            <a:avLst/>
          </a:prstGeom>
          <a:solidFill>
            <a:srgbClr val="d9d9d9"/>
          </a:solidFill>
          <a:ln w="9360">
            <a:noFill/>
          </a:ln>
          <a:effectLst>
            <a:outerShdw dir="5400000" dist="23040" rotWithShape="0">
              <a:srgbClr val="000000">
                <a:alpha val="35000"/>
              </a:srgbClr>
            </a:outerShdw>
          </a:effectLst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endParaRPr b="0" lang="fr-BE" sz="1800" spc="-1" strike="noStrike">
              <a:solidFill>
                <a:srgbClr val="000000"/>
              </a:solidFill>
              <a:latin typeface="Arial"/>
              <a:ea typeface="DejaVu Sans"/>
            </a:endParaRPr>
          </a:p>
        </p:txBody>
      </p:sp>
      <p:pic>
        <p:nvPicPr>
          <p:cNvPr id="136" name="Image 8" descr=""/>
          <p:cNvPicPr/>
          <p:nvPr/>
        </p:nvPicPr>
        <p:blipFill>
          <a:blip r:embed="rId2"/>
          <a:stretch/>
        </p:blipFill>
        <p:spPr>
          <a:xfrm>
            <a:off x="8244000" y="5905440"/>
            <a:ext cx="677160" cy="783720"/>
          </a:xfrm>
          <a:prstGeom prst="rect">
            <a:avLst/>
          </a:prstGeom>
          <a:ln w="0">
            <a:noFill/>
          </a:ln>
        </p:spPr>
      </p:pic>
      <p:sp>
        <p:nvSpPr>
          <p:cNvPr id="137" name="PlaceHolder 1"/>
          <p:cNvSpPr>
            <a:spLocks noGrp="1"/>
          </p:cNvSpPr>
          <p:nvPr>
            <p:ph type="ftr" idx="12"/>
          </p:nvPr>
        </p:nvSpPr>
        <p:spPr>
          <a:xfrm>
            <a:off x="2340000" y="6426000"/>
            <a:ext cx="4461840" cy="3376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rPr>
              <a:t>&lt;footer&gt;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 type="sldNum" idx="13"/>
          </p:nvPr>
        </p:nvSpPr>
        <p:spPr>
          <a:xfrm>
            <a:off x="7020000" y="6426000"/>
            <a:ext cx="1078920" cy="3376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1B6E3BD-D6B3-445E-A35B-EA4BEA442320}" type="slidenum">
              <a: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39" name="PlaceHolder 3"/>
          <p:cNvSpPr>
            <a:spLocks noGrp="1"/>
          </p:cNvSpPr>
          <p:nvPr>
            <p:ph type="dt" idx="14"/>
          </p:nvPr>
        </p:nvSpPr>
        <p:spPr>
          <a:xfrm>
            <a:off x="457200" y="6426000"/>
            <a:ext cx="1664640" cy="337680"/>
          </a:xfrm>
          <a:prstGeom prst="rect">
            <a:avLst/>
          </a:prstGeom>
          <a:noFill/>
          <a:ln w="9360">
            <a:noFill/>
          </a:ln>
        </p:spPr>
        <p:txBody>
          <a:bodyPr lIns="90000" rIns="90000" tIns="45000" bIns="45000" anchor="t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0" name="PlaceHolder 4"/>
          <p:cNvSpPr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18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image" Target="../media/image13.svg"/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2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22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image" Target="../media/image15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23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slideLayout" Target="../slideLayouts/slideLayout5.xml"/><Relationship Id="rId3" Type="http://schemas.openxmlformats.org/officeDocument/2006/relationships/notesSlide" Target="../notesSlides/notesSlide26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image" Target="../media/image17.jpeg"/><Relationship Id="rId2" Type="http://schemas.openxmlformats.org/officeDocument/2006/relationships/image" Target="../media/image18.jpeg"/><Relationship Id="rId3" Type="http://schemas.openxmlformats.org/officeDocument/2006/relationships/slideLayout" Target="../slideLayouts/slideLayout3.xml"/><Relationship Id="rId4" Type="http://schemas.openxmlformats.org/officeDocument/2006/relationships/notesSlide" Target="../notesSlides/notesSlide28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32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33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image" Target="../media/image19.png"/><Relationship Id="rId2" Type="http://schemas.openxmlformats.org/officeDocument/2006/relationships/slideLayout" Target="../slideLayouts/slideLayout3.xml"/><Relationship Id="rId3" Type="http://schemas.openxmlformats.org/officeDocument/2006/relationships/notesSlide" Target="../notesSlides/notesSlide34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20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36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21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37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0240" cy="18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fr-FR" sz="4400" spc="-1" strike="noStrike">
                <a:solidFill>
                  <a:srgbClr val="1782bf"/>
                </a:solidFill>
                <a:latin typeface="Arial"/>
                <a:ea typeface="ＭＳ Ｐゴシック"/>
              </a:rPr>
              <a:t>Architecture de Ordinateurs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 type="subTitle"/>
          </p:nvPr>
        </p:nvSpPr>
        <p:spPr>
          <a:xfrm>
            <a:off x="4536000" y="5019120"/>
            <a:ext cx="3742200" cy="739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28600" indent="0" defTabSz="91440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i="1" lang="fr-BE" sz="2400" spc="-1" strike="noStrike">
                <a:solidFill>
                  <a:srgbClr val="404040"/>
                </a:solidFill>
                <a:latin typeface="Arial"/>
                <a:ea typeface="ＭＳ Ｐゴシック"/>
              </a:rPr>
              <a:t>Les composants d’un ordinateur élémentaire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3000">
        <p:fade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61560"/>
            <a:ext cx="8227440" cy="943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ffffff"/>
                </a:solidFill>
                <a:latin typeface="Verdana"/>
                <a:ea typeface="DejaVu Sans"/>
              </a:rPr>
              <a:t>Les composants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482760" y="1512000"/>
            <a:ext cx="8227440" cy="481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128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charset="2"/>
              <a:buChar char=""/>
            </a:pPr>
            <a:r>
              <a:rPr b="0" lang="fr-FR" sz="3600" spc="-1" strike="noStrike">
                <a:solidFill>
                  <a:srgbClr val="404040"/>
                </a:solidFill>
                <a:latin typeface="Arial"/>
                <a:ea typeface="DejaVu Sans"/>
              </a:rPr>
              <a:t>Logique binaire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lvl="1" marL="86364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Courier New" charset="2"/>
              <a:buChar char=""/>
            </a:pPr>
            <a:r>
              <a:rPr b="0" lang="fr-FR" sz="1800" spc="-1" strike="noStrike">
                <a:solidFill>
                  <a:srgbClr val="404040"/>
                </a:solidFill>
                <a:latin typeface="Arial"/>
                <a:ea typeface="DejaVu Sans"/>
              </a:rPr>
              <a:t>Codage des instructions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364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Courier New" charset="2"/>
              <a:buChar char=""/>
            </a:pPr>
            <a:r>
              <a:rPr b="0" lang="fr-FR" sz="1800" spc="-1" strike="noStrike">
                <a:solidFill>
                  <a:srgbClr val="404040"/>
                </a:solidFill>
                <a:latin typeface="Arial"/>
                <a:ea typeface="DejaVu Sans"/>
              </a:rPr>
              <a:t>Instruction = ensemble de bits que l'ordinateur comprend et exécute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364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Courier New" charset="2"/>
              <a:buChar char=""/>
            </a:pPr>
            <a:r>
              <a:rPr b="0" lang="fr-FR" sz="1800" spc="-1" strike="noStrike">
                <a:solidFill>
                  <a:srgbClr val="404040"/>
                </a:solidFill>
                <a:latin typeface="Arial"/>
                <a:ea typeface="DejaVu Sans"/>
              </a:rPr>
              <a:t>Ex. d’une instruction pour ajouter 2 nombres 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404040"/>
                </a:solidFill>
                <a:latin typeface="Arial"/>
                <a:ea typeface="DejaVu Sans"/>
              </a:rPr>
              <a:t>1000110010100000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i="1" lang="fr-FR" sz="1800" spc="-1" strike="noStrike">
                <a:solidFill>
                  <a:srgbClr val="404040"/>
                </a:solidFill>
                <a:latin typeface="Arial"/>
                <a:ea typeface="DejaVu Sans"/>
              </a:rPr>
              <a:t>add A, 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364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Courier New" charset="2"/>
              <a:buChar char=""/>
            </a:pPr>
            <a:r>
              <a:rPr b="0" lang="fr-FR" sz="1800" spc="-1" strike="noStrike">
                <a:solidFill>
                  <a:srgbClr val="404040"/>
                </a:solidFill>
                <a:latin typeface="Arial"/>
                <a:ea typeface="DejaVu Sans"/>
              </a:rPr>
              <a:t>Langage machine = représentation binaire des instructions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ftr" idx="34"/>
          </p:nvPr>
        </p:nvSpPr>
        <p:spPr>
          <a:xfrm>
            <a:off x="2340000" y="6426000"/>
            <a:ext cx="4461840" cy="337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rPr>
              <a:t>Information binaire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sldNum" idx="35"/>
          </p:nvPr>
        </p:nvSpPr>
        <p:spPr>
          <a:xfrm>
            <a:off x="7020000" y="6426000"/>
            <a:ext cx="1078920" cy="337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688843E-AD8E-4BA5-9F20-33A059A2892D}" type="slidenum">
              <a: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3000">
        <p:fade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457200" y="61560"/>
            <a:ext cx="8227440" cy="943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ffffff"/>
                </a:solidFill>
                <a:latin typeface="Verdana"/>
                <a:ea typeface="DejaVu Sans"/>
              </a:rPr>
              <a:t>Les composants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/>
          </p:nvPr>
        </p:nvSpPr>
        <p:spPr>
          <a:xfrm>
            <a:off x="482760" y="1512000"/>
            <a:ext cx="8227440" cy="481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128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charset="2"/>
              <a:buChar char=""/>
            </a:pPr>
            <a:r>
              <a:rPr b="0" lang="fr-FR" sz="3600" spc="-1" strike="noStrike">
                <a:solidFill>
                  <a:srgbClr val="404040"/>
                </a:solidFill>
                <a:latin typeface="Arial"/>
                <a:ea typeface="DejaVu Sans"/>
              </a:rPr>
              <a:t>Logique binaire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lvl="1" marL="86364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Courier New" charset="2"/>
              <a:buChar char=""/>
            </a:pPr>
            <a:r>
              <a:rPr b="0" lang="fr-FR" sz="1800" spc="-1" strike="noStrike">
                <a:solidFill>
                  <a:srgbClr val="404040"/>
                </a:solidFill>
                <a:latin typeface="Arial"/>
                <a:ea typeface="DejaVu Sans"/>
              </a:rPr>
              <a:t>Langage machine : 1 et 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ftr" idx="36"/>
          </p:nvPr>
        </p:nvSpPr>
        <p:spPr>
          <a:xfrm>
            <a:off x="2340000" y="6426000"/>
            <a:ext cx="4461840" cy="337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rPr>
              <a:t>Information binaire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sldNum" idx="37"/>
          </p:nvPr>
        </p:nvSpPr>
        <p:spPr>
          <a:xfrm>
            <a:off x="7020000" y="6426000"/>
            <a:ext cx="1078920" cy="337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77D73E8-B942-4E0C-A5C5-F7BA65977696}" type="slidenum">
              <a: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95" name="" descr=""/>
          <p:cNvPicPr/>
          <p:nvPr/>
        </p:nvPicPr>
        <p:blipFill>
          <a:blip r:embed="rId1"/>
          <a:stretch/>
        </p:blipFill>
        <p:spPr>
          <a:xfrm>
            <a:off x="4343400" y="1716120"/>
            <a:ext cx="3657240" cy="44557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3000">
        <p:fade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61560"/>
            <a:ext cx="8227440" cy="943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ffffff"/>
                </a:solidFill>
                <a:latin typeface="Verdana"/>
                <a:ea typeface="DejaVu Sans"/>
              </a:rPr>
              <a:t>Les composants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482760" y="1512000"/>
            <a:ext cx="8227440" cy="481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678960" indent="-57168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charset="2"/>
              <a:buChar char=""/>
            </a:pPr>
            <a:r>
              <a:rPr b="0" lang="fr-FR" sz="3600" spc="-1" strike="noStrike">
                <a:solidFill>
                  <a:srgbClr val="404040"/>
                </a:solidFill>
                <a:latin typeface="Arial"/>
                <a:ea typeface="DejaVu Sans"/>
              </a:rPr>
              <a:t>Les composants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lvl="1" marL="882720" indent="-34308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Courier New" charset="2"/>
              <a:buChar char=""/>
            </a:pPr>
            <a:r>
              <a:rPr b="0" lang="fr-FR" sz="1800" spc="-1" strike="noStrike">
                <a:solidFill>
                  <a:srgbClr val="404040"/>
                </a:solidFill>
                <a:latin typeface="Arial"/>
                <a:ea typeface="DejaVu Sans"/>
              </a:rPr>
              <a:t>Organisation générale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14440" indent="-285840" defTabSz="914400">
              <a:lnSpc>
                <a:spcPct val="100000"/>
              </a:lnSpc>
              <a:spcBef>
                <a:spcPts val="1134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8" name="PlaceHolder 3"/>
          <p:cNvSpPr>
            <a:spLocks noGrp="1"/>
          </p:cNvSpPr>
          <p:nvPr>
            <p:ph type="ftr" idx="38"/>
          </p:nvPr>
        </p:nvSpPr>
        <p:spPr>
          <a:xfrm>
            <a:off x="2340000" y="6426000"/>
            <a:ext cx="4461840" cy="337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rPr>
              <a:t>Les composants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9" name="PlaceHolder 4"/>
          <p:cNvSpPr>
            <a:spLocks noGrp="1"/>
          </p:cNvSpPr>
          <p:nvPr>
            <p:ph type="sldNum" idx="39"/>
          </p:nvPr>
        </p:nvSpPr>
        <p:spPr>
          <a:xfrm>
            <a:off x="7020000" y="6426000"/>
            <a:ext cx="1078920" cy="337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FC8F8D0-E16B-4863-8C82-F4CECD6322B1}" type="slidenum">
              <a: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00" name="" descr=""/>
          <p:cNvPicPr/>
          <p:nvPr/>
        </p:nvPicPr>
        <p:blipFill>
          <a:blip r:embed="rId1"/>
          <a:stretch/>
        </p:blipFill>
        <p:spPr>
          <a:xfrm>
            <a:off x="2743200" y="2640240"/>
            <a:ext cx="5145480" cy="3158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3000">
        <p:fade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61560"/>
            <a:ext cx="8227440" cy="943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ffffff"/>
                </a:solidFill>
                <a:latin typeface="Verdana"/>
                <a:ea typeface="DejaVu Sans"/>
              </a:rPr>
              <a:t>Les composants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482760" y="1512000"/>
            <a:ext cx="8227440" cy="481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678960" indent="-57168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charset="2"/>
              <a:buChar char=""/>
            </a:pPr>
            <a:r>
              <a:rPr b="0" lang="fr-FR" sz="3600" spc="-1" strike="noStrike">
                <a:solidFill>
                  <a:srgbClr val="404040"/>
                </a:solidFill>
                <a:latin typeface="Arial"/>
                <a:ea typeface="DejaVu Sans"/>
              </a:rPr>
              <a:t>Les composants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lvl="1" marL="882720" indent="-34308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Courier New" charset="2"/>
              <a:buChar char=""/>
            </a:pPr>
            <a:r>
              <a:rPr b="0" lang="fr-FR" sz="1800" spc="-1" strike="noStrike">
                <a:solidFill>
                  <a:srgbClr val="404040"/>
                </a:solidFill>
                <a:latin typeface="Arial"/>
                <a:ea typeface="DejaVu Sans"/>
              </a:rPr>
              <a:t>mémoires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82720" indent="-34308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Courier New" charset="2"/>
              <a:buChar char=""/>
            </a:pPr>
            <a:r>
              <a:rPr b="0" lang="fr-FR" sz="1800" spc="-1" strike="noStrike">
                <a:solidFill>
                  <a:srgbClr val="404040"/>
                </a:solidFill>
                <a:latin typeface="Arial"/>
                <a:ea typeface="DejaVu Sans"/>
              </a:rPr>
              <a:t>Interfaces entrée/sortie( I/O 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82720" indent="-34308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Courier New" charset="2"/>
              <a:buChar char=""/>
            </a:pPr>
            <a:r>
              <a:rPr b="0" lang="fr-FR" sz="1800" spc="-1" strike="noStrike">
                <a:solidFill>
                  <a:srgbClr val="404040"/>
                </a:solidFill>
                <a:latin typeface="Arial"/>
                <a:ea typeface="DejaVu Sans"/>
              </a:rPr>
              <a:t>Le processeur (CPU)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82720" indent="-34308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Courier New" charset="2"/>
              <a:buChar char=""/>
            </a:pPr>
            <a:r>
              <a:rPr b="0" lang="fr-FR" sz="1800" spc="-1" strike="noStrike">
                <a:solidFill>
                  <a:srgbClr val="404040"/>
                </a:solidFill>
                <a:latin typeface="Arial"/>
                <a:ea typeface="DejaVu Sans"/>
              </a:rPr>
              <a:t>Les bus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14440" indent="-285840" defTabSz="914400">
              <a:lnSpc>
                <a:spcPct val="100000"/>
              </a:lnSpc>
              <a:spcBef>
                <a:spcPts val="1134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 type="ftr" idx="40"/>
          </p:nvPr>
        </p:nvSpPr>
        <p:spPr>
          <a:xfrm>
            <a:off x="2340000" y="6426000"/>
            <a:ext cx="4461840" cy="337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rPr>
              <a:t>Les composants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 type="sldNum" idx="41"/>
          </p:nvPr>
        </p:nvSpPr>
        <p:spPr>
          <a:xfrm>
            <a:off x="7020000" y="6426000"/>
            <a:ext cx="1078920" cy="337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60A8E14-AE1F-4C7D-8653-EF0C9BB4C7C6}" type="slidenum">
              <a: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3000">
        <p:fade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61560"/>
            <a:ext cx="8227440" cy="943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ffffff"/>
                </a:solidFill>
                <a:latin typeface="Verdana"/>
                <a:ea typeface="DejaVu Sans"/>
              </a:rPr>
              <a:t>Les composants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2"/>
          <p:cNvSpPr>
            <a:spLocks noGrp="1"/>
          </p:cNvSpPr>
          <p:nvPr>
            <p:ph/>
          </p:nvPr>
        </p:nvSpPr>
        <p:spPr>
          <a:xfrm>
            <a:off x="482760" y="1512000"/>
            <a:ext cx="8227440" cy="481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678960" indent="-57168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charset="2"/>
              <a:buChar char=""/>
            </a:pPr>
            <a:r>
              <a:rPr b="0" lang="fr-FR" sz="3600" spc="-1" strike="noStrike">
                <a:solidFill>
                  <a:srgbClr val="404040"/>
                </a:solidFill>
                <a:latin typeface="Arial"/>
                <a:ea typeface="DejaVu Sans"/>
              </a:rPr>
              <a:t>Mémoire centrale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lvl="1" marL="882720" indent="-34308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Courier New" charset="2"/>
              <a:buChar char=""/>
            </a:pPr>
            <a:r>
              <a:rPr b="0" lang="fr-FR" sz="1800" spc="-1" strike="noStrike">
                <a:solidFill>
                  <a:srgbClr val="404040"/>
                </a:solidFill>
                <a:latin typeface="Arial"/>
                <a:ea typeface="DejaVu Sans"/>
              </a:rPr>
              <a:t>Circuits électroniques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82720" indent="-34308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Courier New" charset="2"/>
              <a:buChar char=""/>
            </a:pPr>
            <a:r>
              <a:rPr b="0" lang="fr-FR" sz="1800" spc="-1" strike="noStrike">
                <a:solidFill>
                  <a:srgbClr val="404040"/>
                </a:solidFill>
                <a:latin typeface="Arial"/>
                <a:ea typeface="DejaVu Sans"/>
              </a:rPr>
              <a:t>stocke les données et les instructions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82720" indent="-34308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Courier New" charset="2"/>
              <a:buChar char=""/>
            </a:pPr>
            <a:r>
              <a:rPr b="0" lang="fr-FR" sz="1800" spc="-1" strike="noStrike">
                <a:solidFill>
                  <a:srgbClr val="404040"/>
                </a:solidFill>
                <a:latin typeface="Arial"/>
                <a:ea typeface="DejaVu Sans"/>
              </a:rPr>
              <a:t>Plusieurs types de mémoires :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404040"/>
                </a:solidFill>
                <a:latin typeface="Arial"/>
                <a:ea typeface="DejaVu Sans"/>
              </a:rPr>
              <a:t>ROM → informations permanentes (ex. BIOS)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404040"/>
                </a:solidFill>
                <a:latin typeface="Arial"/>
                <a:ea typeface="DejaVu Sans"/>
              </a:rPr>
              <a:t>RAM → informations temporaires (ex. programme en cours)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404040"/>
                </a:solidFill>
                <a:latin typeface="Arial"/>
                <a:ea typeface="DejaVu Sans"/>
              </a:rPr>
              <a:t>Suivant la technologie de mise en œuvre 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404040"/>
                </a:solidFill>
                <a:latin typeface="Arial"/>
                <a:ea typeface="DejaVu Sans"/>
              </a:rPr>
              <a:t>Static RAM (SRAM)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 defTabSz="914400">
              <a:lnSpc>
                <a:spcPct val="9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fr-FR" sz="1800" spc="-1" strike="noStrike">
                <a:solidFill>
                  <a:srgbClr val="404040"/>
                </a:solidFill>
                <a:latin typeface="Arial"/>
                <a:ea typeface="DejaVu Sans"/>
              </a:rPr>
              <a:t>Dynamic RAM (DRAM)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82720" indent="-34308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Courier New" charset="2"/>
              <a:buChar char=""/>
            </a:pPr>
            <a:r>
              <a:rPr b="0" lang="fr-FR" sz="1800" spc="-1" strike="noStrike">
                <a:solidFill>
                  <a:srgbClr val="404040"/>
                </a:solidFill>
                <a:latin typeface="Arial"/>
                <a:ea typeface="DejaVu Sans"/>
              </a:rPr>
              <a:t>Caractéristiques 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404040"/>
                </a:solidFill>
                <a:latin typeface="Arial"/>
                <a:ea typeface="DejaVu Sans"/>
              </a:rPr>
              <a:t>ROM → non modifiable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404040"/>
                </a:solidFill>
                <a:latin typeface="Arial"/>
                <a:ea typeface="DejaVu Sans"/>
              </a:rPr>
              <a:t>RAM → modifiable en temps réel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14440" indent="-285840" defTabSz="914400">
              <a:lnSpc>
                <a:spcPct val="100000"/>
              </a:lnSpc>
              <a:spcBef>
                <a:spcPts val="1134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3"/>
          <p:cNvSpPr>
            <a:spLocks noGrp="1"/>
          </p:cNvSpPr>
          <p:nvPr>
            <p:ph type="ftr" idx="42"/>
          </p:nvPr>
        </p:nvSpPr>
        <p:spPr>
          <a:xfrm>
            <a:off x="2340000" y="6426000"/>
            <a:ext cx="4461840" cy="337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rPr>
              <a:t>les mémoires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8" name="PlaceHolder 4"/>
          <p:cNvSpPr>
            <a:spLocks noGrp="1"/>
          </p:cNvSpPr>
          <p:nvPr>
            <p:ph type="sldNum" idx="43"/>
          </p:nvPr>
        </p:nvSpPr>
        <p:spPr>
          <a:xfrm>
            <a:off x="7020000" y="6426000"/>
            <a:ext cx="1078920" cy="337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766A0F3-8180-495D-8D43-56CDC138BC68}" type="slidenum">
              <a: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3000">
        <p:fade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457200" y="61560"/>
            <a:ext cx="8227440" cy="943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ffffff"/>
                </a:solidFill>
                <a:latin typeface="Verdana"/>
                <a:ea typeface="DejaVu Sans"/>
              </a:rPr>
              <a:t>Les composants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/>
          </p:nvPr>
        </p:nvSpPr>
        <p:spPr>
          <a:xfrm>
            <a:off x="482760" y="1512000"/>
            <a:ext cx="8227440" cy="481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678960" indent="-57168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charset="2"/>
              <a:buChar char=""/>
            </a:pPr>
            <a:r>
              <a:rPr b="0" lang="fr-FR" sz="3600" spc="-1" strike="noStrike">
                <a:solidFill>
                  <a:srgbClr val="404040"/>
                </a:solidFill>
                <a:latin typeface="Arial"/>
                <a:ea typeface="DejaVu Sans"/>
              </a:rPr>
              <a:t>Mémoires : hiérarchie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lvl="1" marL="882720" indent="-34308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Courier New" charset="2"/>
              <a:buChar char=""/>
            </a:pPr>
            <a:r>
              <a:rPr b="0" lang="fr-FR" sz="1800" spc="-1" strike="noStrike">
                <a:solidFill>
                  <a:srgbClr val="404040"/>
                </a:solidFill>
                <a:latin typeface="Arial"/>
                <a:ea typeface="DejaVu Sans"/>
              </a:rPr>
              <a:t>l’information dans un ordinateur ne se fait pas en un lieu unique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82720" indent="-34308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Courier New" charset="2"/>
              <a:buChar char=""/>
            </a:pPr>
            <a:r>
              <a:rPr b="0" lang="fr-FR" sz="1800" spc="-1" strike="noStrike">
                <a:solidFill>
                  <a:srgbClr val="404040"/>
                </a:solidFill>
                <a:latin typeface="Arial"/>
                <a:ea typeface="DejaVu Sans"/>
              </a:rPr>
              <a:t>Elle est organisée au travers d’une hiérarchie de mémoires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14440" indent="-285840" defTabSz="914400">
              <a:lnSpc>
                <a:spcPct val="100000"/>
              </a:lnSpc>
              <a:spcBef>
                <a:spcPts val="1134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ftr" idx="44"/>
          </p:nvPr>
        </p:nvSpPr>
        <p:spPr>
          <a:xfrm>
            <a:off x="2340000" y="6426000"/>
            <a:ext cx="4461840" cy="337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rPr>
              <a:t>les mémoires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sldNum" idx="45"/>
          </p:nvPr>
        </p:nvSpPr>
        <p:spPr>
          <a:xfrm>
            <a:off x="7020000" y="6426000"/>
            <a:ext cx="1078920" cy="337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55EC20B-F1C6-4190-AADA-58CAE3725B9B}" type="slidenum">
              <a: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13" name="" descr=""/>
          <p:cNvPicPr/>
          <p:nvPr/>
        </p:nvPicPr>
        <p:blipFill>
          <a:blip r:embed="rId1"/>
          <a:stretch/>
        </p:blipFill>
        <p:spPr>
          <a:xfrm>
            <a:off x="2057400" y="3007800"/>
            <a:ext cx="5134680" cy="31633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3000">
        <p:fade/>
      </p:transition>
    </mc:Choice>
    <mc:Fallback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61560"/>
            <a:ext cx="8227440" cy="943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ffffff"/>
                </a:solidFill>
                <a:latin typeface="Verdana"/>
                <a:ea typeface="DejaVu Sans"/>
              </a:rPr>
              <a:t>Les composants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482760" y="1512000"/>
            <a:ext cx="8227440" cy="481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678960" indent="-57168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charset="2"/>
              <a:buChar char=""/>
            </a:pPr>
            <a:r>
              <a:rPr b="0" lang="fr-FR" sz="3600" spc="-1" strike="noStrike">
                <a:solidFill>
                  <a:srgbClr val="404040"/>
                </a:solidFill>
                <a:latin typeface="Arial"/>
                <a:ea typeface="DejaVu Sans"/>
              </a:rPr>
              <a:t>Les interfaces d’entrée/sortie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lvl="1" marL="882720" indent="-34308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Courier New" charset="2"/>
              <a:buChar char=""/>
            </a:pPr>
            <a:r>
              <a:rPr b="0" lang="fr-FR" sz="1800" spc="-1" strike="noStrike">
                <a:solidFill>
                  <a:srgbClr val="404040"/>
                </a:solidFill>
                <a:latin typeface="Arial"/>
                <a:ea typeface="DejaVu Sans"/>
              </a:rPr>
              <a:t>Communication avec le monde extérieur 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404040"/>
                </a:solidFill>
                <a:latin typeface="Arial"/>
                <a:ea typeface="DejaVu Sans"/>
              </a:rPr>
              <a:t>Clavier, souris, moniteur, disques durs, clés USB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404040"/>
                </a:solidFill>
                <a:latin typeface="Arial"/>
                <a:ea typeface="DejaVu Sans"/>
              </a:rPr>
              <a:t>Interfaces réseaux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404040"/>
                </a:solidFill>
                <a:latin typeface="Arial"/>
                <a:ea typeface="DejaVu Sans"/>
              </a:rPr>
              <a:t>...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82720" indent="-34308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Courier New" charset="2"/>
              <a:buChar char=""/>
            </a:pPr>
            <a:r>
              <a:rPr b="0" lang="fr-FR" sz="1800" spc="-1" strike="noStrike">
                <a:solidFill>
                  <a:srgbClr val="404040"/>
                </a:solidFill>
                <a:latin typeface="Arial"/>
                <a:ea typeface="DejaVu Sans"/>
              </a:rPr>
              <a:t>Gérées par le processeur via un bus de communication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82720" indent="-34308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Courier New" charset="2"/>
              <a:buChar char=""/>
            </a:pPr>
            <a:r>
              <a:rPr b="0" lang="fr-FR" sz="1800" spc="-1" strike="noStrike">
                <a:solidFill>
                  <a:srgbClr val="404040"/>
                </a:solidFill>
                <a:latin typeface="Arial"/>
                <a:ea typeface="DejaVu Sans"/>
              </a:rPr>
              <a:t>Pilotées par des contrôleurs spécifiques pour alléger le CPU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14440" indent="-285840" defTabSz="914400">
              <a:lnSpc>
                <a:spcPct val="100000"/>
              </a:lnSpc>
              <a:spcBef>
                <a:spcPts val="1134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ftr" idx="46"/>
          </p:nvPr>
        </p:nvSpPr>
        <p:spPr>
          <a:xfrm>
            <a:off x="2340000" y="6426000"/>
            <a:ext cx="4461840" cy="337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rPr>
              <a:t>Les I/O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sldNum" idx="47"/>
          </p:nvPr>
        </p:nvSpPr>
        <p:spPr>
          <a:xfrm>
            <a:off x="7020000" y="6426000"/>
            <a:ext cx="1078920" cy="337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4228B37-3705-4D14-ACF3-59E5AE196C66}" type="slidenum">
              <a: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3000">
        <p:fade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457200" y="61560"/>
            <a:ext cx="8227440" cy="943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ffffff"/>
                </a:solidFill>
                <a:latin typeface="Verdana"/>
                <a:ea typeface="DejaVu Sans"/>
              </a:rPr>
              <a:t>Les composants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/>
          </p:nvPr>
        </p:nvSpPr>
        <p:spPr>
          <a:xfrm>
            <a:off x="482760" y="1512000"/>
            <a:ext cx="8227440" cy="481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678960" indent="-57168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charset="2"/>
              <a:buChar char=""/>
            </a:pPr>
            <a:r>
              <a:rPr b="0" lang="fr-FR" sz="3600" spc="-1" strike="noStrike">
                <a:solidFill>
                  <a:srgbClr val="404040"/>
                </a:solidFill>
                <a:latin typeface="Arial"/>
                <a:ea typeface="DejaVu Sans"/>
              </a:rPr>
              <a:t>Le processeur (CPU)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lvl="1" marL="882720" indent="-34308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Courier New" charset="2"/>
              <a:buChar char=""/>
            </a:pPr>
            <a:r>
              <a:rPr b="0" lang="fr-FR" sz="1800" spc="-1" strike="noStrike">
                <a:solidFill>
                  <a:srgbClr val="404040"/>
                </a:solidFill>
                <a:latin typeface="Arial"/>
                <a:ea typeface="DejaVu Sans"/>
              </a:rPr>
              <a:t>Exécute les instructions stockées en mémoire centrale.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82720" indent="-34308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Courier New" charset="2"/>
              <a:buChar char=""/>
            </a:pPr>
            <a:r>
              <a:rPr b="0" lang="fr-FR" sz="1800" spc="-1" strike="noStrike">
                <a:solidFill>
                  <a:srgbClr val="404040"/>
                </a:solidFill>
                <a:latin typeface="Arial"/>
                <a:ea typeface="DejaVu Sans"/>
              </a:rPr>
              <a:t>Contrôle l’ensemble des autres composants via des bus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82720" indent="-34308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Courier New" charset="2"/>
              <a:buChar char=""/>
            </a:pPr>
            <a:r>
              <a:rPr b="0" lang="fr-FR" sz="1800" spc="-1" strike="noStrike">
                <a:solidFill>
                  <a:srgbClr val="404040"/>
                </a:solidFill>
                <a:latin typeface="Arial"/>
                <a:ea typeface="DejaVu Sans"/>
              </a:rPr>
              <a:t>Chef d’orchestre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82720" indent="-34308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Courier New" charset="2"/>
              <a:buChar char=""/>
            </a:pPr>
            <a:r>
              <a:rPr b="0" lang="fr-FR" sz="1800" spc="-1" strike="noStrike">
                <a:solidFill>
                  <a:srgbClr val="404040"/>
                </a:solidFill>
                <a:latin typeface="Arial"/>
                <a:ea typeface="DejaVu Sans"/>
              </a:rPr>
              <a:t>Il est constitué de 4 parties 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404040"/>
                </a:solidFill>
                <a:latin typeface="Arial"/>
                <a:ea typeface="DejaVu Sans"/>
              </a:rPr>
              <a:t>l’unité arithmétique et logique (ALU),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404040"/>
                </a:solidFill>
                <a:latin typeface="Arial"/>
                <a:ea typeface="DejaVu Sans"/>
              </a:rPr>
              <a:t>les registres de type adresse (MAR) ou données (MDR)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404040"/>
                </a:solidFill>
                <a:latin typeface="Arial"/>
                <a:ea typeface="DejaVu Sans"/>
              </a:rPr>
              <a:t>l’unité de contrôle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404040"/>
                </a:solidFill>
                <a:latin typeface="Arial"/>
                <a:ea typeface="DejaVu Sans"/>
              </a:rPr>
              <a:t>le bus de communication interne permettant l’échange des données et des commandes entre les différentes parties du microprocesseur.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14440" indent="-285840" defTabSz="914400">
              <a:lnSpc>
                <a:spcPct val="100000"/>
              </a:lnSpc>
              <a:spcBef>
                <a:spcPts val="1134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ftr" idx="48"/>
          </p:nvPr>
        </p:nvSpPr>
        <p:spPr>
          <a:xfrm>
            <a:off x="2340000" y="6426000"/>
            <a:ext cx="4461840" cy="337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rPr>
              <a:t>Le CPU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sldNum" idx="49"/>
          </p:nvPr>
        </p:nvSpPr>
        <p:spPr>
          <a:xfrm>
            <a:off x="7020000" y="6426000"/>
            <a:ext cx="1078920" cy="337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FA8F166-9FBC-4C06-9A6B-06E66355538E}" type="slidenum">
              <a: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3000">
        <p:fade/>
      </p:transition>
    </mc:Choice>
    <mc:Fallback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57200" y="61560"/>
            <a:ext cx="8227440" cy="943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ffffff"/>
                </a:solidFill>
                <a:latin typeface="Verdana"/>
                <a:ea typeface="DejaVu Sans"/>
              </a:rPr>
              <a:t>Les composants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482760" y="1512000"/>
            <a:ext cx="8227440" cy="481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678960" indent="-57168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charset="2"/>
              <a:buChar char=""/>
            </a:pPr>
            <a:r>
              <a:rPr b="0" lang="fr-FR" sz="3600" spc="-1" strike="noStrike">
                <a:solidFill>
                  <a:srgbClr val="404040"/>
                </a:solidFill>
                <a:latin typeface="Arial"/>
                <a:ea typeface="DejaVu Sans"/>
              </a:rPr>
              <a:t>Le processeur (CPU)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882720" indent="0" defTabSz="914400">
              <a:lnSpc>
                <a:spcPct val="100000"/>
              </a:lnSpc>
              <a:spcBef>
                <a:spcPts val="1134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14440" indent="-285840" defTabSz="914400">
              <a:lnSpc>
                <a:spcPct val="100000"/>
              </a:lnSpc>
              <a:spcBef>
                <a:spcPts val="1134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ftr" idx="50"/>
          </p:nvPr>
        </p:nvSpPr>
        <p:spPr>
          <a:xfrm>
            <a:off x="2340000" y="6426000"/>
            <a:ext cx="4461840" cy="337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rPr>
              <a:t>Le CPU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sldNum" idx="51"/>
          </p:nvPr>
        </p:nvSpPr>
        <p:spPr>
          <a:xfrm>
            <a:off x="7020000" y="6426000"/>
            <a:ext cx="1078920" cy="337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635F514-466A-4FB9-BC27-901D387AC899}" type="slidenum">
              <a: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26" name="" descr=""/>
          <p:cNvPicPr/>
          <p:nvPr/>
        </p:nvPicPr>
        <p:blipFill>
          <a:blip r:embed="rId1"/>
          <a:stretch/>
        </p:blipFill>
        <p:spPr>
          <a:xfrm>
            <a:off x="2971800" y="2743200"/>
            <a:ext cx="4007880" cy="2350800"/>
          </a:xfrm>
          <a:prstGeom prst="rect">
            <a:avLst/>
          </a:prstGeom>
          <a:ln w="0">
            <a:noFill/>
          </a:ln>
        </p:spPr>
      </p:pic>
      <p:sp>
        <p:nvSpPr>
          <p:cNvPr id="227" name=""/>
          <p:cNvSpPr/>
          <p:nvPr/>
        </p:nvSpPr>
        <p:spPr>
          <a:xfrm>
            <a:off x="685800" y="4343400"/>
            <a:ext cx="2056320" cy="913320"/>
          </a:xfrm>
          <a:prstGeom prst="wedgeRoundRectCallout">
            <a:avLst>
              <a:gd name="adj1" fmla="val 79740"/>
              <a:gd name="adj2" fmla="val 2537"/>
              <a:gd name="adj3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Calculs arithmétiques et logiques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"/>
          <p:cNvSpPr/>
          <p:nvPr/>
        </p:nvSpPr>
        <p:spPr>
          <a:xfrm>
            <a:off x="482760" y="2286000"/>
            <a:ext cx="1802160" cy="913320"/>
          </a:xfrm>
          <a:prstGeom prst="wedgeRoundRectCallout">
            <a:avLst>
              <a:gd name="adj1" fmla="val 94208"/>
              <a:gd name="adj2" fmla="val 43347"/>
              <a:gd name="adj3" fmla="val 16667"/>
            </a:avLst>
          </a:prstGeom>
          <a:solidFill>
            <a:srgbClr val="ffff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Coordonne le flux des instructions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"/>
          <p:cNvSpPr/>
          <p:nvPr/>
        </p:nvSpPr>
        <p:spPr>
          <a:xfrm>
            <a:off x="5715000" y="5257800"/>
            <a:ext cx="2056320" cy="913320"/>
          </a:xfrm>
          <a:prstGeom prst="wedgeRoundRectCallout">
            <a:avLst>
              <a:gd name="adj1" fmla="val -52726"/>
              <a:gd name="adj2" fmla="val -90925"/>
              <a:gd name="adj3" fmla="val 16667"/>
            </a:avLst>
          </a:prstGeom>
          <a:solidFill>
            <a:srgbClr val="f7d1d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zones de mémorisation interne au CPU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3000">
        <p:fade/>
      </p:transition>
    </mc:Choice>
    <mc:Fallback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457200" y="61560"/>
            <a:ext cx="8227440" cy="943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ffffff"/>
                </a:solidFill>
                <a:latin typeface="Verdana"/>
                <a:ea typeface="DejaVu Sans"/>
              </a:rPr>
              <a:t>Les composants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1" name="PlaceHolder 2"/>
          <p:cNvSpPr>
            <a:spLocks noGrp="1"/>
          </p:cNvSpPr>
          <p:nvPr>
            <p:ph/>
          </p:nvPr>
        </p:nvSpPr>
        <p:spPr>
          <a:xfrm>
            <a:off x="482760" y="1512000"/>
            <a:ext cx="8227440" cy="481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678960" indent="-57168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charset="2"/>
              <a:buChar char=""/>
            </a:pPr>
            <a:r>
              <a:rPr b="0" lang="fr-FR" sz="3600" spc="-1" strike="noStrike">
                <a:solidFill>
                  <a:srgbClr val="404040"/>
                </a:solidFill>
                <a:latin typeface="Arial"/>
                <a:ea typeface="DejaVu Sans"/>
              </a:rPr>
              <a:t>Les bus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lvl="1" marL="882720" indent="-34308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Courier New" charset="2"/>
              <a:buChar char=""/>
            </a:pPr>
            <a:r>
              <a:rPr b="0" lang="fr-FR" sz="1800" spc="-1" strike="noStrike">
                <a:solidFill>
                  <a:srgbClr val="404040"/>
                </a:solidFill>
                <a:latin typeface="Arial"/>
                <a:ea typeface="DejaVu Sans"/>
              </a:rPr>
              <a:t>Tous les composants doivent interagir entre eux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82720" indent="-34308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Courier New" charset="2"/>
              <a:buChar char=""/>
            </a:pPr>
            <a:r>
              <a:rPr b="0" lang="fr-FR" sz="1800" spc="-1" strike="noStrike">
                <a:solidFill>
                  <a:srgbClr val="404040"/>
                </a:solidFill>
                <a:latin typeface="Arial"/>
                <a:ea typeface="DejaVu Sans"/>
              </a:rPr>
              <a:t>Circuits électroniques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82720" indent="-34308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Courier New" charset="2"/>
              <a:buChar char=""/>
            </a:pPr>
            <a:r>
              <a:rPr b="0" lang="fr-FR" sz="1800" spc="-1" strike="noStrike">
                <a:solidFill>
                  <a:srgbClr val="404040"/>
                </a:solidFill>
                <a:latin typeface="Arial"/>
                <a:ea typeface="DejaVu Sans"/>
              </a:rPr>
              <a:t>Interconnectés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82720" indent="-34308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Courier New" charset="2"/>
              <a:buChar char=""/>
            </a:pPr>
            <a:r>
              <a:rPr b="0" lang="fr-FR" sz="1800" spc="-1" strike="noStrike">
                <a:solidFill>
                  <a:srgbClr val="404040"/>
                </a:solidFill>
                <a:latin typeface="Arial"/>
                <a:ea typeface="DejaVu Sans"/>
              </a:rPr>
              <a:t>Via des bus ( ensemble de conducteurs électriques)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32084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Arial" charset="2"/>
              <a:buChar char=""/>
            </a:pPr>
            <a:r>
              <a:rPr b="0" lang="fr-FR" sz="1800" spc="-1" strike="noStrike">
                <a:solidFill>
                  <a:srgbClr val="404040"/>
                </a:solidFill>
                <a:latin typeface="Arial"/>
                <a:ea typeface="DejaVu Sans"/>
              </a:rPr>
              <a:t>ADDRESS : gestion adresses mémoire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32084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Arial" charset="2"/>
              <a:buChar char=""/>
            </a:pPr>
            <a:r>
              <a:rPr b="0" lang="fr-FR" sz="1800" spc="-1" strike="noStrike">
                <a:solidFill>
                  <a:srgbClr val="404040"/>
                </a:solidFill>
                <a:latin typeface="Arial"/>
                <a:ea typeface="DejaVu Sans"/>
              </a:rPr>
              <a:t>DATA : transmission de données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32084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Arial" charset="2"/>
              <a:buChar char=""/>
            </a:pPr>
            <a:r>
              <a:rPr b="0" lang="fr-FR" sz="1800" spc="-1" strike="noStrike">
                <a:solidFill>
                  <a:srgbClr val="404040"/>
                </a:solidFill>
                <a:latin typeface="Arial"/>
                <a:ea typeface="DejaVu Sans"/>
              </a:rPr>
              <a:t>CONTROL : synchronisation des opérations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14440" indent="-285840" defTabSz="914400">
              <a:lnSpc>
                <a:spcPct val="100000"/>
              </a:lnSpc>
              <a:spcBef>
                <a:spcPts val="1134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3"/>
          <p:cNvSpPr>
            <a:spLocks noGrp="1"/>
          </p:cNvSpPr>
          <p:nvPr>
            <p:ph type="ftr" idx="52"/>
          </p:nvPr>
        </p:nvSpPr>
        <p:spPr>
          <a:xfrm>
            <a:off x="2340000" y="6426000"/>
            <a:ext cx="4461840" cy="337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rPr>
              <a:t>Les bus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3" name="PlaceHolder 4"/>
          <p:cNvSpPr>
            <a:spLocks noGrp="1"/>
          </p:cNvSpPr>
          <p:nvPr>
            <p:ph type="sldNum" idx="53"/>
          </p:nvPr>
        </p:nvSpPr>
        <p:spPr>
          <a:xfrm>
            <a:off x="7020000" y="6426000"/>
            <a:ext cx="1078920" cy="337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500B307-9DD6-47B8-93F6-BDE8650918B8}" type="slidenum">
              <a: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30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457200" y="61560"/>
            <a:ext cx="8227440" cy="943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ffffff"/>
                </a:solidFill>
                <a:latin typeface="Verdana"/>
                <a:ea typeface="DejaVu Sans"/>
              </a:rPr>
              <a:t>Les composants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/>
          </p:nvPr>
        </p:nvSpPr>
        <p:spPr>
          <a:xfrm>
            <a:off x="482760" y="1512000"/>
            <a:ext cx="8227440" cy="481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128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charset="2"/>
              <a:buChar char=""/>
            </a:pPr>
            <a:r>
              <a:rPr b="0" lang="fr-FR" sz="3600" spc="-1" strike="noStrike">
                <a:solidFill>
                  <a:srgbClr val="404040"/>
                </a:solidFill>
                <a:latin typeface="Arial"/>
                <a:ea typeface="DejaVu Sans"/>
              </a:rPr>
              <a:t>Un ordinateur c'est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lvl="1" marL="86364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Courier New" charset="2"/>
              <a:buChar char=""/>
            </a:pPr>
            <a:r>
              <a:rPr b="0" lang="fr-FR" sz="1800" spc="-1" strike="noStrike">
                <a:solidFill>
                  <a:srgbClr val="404040"/>
                </a:solidFill>
                <a:latin typeface="Arial"/>
                <a:ea typeface="DejaVu Sans"/>
              </a:rPr>
              <a:t>Une machine (électronique)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364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Courier New" charset="2"/>
              <a:buChar char=""/>
            </a:pPr>
            <a:r>
              <a:rPr b="0" lang="fr-FR" sz="1800" spc="-1" strike="noStrike">
                <a:solidFill>
                  <a:srgbClr val="404040"/>
                </a:solidFill>
                <a:latin typeface="Arial"/>
                <a:ea typeface="DejaVu Sans"/>
              </a:rPr>
              <a:t>Qui manipule des nombres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364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Courier New" charset="2"/>
              <a:buChar char=""/>
            </a:pPr>
            <a:r>
              <a:rPr b="0" lang="fr-FR" sz="1800" spc="-1" strike="noStrike">
                <a:solidFill>
                  <a:srgbClr val="404040"/>
                </a:solidFill>
                <a:latin typeface="Arial"/>
                <a:ea typeface="DejaVu Sans"/>
              </a:rPr>
              <a:t>À divers endroits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364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Courier New" charset="2"/>
              <a:buChar char=""/>
            </a:pPr>
            <a:r>
              <a:rPr b="0" lang="fr-FR" sz="1800" spc="-1" strike="noStrike">
                <a:solidFill>
                  <a:srgbClr val="404040"/>
                </a:solidFill>
                <a:latin typeface="Arial"/>
                <a:ea typeface="DejaVu Sans"/>
              </a:rPr>
              <a:t>En fonction de règles préétablies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364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Courier New" charset="2"/>
              <a:buChar char=""/>
            </a:pPr>
            <a:r>
              <a:rPr b="0" lang="fr-FR" sz="1800" spc="-1" strike="noStrike">
                <a:solidFill>
                  <a:srgbClr val="404040"/>
                </a:solidFill>
                <a:latin typeface="Arial"/>
                <a:ea typeface="DejaVu Sans"/>
              </a:rPr>
              <a:t>En fonction de conditions préalables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364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Courier New" charset="2"/>
              <a:buChar char=""/>
            </a:pPr>
            <a:r>
              <a:rPr b="0" lang="fr-FR" sz="1800" spc="-1" strike="noStrike">
                <a:solidFill>
                  <a:srgbClr val="404040"/>
                </a:solidFill>
                <a:latin typeface="Arial"/>
                <a:ea typeface="DejaVu Sans"/>
              </a:rPr>
              <a:t>Jusqu'à l'arrêt (conditions ou arrêt brusque)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1134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ftr" idx="18"/>
          </p:nvPr>
        </p:nvSpPr>
        <p:spPr>
          <a:xfrm>
            <a:off x="2340000" y="6426000"/>
            <a:ext cx="4461840" cy="337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rPr>
              <a:t>Rappel de la définition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3" name="PlaceHolder 4"/>
          <p:cNvSpPr>
            <a:spLocks noGrp="1"/>
          </p:cNvSpPr>
          <p:nvPr>
            <p:ph type="sldNum" idx="19"/>
          </p:nvPr>
        </p:nvSpPr>
        <p:spPr>
          <a:xfrm>
            <a:off x="7020000" y="6426000"/>
            <a:ext cx="1078920" cy="337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B745DC9-0194-4054-8266-526F545BC66C}" type="slidenum">
              <a: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3000">
        <p:fade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457200" y="61560"/>
            <a:ext cx="8227440" cy="943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ffffff"/>
                </a:solidFill>
                <a:latin typeface="Verdana"/>
                <a:ea typeface="DejaVu Sans"/>
              </a:rPr>
              <a:t>Les composants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482760" y="1512000"/>
            <a:ext cx="8227440" cy="481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678960" indent="-57168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charset="2"/>
              <a:buChar char=""/>
            </a:pPr>
            <a:r>
              <a:rPr b="0" lang="fr-FR" sz="3600" spc="-1" strike="noStrike">
                <a:solidFill>
                  <a:srgbClr val="404040"/>
                </a:solidFill>
                <a:latin typeface="Arial"/>
                <a:ea typeface="DejaVu Sans"/>
              </a:rPr>
              <a:t>Les bus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882720" indent="0" defTabSz="914400">
              <a:lnSpc>
                <a:spcPct val="100000"/>
              </a:lnSpc>
              <a:spcBef>
                <a:spcPts val="1134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 type="ftr" idx="54"/>
          </p:nvPr>
        </p:nvSpPr>
        <p:spPr>
          <a:xfrm>
            <a:off x="2340000" y="6426000"/>
            <a:ext cx="4461840" cy="337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rPr>
              <a:t>Les bus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7" name="PlaceHolder 4"/>
          <p:cNvSpPr>
            <a:spLocks noGrp="1"/>
          </p:cNvSpPr>
          <p:nvPr>
            <p:ph type="sldNum" idx="55"/>
          </p:nvPr>
        </p:nvSpPr>
        <p:spPr>
          <a:xfrm>
            <a:off x="7020000" y="6426000"/>
            <a:ext cx="1078920" cy="337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6ECCE59-E12A-49F5-A56F-0330876152C3}" type="slidenum">
              <a: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38" name="" descr=""/>
          <p:cNvPicPr/>
          <p:nvPr/>
        </p:nvPicPr>
        <p:blipFill>
          <a:blip r:embed="rId1"/>
          <a:stretch/>
        </p:blipFill>
        <p:spPr>
          <a:xfrm>
            <a:off x="877680" y="2446200"/>
            <a:ext cx="7579800" cy="2582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3000">
        <p:fade/>
      </p:transition>
    </mc:Choice>
    <mc:Fallback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457200" y="61560"/>
            <a:ext cx="8227440" cy="943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ffffff"/>
                </a:solidFill>
                <a:latin typeface="Verdana"/>
                <a:ea typeface="DejaVu Sans"/>
              </a:rPr>
              <a:t>Les composants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482760" y="1512000"/>
            <a:ext cx="8227440" cy="481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678960" indent="-57168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charset="2"/>
              <a:buChar char=""/>
            </a:pPr>
            <a:r>
              <a:rPr b="0" lang="fr-FR" sz="3600" spc="-1" strike="noStrike">
                <a:solidFill>
                  <a:srgbClr val="404040"/>
                </a:solidFill>
                <a:latin typeface="Arial"/>
                <a:ea typeface="DejaVu Sans"/>
              </a:rPr>
              <a:t>Circuits électroniques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514440" indent="-285840" defTabSz="914400">
              <a:lnSpc>
                <a:spcPct val="100000"/>
              </a:lnSpc>
              <a:spcBef>
                <a:spcPts val="1134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3"/>
          <p:cNvSpPr>
            <a:spLocks noGrp="1"/>
          </p:cNvSpPr>
          <p:nvPr>
            <p:ph type="ftr" idx="56"/>
          </p:nvPr>
        </p:nvSpPr>
        <p:spPr>
          <a:xfrm>
            <a:off x="2340000" y="6426000"/>
            <a:ext cx="4461840" cy="337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rPr>
              <a:t>Les bus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2" name="PlaceHolder 4"/>
          <p:cNvSpPr>
            <a:spLocks noGrp="1"/>
          </p:cNvSpPr>
          <p:nvPr>
            <p:ph type="sldNum" idx="57"/>
          </p:nvPr>
        </p:nvSpPr>
        <p:spPr>
          <a:xfrm>
            <a:off x="7020000" y="6426000"/>
            <a:ext cx="1078920" cy="337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A53E10F-7559-4354-82A4-F554D923964F}" type="slidenum">
              <a: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grpSp>
        <p:nvGrpSpPr>
          <p:cNvPr id="243" name="Groupe 23"/>
          <p:cNvGrpSpPr/>
          <p:nvPr/>
        </p:nvGrpSpPr>
        <p:grpSpPr>
          <a:xfrm>
            <a:off x="799560" y="2634480"/>
            <a:ext cx="1813320" cy="2079360"/>
            <a:chOff x="799560" y="2634480"/>
            <a:chExt cx="1813320" cy="2079360"/>
          </a:xfrm>
        </p:grpSpPr>
        <p:sp>
          <p:nvSpPr>
            <p:cNvPr id="244" name="Rectangle 2"/>
            <p:cNvSpPr/>
            <p:nvPr/>
          </p:nvSpPr>
          <p:spPr>
            <a:xfrm>
              <a:off x="994320" y="2634480"/>
              <a:ext cx="1413360" cy="20793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0" lang="fr-FR" sz="1800" spc="-1" strike="noStrike">
                  <a:solidFill>
                    <a:schemeClr val="lt1"/>
                  </a:solidFill>
                  <a:latin typeface="Arial"/>
                  <a:ea typeface="DejaVu Sans"/>
                </a:rPr>
                <a:t>IC1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45" name="Rectangle 3"/>
            <p:cNvSpPr/>
            <p:nvPr/>
          </p:nvSpPr>
          <p:spPr>
            <a:xfrm>
              <a:off x="2398680" y="2788200"/>
              <a:ext cx="203760" cy="203760"/>
            </a:xfrm>
            <a:prstGeom prst="rect">
              <a:avLst/>
            </a:prstGeom>
            <a:solidFill>
              <a:srgbClr val="4f81bd"/>
            </a:solidFill>
            <a:ln w="5715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fr-FR" sz="1800" spc="-1" strike="noStrike">
                <a:solidFill>
                  <a:schemeClr val="lt1"/>
                </a:solidFill>
                <a:latin typeface="Arial"/>
                <a:ea typeface="DejaVu Sans"/>
              </a:endParaRPr>
            </a:p>
          </p:txBody>
        </p:sp>
        <p:sp>
          <p:nvSpPr>
            <p:cNvPr id="246" name="Rectangle 14"/>
            <p:cNvSpPr/>
            <p:nvPr/>
          </p:nvSpPr>
          <p:spPr>
            <a:xfrm>
              <a:off x="2398680" y="3177720"/>
              <a:ext cx="203760" cy="203760"/>
            </a:xfrm>
            <a:prstGeom prst="rect">
              <a:avLst/>
            </a:prstGeom>
            <a:solidFill>
              <a:srgbClr val="4f81bd"/>
            </a:solidFill>
            <a:ln w="5715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fr-FR" sz="1800" spc="-1" strike="noStrike">
                <a:solidFill>
                  <a:schemeClr val="lt1"/>
                </a:solidFill>
                <a:latin typeface="Arial"/>
                <a:ea typeface="DejaVu Sans"/>
              </a:endParaRPr>
            </a:p>
          </p:txBody>
        </p:sp>
        <p:sp>
          <p:nvSpPr>
            <p:cNvPr id="247" name="Rectangle 15"/>
            <p:cNvSpPr/>
            <p:nvPr/>
          </p:nvSpPr>
          <p:spPr>
            <a:xfrm>
              <a:off x="2409120" y="3577680"/>
              <a:ext cx="203760" cy="203760"/>
            </a:xfrm>
            <a:prstGeom prst="rect">
              <a:avLst/>
            </a:prstGeom>
            <a:solidFill>
              <a:srgbClr val="4f81bd"/>
            </a:solidFill>
            <a:ln w="5715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fr-FR" sz="1800" spc="-1" strike="noStrike">
                <a:solidFill>
                  <a:schemeClr val="lt1"/>
                </a:solidFill>
                <a:latin typeface="Arial"/>
                <a:ea typeface="DejaVu Sans"/>
              </a:endParaRPr>
            </a:p>
          </p:txBody>
        </p:sp>
        <p:sp>
          <p:nvSpPr>
            <p:cNvPr id="248" name="Rectangle 16"/>
            <p:cNvSpPr/>
            <p:nvPr/>
          </p:nvSpPr>
          <p:spPr>
            <a:xfrm>
              <a:off x="2409120" y="3946680"/>
              <a:ext cx="203760" cy="203760"/>
            </a:xfrm>
            <a:prstGeom prst="rect">
              <a:avLst/>
            </a:prstGeom>
            <a:solidFill>
              <a:srgbClr val="4f81bd"/>
            </a:solidFill>
            <a:ln w="5715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fr-FR" sz="1800" spc="-1" strike="noStrike">
                <a:solidFill>
                  <a:schemeClr val="lt1"/>
                </a:solidFill>
                <a:latin typeface="Arial"/>
                <a:ea typeface="DejaVu Sans"/>
              </a:endParaRPr>
            </a:p>
          </p:txBody>
        </p:sp>
        <p:sp>
          <p:nvSpPr>
            <p:cNvPr id="249" name="Rectangle 17"/>
            <p:cNvSpPr/>
            <p:nvPr/>
          </p:nvSpPr>
          <p:spPr>
            <a:xfrm>
              <a:off x="2398680" y="4326120"/>
              <a:ext cx="203760" cy="203760"/>
            </a:xfrm>
            <a:prstGeom prst="rect">
              <a:avLst/>
            </a:prstGeom>
            <a:solidFill>
              <a:srgbClr val="4f81bd"/>
            </a:solidFill>
            <a:ln w="5715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fr-FR" sz="1800" spc="-1" strike="noStrike">
                <a:solidFill>
                  <a:schemeClr val="lt1"/>
                </a:solidFill>
                <a:latin typeface="Arial"/>
                <a:ea typeface="DejaVu Sans"/>
              </a:endParaRPr>
            </a:p>
          </p:txBody>
        </p:sp>
        <p:sp>
          <p:nvSpPr>
            <p:cNvPr id="250" name="Rectangle 18"/>
            <p:cNvSpPr/>
            <p:nvPr/>
          </p:nvSpPr>
          <p:spPr>
            <a:xfrm>
              <a:off x="799560" y="2788200"/>
              <a:ext cx="203760" cy="203760"/>
            </a:xfrm>
            <a:prstGeom prst="rect">
              <a:avLst/>
            </a:prstGeom>
            <a:solidFill>
              <a:srgbClr val="4f81bd"/>
            </a:solidFill>
            <a:ln w="5715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fr-FR" sz="1800" spc="-1" strike="noStrike">
                <a:solidFill>
                  <a:schemeClr val="lt1"/>
                </a:solidFill>
                <a:latin typeface="Arial"/>
                <a:ea typeface="DejaVu Sans"/>
              </a:endParaRPr>
            </a:p>
          </p:txBody>
        </p:sp>
        <p:sp>
          <p:nvSpPr>
            <p:cNvPr id="251" name="Rectangle 19"/>
            <p:cNvSpPr/>
            <p:nvPr/>
          </p:nvSpPr>
          <p:spPr>
            <a:xfrm>
              <a:off x="799560" y="3177720"/>
              <a:ext cx="203760" cy="203760"/>
            </a:xfrm>
            <a:prstGeom prst="rect">
              <a:avLst/>
            </a:prstGeom>
            <a:solidFill>
              <a:srgbClr val="4f81bd"/>
            </a:solidFill>
            <a:ln w="5715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fr-FR" sz="1800" spc="-1" strike="noStrike">
                <a:solidFill>
                  <a:schemeClr val="lt1"/>
                </a:solidFill>
                <a:latin typeface="Arial"/>
                <a:ea typeface="DejaVu Sans"/>
              </a:endParaRPr>
            </a:p>
          </p:txBody>
        </p:sp>
        <p:sp>
          <p:nvSpPr>
            <p:cNvPr id="252" name="Rectangle 20"/>
            <p:cNvSpPr/>
            <p:nvPr/>
          </p:nvSpPr>
          <p:spPr>
            <a:xfrm>
              <a:off x="810000" y="3577680"/>
              <a:ext cx="203760" cy="203760"/>
            </a:xfrm>
            <a:prstGeom prst="rect">
              <a:avLst/>
            </a:prstGeom>
            <a:solidFill>
              <a:srgbClr val="4f81bd"/>
            </a:solidFill>
            <a:ln w="5715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fr-FR" sz="1800" spc="-1" strike="noStrike">
                <a:solidFill>
                  <a:schemeClr val="lt1"/>
                </a:solidFill>
                <a:latin typeface="Arial"/>
                <a:ea typeface="DejaVu Sans"/>
              </a:endParaRPr>
            </a:p>
          </p:txBody>
        </p:sp>
        <p:sp>
          <p:nvSpPr>
            <p:cNvPr id="253" name="Rectangle 21"/>
            <p:cNvSpPr/>
            <p:nvPr/>
          </p:nvSpPr>
          <p:spPr>
            <a:xfrm>
              <a:off x="810000" y="3946680"/>
              <a:ext cx="203760" cy="203760"/>
            </a:xfrm>
            <a:prstGeom prst="rect">
              <a:avLst/>
            </a:prstGeom>
            <a:solidFill>
              <a:srgbClr val="4f81bd"/>
            </a:solidFill>
            <a:ln w="5715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fr-FR" sz="1800" spc="-1" strike="noStrike">
                <a:solidFill>
                  <a:schemeClr val="lt1"/>
                </a:solidFill>
                <a:latin typeface="Arial"/>
                <a:ea typeface="DejaVu Sans"/>
              </a:endParaRPr>
            </a:p>
          </p:txBody>
        </p:sp>
        <p:sp>
          <p:nvSpPr>
            <p:cNvPr id="254" name="Rectangle 22"/>
            <p:cNvSpPr/>
            <p:nvPr/>
          </p:nvSpPr>
          <p:spPr>
            <a:xfrm>
              <a:off x="799560" y="4326120"/>
              <a:ext cx="203760" cy="203760"/>
            </a:xfrm>
            <a:prstGeom prst="rect">
              <a:avLst/>
            </a:prstGeom>
            <a:solidFill>
              <a:srgbClr val="4f81bd"/>
            </a:solidFill>
            <a:ln w="5715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fr-FR" sz="1800" spc="-1" strike="noStrike">
                <a:solidFill>
                  <a:schemeClr val="lt1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255" name="Groupe 24"/>
          <p:cNvGrpSpPr/>
          <p:nvPr/>
        </p:nvGrpSpPr>
        <p:grpSpPr>
          <a:xfrm>
            <a:off x="6283800" y="2634480"/>
            <a:ext cx="1813320" cy="2079360"/>
            <a:chOff x="6283800" y="2634480"/>
            <a:chExt cx="1813320" cy="2079360"/>
          </a:xfrm>
        </p:grpSpPr>
        <p:sp>
          <p:nvSpPr>
            <p:cNvPr id="256" name="Rectangle 25"/>
            <p:cNvSpPr/>
            <p:nvPr/>
          </p:nvSpPr>
          <p:spPr>
            <a:xfrm>
              <a:off x="6478560" y="2634480"/>
              <a:ext cx="1413360" cy="20793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0" lang="fr-FR" sz="1800" spc="-1" strike="noStrike">
                  <a:solidFill>
                    <a:schemeClr val="lt1"/>
                  </a:solidFill>
                  <a:latin typeface="Arial"/>
                  <a:ea typeface="DejaVu Sans"/>
                </a:rPr>
                <a:t>IC3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57" name="Rectangle 26"/>
            <p:cNvSpPr/>
            <p:nvPr/>
          </p:nvSpPr>
          <p:spPr>
            <a:xfrm>
              <a:off x="7883280" y="2788200"/>
              <a:ext cx="203760" cy="203760"/>
            </a:xfrm>
            <a:prstGeom prst="rect">
              <a:avLst/>
            </a:prstGeom>
            <a:solidFill>
              <a:srgbClr val="4f81bd"/>
            </a:solidFill>
            <a:ln w="5715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fr-FR" sz="1800" spc="-1" strike="noStrike">
                <a:solidFill>
                  <a:schemeClr val="lt1"/>
                </a:solidFill>
                <a:latin typeface="Arial"/>
                <a:ea typeface="DejaVu Sans"/>
              </a:endParaRPr>
            </a:p>
          </p:txBody>
        </p:sp>
        <p:sp>
          <p:nvSpPr>
            <p:cNvPr id="258" name="Rectangle 27"/>
            <p:cNvSpPr/>
            <p:nvPr/>
          </p:nvSpPr>
          <p:spPr>
            <a:xfrm>
              <a:off x="7883280" y="3177720"/>
              <a:ext cx="203760" cy="203760"/>
            </a:xfrm>
            <a:prstGeom prst="rect">
              <a:avLst/>
            </a:prstGeom>
            <a:solidFill>
              <a:srgbClr val="4f81bd"/>
            </a:solidFill>
            <a:ln w="5715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fr-FR" sz="1800" spc="-1" strike="noStrike">
                <a:solidFill>
                  <a:schemeClr val="lt1"/>
                </a:solidFill>
                <a:latin typeface="Arial"/>
                <a:ea typeface="DejaVu Sans"/>
              </a:endParaRPr>
            </a:p>
          </p:txBody>
        </p:sp>
        <p:sp>
          <p:nvSpPr>
            <p:cNvPr id="259" name="Rectangle 28"/>
            <p:cNvSpPr/>
            <p:nvPr/>
          </p:nvSpPr>
          <p:spPr>
            <a:xfrm>
              <a:off x="7893360" y="3577680"/>
              <a:ext cx="203760" cy="203760"/>
            </a:xfrm>
            <a:prstGeom prst="rect">
              <a:avLst/>
            </a:prstGeom>
            <a:solidFill>
              <a:srgbClr val="4f81bd"/>
            </a:solidFill>
            <a:ln w="5715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fr-FR" sz="1800" spc="-1" strike="noStrike">
                <a:solidFill>
                  <a:schemeClr val="lt1"/>
                </a:solidFill>
                <a:latin typeface="Arial"/>
                <a:ea typeface="DejaVu Sans"/>
              </a:endParaRPr>
            </a:p>
          </p:txBody>
        </p:sp>
        <p:sp>
          <p:nvSpPr>
            <p:cNvPr id="260" name="Rectangle 29"/>
            <p:cNvSpPr/>
            <p:nvPr/>
          </p:nvSpPr>
          <p:spPr>
            <a:xfrm>
              <a:off x="7893360" y="3946680"/>
              <a:ext cx="203760" cy="203760"/>
            </a:xfrm>
            <a:prstGeom prst="rect">
              <a:avLst/>
            </a:prstGeom>
            <a:solidFill>
              <a:srgbClr val="4f81bd"/>
            </a:solidFill>
            <a:ln w="5715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fr-FR" sz="1800" spc="-1" strike="noStrike">
                <a:solidFill>
                  <a:schemeClr val="lt1"/>
                </a:solidFill>
                <a:latin typeface="Arial"/>
                <a:ea typeface="DejaVu Sans"/>
              </a:endParaRPr>
            </a:p>
          </p:txBody>
        </p:sp>
        <p:sp>
          <p:nvSpPr>
            <p:cNvPr id="261" name="Rectangle 30"/>
            <p:cNvSpPr/>
            <p:nvPr/>
          </p:nvSpPr>
          <p:spPr>
            <a:xfrm>
              <a:off x="7883280" y="4326120"/>
              <a:ext cx="203760" cy="203760"/>
            </a:xfrm>
            <a:prstGeom prst="rect">
              <a:avLst/>
            </a:prstGeom>
            <a:solidFill>
              <a:srgbClr val="4f81bd"/>
            </a:solidFill>
            <a:ln w="5715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fr-FR" sz="1800" spc="-1" strike="noStrike">
                <a:solidFill>
                  <a:schemeClr val="lt1"/>
                </a:solidFill>
                <a:latin typeface="Arial"/>
                <a:ea typeface="DejaVu Sans"/>
              </a:endParaRPr>
            </a:p>
          </p:txBody>
        </p:sp>
        <p:sp>
          <p:nvSpPr>
            <p:cNvPr id="262" name="Rectangle 31"/>
            <p:cNvSpPr/>
            <p:nvPr/>
          </p:nvSpPr>
          <p:spPr>
            <a:xfrm>
              <a:off x="6283800" y="2788200"/>
              <a:ext cx="203760" cy="203760"/>
            </a:xfrm>
            <a:prstGeom prst="rect">
              <a:avLst/>
            </a:prstGeom>
            <a:solidFill>
              <a:srgbClr val="4f81bd"/>
            </a:solidFill>
            <a:ln w="5715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fr-FR" sz="1800" spc="-1" strike="noStrike">
                <a:solidFill>
                  <a:schemeClr val="lt1"/>
                </a:solidFill>
                <a:latin typeface="Arial"/>
                <a:ea typeface="DejaVu Sans"/>
              </a:endParaRPr>
            </a:p>
          </p:txBody>
        </p:sp>
        <p:sp>
          <p:nvSpPr>
            <p:cNvPr id="263" name="Rectangle 32"/>
            <p:cNvSpPr/>
            <p:nvPr/>
          </p:nvSpPr>
          <p:spPr>
            <a:xfrm>
              <a:off x="6283800" y="3177720"/>
              <a:ext cx="203760" cy="203760"/>
            </a:xfrm>
            <a:prstGeom prst="rect">
              <a:avLst/>
            </a:prstGeom>
            <a:solidFill>
              <a:srgbClr val="4f81bd"/>
            </a:solidFill>
            <a:ln w="5715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fr-FR" sz="1800" spc="-1" strike="noStrike">
                <a:solidFill>
                  <a:schemeClr val="lt1"/>
                </a:solidFill>
                <a:latin typeface="Arial"/>
                <a:ea typeface="DejaVu Sans"/>
              </a:endParaRPr>
            </a:p>
          </p:txBody>
        </p:sp>
        <p:sp>
          <p:nvSpPr>
            <p:cNvPr id="264" name="Rectangle 33"/>
            <p:cNvSpPr/>
            <p:nvPr/>
          </p:nvSpPr>
          <p:spPr>
            <a:xfrm>
              <a:off x="6294240" y="3577680"/>
              <a:ext cx="203760" cy="203760"/>
            </a:xfrm>
            <a:prstGeom prst="rect">
              <a:avLst/>
            </a:prstGeom>
            <a:solidFill>
              <a:srgbClr val="4f81bd"/>
            </a:solidFill>
            <a:ln w="5715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fr-FR" sz="1800" spc="-1" strike="noStrike">
                <a:solidFill>
                  <a:schemeClr val="lt1"/>
                </a:solidFill>
                <a:latin typeface="Arial"/>
                <a:ea typeface="DejaVu Sans"/>
              </a:endParaRPr>
            </a:p>
          </p:txBody>
        </p:sp>
        <p:sp>
          <p:nvSpPr>
            <p:cNvPr id="265" name="Rectangle 34"/>
            <p:cNvSpPr/>
            <p:nvPr/>
          </p:nvSpPr>
          <p:spPr>
            <a:xfrm>
              <a:off x="6294240" y="3946680"/>
              <a:ext cx="203760" cy="203760"/>
            </a:xfrm>
            <a:prstGeom prst="rect">
              <a:avLst/>
            </a:prstGeom>
            <a:solidFill>
              <a:srgbClr val="4f81bd"/>
            </a:solidFill>
            <a:ln w="5715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fr-FR" sz="1800" spc="-1" strike="noStrike">
                <a:solidFill>
                  <a:schemeClr val="lt1"/>
                </a:solidFill>
                <a:latin typeface="Arial"/>
                <a:ea typeface="DejaVu Sans"/>
              </a:endParaRPr>
            </a:p>
          </p:txBody>
        </p:sp>
        <p:sp>
          <p:nvSpPr>
            <p:cNvPr id="266" name="Rectangle 35"/>
            <p:cNvSpPr/>
            <p:nvPr/>
          </p:nvSpPr>
          <p:spPr>
            <a:xfrm>
              <a:off x="6283800" y="4326120"/>
              <a:ext cx="203760" cy="203760"/>
            </a:xfrm>
            <a:prstGeom prst="rect">
              <a:avLst/>
            </a:prstGeom>
            <a:solidFill>
              <a:srgbClr val="4f81bd"/>
            </a:solidFill>
            <a:ln w="5715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fr-FR" sz="1800" spc="-1" strike="noStrike">
                <a:solidFill>
                  <a:schemeClr val="lt1"/>
                </a:solidFill>
                <a:latin typeface="Arial"/>
                <a:ea typeface="DejaVu Sans"/>
              </a:endParaRPr>
            </a:p>
          </p:txBody>
        </p:sp>
      </p:grpSp>
      <p:grpSp>
        <p:nvGrpSpPr>
          <p:cNvPr id="267" name="Groupe 36"/>
          <p:cNvGrpSpPr/>
          <p:nvPr/>
        </p:nvGrpSpPr>
        <p:grpSpPr>
          <a:xfrm>
            <a:off x="3403440" y="4235040"/>
            <a:ext cx="2079360" cy="1812960"/>
            <a:chOff x="3403440" y="4235040"/>
            <a:chExt cx="2079360" cy="1812960"/>
          </a:xfrm>
        </p:grpSpPr>
        <p:sp>
          <p:nvSpPr>
            <p:cNvPr id="268" name="Rectangle 37"/>
            <p:cNvSpPr/>
            <p:nvPr/>
          </p:nvSpPr>
          <p:spPr>
            <a:xfrm rot="16200000">
              <a:off x="3736440" y="4106880"/>
              <a:ext cx="1413360" cy="2079360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 w="28575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r>
                <a:rPr b="0" lang="fr-FR" sz="1800" spc="-1" strike="noStrike">
                  <a:solidFill>
                    <a:schemeClr val="lt1"/>
                  </a:solidFill>
                  <a:latin typeface="Arial"/>
                  <a:ea typeface="DejaVu Sans"/>
                </a:rPr>
                <a:t>IC2</a:t>
              </a:r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69" name="Rectangle 38"/>
            <p:cNvSpPr/>
            <p:nvPr/>
          </p:nvSpPr>
          <p:spPr>
            <a:xfrm rot="16200000">
              <a:off x="3557160" y="4245120"/>
              <a:ext cx="203760" cy="203760"/>
            </a:xfrm>
            <a:prstGeom prst="rect">
              <a:avLst/>
            </a:prstGeom>
            <a:solidFill>
              <a:srgbClr val="4f81bd"/>
            </a:solidFill>
            <a:ln w="5715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fr-FR" sz="1800" spc="-1" strike="noStrike">
                <a:solidFill>
                  <a:schemeClr val="lt1"/>
                </a:solidFill>
                <a:latin typeface="Arial"/>
                <a:ea typeface="DejaVu Sans"/>
              </a:endParaRPr>
            </a:p>
          </p:txBody>
        </p:sp>
        <p:sp>
          <p:nvSpPr>
            <p:cNvPr id="270" name="Rectangle 39"/>
            <p:cNvSpPr/>
            <p:nvPr/>
          </p:nvSpPr>
          <p:spPr>
            <a:xfrm rot="16200000">
              <a:off x="3946680" y="4245120"/>
              <a:ext cx="203760" cy="203760"/>
            </a:xfrm>
            <a:prstGeom prst="rect">
              <a:avLst/>
            </a:prstGeom>
            <a:solidFill>
              <a:srgbClr val="4f81bd"/>
            </a:solidFill>
            <a:ln w="5715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fr-FR" sz="1800" spc="-1" strike="noStrike">
                <a:solidFill>
                  <a:schemeClr val="lt1"/>
                </a:solidFill>
                <a:latin typeface="Arial"/>
                <a:ea typeface="DejaVu Sans"/>
              </a:endParaRPr>
            </a:p>
          </p:txBody>
        </p:sp>
        <p:sp>
          <p:nvSpPr>
            <p:cNvPr id="271" name="Rectangle 40"/>
            <p:cNvSpPr/>
            <p:nvPr/>
          </p:nvSpPr>
          <p:spPr>
            <a:xfrm rot="16200000">
              <a:off x="4346640" y="4235040"/>
              <a:ext cx="203760" cy="203760"/>
            </a:xfrm>
            <a:prstGeom prst="rect">
              <a:avLst/>
            </a:prstGeom>
            <a:solidFill>
              <a:srgbClr val="4f81bd"/>
            </a:solidFill>
            <a:ln w="5715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fr-FR" sz="1800" spc="-1" strike="noStrike">
                <a:solidFill>
                  <a:schemeClr val="lt1"/>
                </a:solidFill>
                <a:latin typeface="Arial"/>
                <a:ea typeface="DejaVu Sans"/>
              </a:endParaRPr>
            </a:p>
          </p:txBody>
        </p:sp>
        <p:sp>
          <p:nvSpPr>
            <p:cNvPr id="272" name="Rectangle 41"/>
            <p:cNvSpPr/>
            <p:nvPr/>
          </p:nvSpPr>
          <p:spPr>
            <a:xfrm rot="16200000">
              <a:off x="4715640" y="4235040"/>
              <a:ext cx="203760" cy="203760"/>
            </a:xfrm>
            <a:prstGeom prst="rect">
              <a:avLst/>
            </a:prstGeom>
            <a:solidFill>
              <a:srgbClr val="4f81bd"/>
            </a:solidFill>
            <a:ln w="5715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fr-FR" sz="1800" spc="-1" strike="noStrike">
                <a:solidFill>
                  <a:schemeClr val="lt1"/>
                </a:solidFill>
                <a:latin typeface="Arial"/>
                <a:ea typeface="DejaVu Sans"/>
              </a:endParaRPr>
            </a:p>
          </p:txBody>
        </p:sp>
        <p:sp>
          <p:nvSpPr>
            <p:cNvPr id="273" name="Rectangle 42"/>
            <p:cNvSpPr/>
            <p:nvPr/>
          </p:nvSpPr>
          <p:spPr>
            <a:xfrm rot="16200000">
              <a:off x="5094720" y="4245120"/>
              <a:ext cx="203760" cy="203760"/>
            </a:xfrm>
            <a:prstGeom prst="rect">
              <a:avLst/>
            </a:prstGeom>
            <a:solidFill>
              <a:srgbClr val="4f81bd"/>
            </a:solidFill>
            <a:ln w="5715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fr-FR" sz="1800" spc="-1" strike="noStrike">
                <a:solidFill>
                  <a:schemeClr val="lt1"/>
                </a:solidFill>
                <a:latin typeface="Arial"/>
                <a:ea typeface="DejaVu Sans"/>
              </a:endParaRPr>
            </a:p>
          </p:txBody>
        </p:sp>
        <p:sp>
          <p:nvSpPr>
            <p:cNvPr id="274" name="Rectangle 43"/>
            <p:cNvSpPr/>
            <p:nvPr/>
          </p:nvSpPr>
          <p:spPr>
            <a:xfrm rot="16200000">
              <a:off x="3557160" y="5844240"/>
              <a:ext cx="203760" cy="203760"/>
            </a:xfrm>
            <a:prstGeom prst="rect">
              <a:avLst/>
            </a:prstGeom>
            <a:solidFill>
              <a:srgbClr val="4f81bd"/>
            </a:solidFill>
            <a:ln w="5715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fr-FR" sz="1800" spc="-1" strike="noStrike">
                <a:solidFill>
                  <a:schemeClr val="lt1"/>
                </a:solidFill>
                <a:latin typeface="Arial"/>
                <a:ea typeface="DejaVu Sans"/>
              </a:endParaRPr>
            </a:p>
          </p:txBody>
        </p:sp>
        <p:sp>
          <p:nvSpPr>
            <p:cNvPr id="275" name="Rectangle 44"/>
            <p:cNvSpPr/>
            <p:nvPr/>
          </p:nvSpPr>
          <p:spPr>
            <a:xfrm rot="16200000">
              <a:off x="3946680" y="5844240"/>
              <a:ext cx="203760" cy="203760"/>
            </a:xfrm>
            <a:prstGeom prst="rect">
              <a:avLst/>
            </a:prstGeom>
            <a:solidFill>
              <a:srgbClr val="4f81bd"/>
            </a:solidFill>
            <a:ln w="5715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fr-FR" sz="1800" spc="-1" strike="noStrike">
                <a:solidFill>
                  <a:schemeClr val="lt1"/>
                </a:solidFill>
                <a:latin typeface="Arial"/>
                <a:ea typeface="DejaVu Sans"/>
              </a:endParaRPr>
            </a:p>
          </p:txBody>
        </p:sp>
        <p:sp>
          <p:nvSpPr>
            <p:cNvPr id="276" name="Rectangle 45"/>
            <p:cNvSpPr/>
            <p:nvPr/>
          </p:nvSpPr>
          <p:spPr>
            <a:xfrm rot="16200000">
              <a:off x="4346640" y="5834160"/>
              <a:ext cx="203760" cy="203760"/>
            </a:xfrm>
            <a:prstGeom prst="rect">
              <a:avLst/>
            </a:prstGeom>
            <a:solidFill>
              <a:srgbClr val="4f81bd"/>
            </a:solidFill>
            <a:ln w="5715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fr-FR" sz="1800" spc="-1" strike="noStrike">
                <a:solidFill>
                  <a:schemeClr val="lt1"/>
                </a:solidFill>
                <a:latin typeface="Arial"/>
                <a:ea typeface="DejaVu Sans"/>
              </a:endParaRPr>
            </a:p>
          </p:txBody>
        </p:sp>
        <p:sp>
          <p:nvSpPr>
            <p:cNvPr id="277" name="Rectangle 46"/>
            <p:cNvSpPr/>
            <p:nvPr/>
          </p:nvSpPr>
          <p:spPr>
            <a:xfrm rot="16200000">
              <a:off x="4715640" y="5834160"/>
              <a:ext cx="203760" cy="203760"/>
            </a:xfrm>
            <a:prstGeom prst="rect">
              <a:avLst/>
            </a:prstGeom>
            <a:solidFill>
              <a:srgbClr val="4f81bd"/>
            </a:solidFill>
            <a:ln w="5715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fr-FR" sz="1800" spc="-1" strike="noStrike">
                <a:solidFill>
                  <a:schemeClr val="lt1"/>
                </a:solidFill>
                <a:latin typeface="Arial"/>
                <a:ea typeface="DejaVu Sans"/>
              </a:endParaRPr>
            </a:p>
          </p:txBody>
        </p:sp>
        <p:sp>
          <p:nvSpPr>
            <p:cNvPr id="278" name="Rectangle 47"/>
            <p:cNvSpPr/>
            <p:nvPr/>
          </p:nvSpPr>
          <p:spPr>
            <a:xfrm rot="16200000">
              <a:off x="5094720" y="5844240"/>
              <a:ext cx="203760" cy="203760"/>
            </a:xfrm>
            <a:prstGeom prst="rect">
              <a:avLst/>
            </a:prstGeom>
            <a:solidFill>
              <a:srgbClr val="4f81bd"/>
            </a:solidFill>
            <a:ln w="57150">
              <a:solidFill>
                <a:srgbClr val="0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  <p:txBody>
            <a:bodyPr lIns="90000" rIns="90000" tIns="45000" bIns="45000" anchor="ctr">
              <a:noAutofit/>
            </a:bodyPr>
            <a:p>
              <a:pPr algn="ctr" defTabSz="914400">
                <a:lnSpc>
                  <a:spcPct val="100000"/>
                </a:lnSpc>
              </a:pPr>
              <a:endParaRPr b="0" lang="fr-FR" sz="1800" spc="-1" strike="noStrike">
                <a:solidFill>
                  <a:schemeClr val="lt1"/>
                </a:solidFill>
                <a:latin typeface="Arial"/>
                <a:ea typeface="DejaVu Sans"/>
              </a:endParaRPr>
            </a:p>
          </p:txBody>
        </p:sp>
      </p:grpSp>
      <p:cxnSp>
        <p:nvCxnSpPr>
          <p:cNvPr id="279" name="Connecteur droit avec flèche 48"/>
          <p:cNvCxnSpPr/>
          <p:nvPr/>
        </p:nvCxnSpPr>
        <p:spPr>
          <a:xfrm>
            <a:off x="4114800" y="2971800"/>
            <a:ext cx="915840" cy="915840"/>
          </a:xfrm>
          <a:prstGeom prst="straightConnector1">
            <a:avLst/>
          </a:prstGeom>
          <a:ln w="0">
            <a:noFill/>
          </a:ln>
        </p:spPr>
      </p:cxnSp>
      <p:cxnSp>
        <p:nvCxnSpPr>
          <p:cNvPr id="280" name="Connecteur droit avec flèche 49"/>
          <p:cNvCxnSpPr/>
          <p:nvPr/>
        </p:nvCxnSpPr>
        <p:spPr>
          <a:xfrm>
            <a:off x="4257360" y="3114360"/>
            <a:ext cx="915840" cy="915840"/>
          </a:xfrm>
          <a:prstGeom prst="straightConnector1">
            <a:avLst/>
          </a:prstGeom>
          <a:ln w="0">
            <a:noFill/>
          </a:ln>
        </p:spPr>
      </p:cxnSp>
      <p:cxnSp>
        <p:nvCxnSpPr>
          <p:cNvPr id="281" name="Connecteur droit avec flèche 50"/>
          <p:cNvCxnSpPr/>
          <p:nvPr/>
        </p:nvCxnSpPr>
        <p:spPr>
          <a:xfrm>
            <a:off x="2616840" y="2888280"/>
            <a:ext cx="3673080" cy="3600"/>
          </a:xfrm>
          <a:prstGeom prst="straightConnector1">
            <a:avLst/>
          </a:prstGeom>
          <a:ln w="28575">
            <a:solidFill>
              <a:srgbClr val="000000"/>
            </a:solidFill>
            <a:round/>
          </a:ln>
        </p:spPr>
      </p:cxnSp>
      <p:cxnSp>
        <p:nvCxnSpPr>
          <p:cNvPr id="282" name="Connecteur droit avec flèche 51"/>
          <p:cNvCxnSpPr/>
          <p:nvPr/>
        </p:nvCxnSpPr>
        <p:spPr>
          <a:xfrm>
            <a:off x="5137920" y="2939040"/>
            <a:ext cx="23760" cy="1294920"/>
          </a:xfrm>
          <a:prstGeom prst="straightConnector1">
            <a:avLst/>
          </a:prstGeom>
          <a:ln w="28575">
            <a:solidFill>
              <a:srgbClr val="000000"/>
            </a:solidFill>
            <a:round/>
          </a:ln>
        </p:spPr>
      </p:cxnSp>
      <p:sp>
        <p:nvSpPr>
          <p:cNvPr id="283" name="Ellipse 52"/>
          <p:cNvSpPr/>
          <p:nvPr/>
        </p:nvSpPr>
        <p:spPr>
          <a:xfrm>
            <a:off x="5033160" y="2798640"/>
            <a:ext cx="213840" cy="223920"/>
          </a:xfrm>
          <a:prstGeom prst="ellipse">
            <a:avLst/>
          </a:prstGeom>
          <a:solidFill>
            <a:schemeClr val="tx1"/>
          </a:solidFill>
          <a:ln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284" name="ZoneTexte 53"/>
          <p:cNvSpPr/>
          <p:nvPr/>
        </p:nvSpPr>
        <p:spPr>
          <a:xfrm>
            <a:off x="2644920" y="2562840"/>
            <a:ext cx="4701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V1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5" name="ZoneTexte 54"/>
          <p:cNvSpPr/>
          <p:nvPr/>
        </p:nvSpPr>
        <p:spPr>
          <a:xfrm>
            <a:off x="5781600" y="2542320"/>
            <a:ext cx="5007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V2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6" name="ZoneTexte 55"/>
          <p:cNvSpPr/>
          <p:nvPr/>
        </p:nvSpPr>
        <p:spPr>
          <a:xfrm>
            <a:off x="5299920" y="3885120"/>
            <a:ext cx="6544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V3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87" name="Graphique 1" descr="Une image contenant Panneau de signalisation, signe&#10;&#10;Description générée automatiquement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5715000" y="1371600"/>
            <a:ext cx="1145160" cy="1017360"/>
          </a:xfrm>
          <a:prstGeom prst="rect">
            <a:avLst/>
          </a:prstGeom>
          <a:ln w="0">
            <a:noFill/>
          </a:ln>
        </p:spPr>
      </p:pic>
      <p:sp>
        <p:nvSpPr>
          <p:cNvPr id="288" name="ZoneTexte 6"/>
          <p:cNvSpPr/>
          <p:nvPr/>
        </p:nvSpPr>
        <p:spPr>
          <a:xfrm>
            <a:off x="6806880" y="1640160"/>
            <a:ext cx="1700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Court-circuit !!!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3000">
        <p:fade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nodeType="with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457200" y="61560"/>
            <a:ext cx="8227440" cy="943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ffffff"/>
                </a:solidFill>
                <a:latin typeface="Verdana"/>
                <a:ea typeface="DejaVu Sans"/>
              </a:rPr>
              <a:t>Les composants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/>
          </p:nvPr>
        </p:nvSpPr>
        <p:spPr>
          <a:xfrm>
            <a:off x="482760" y="1512000"/>
            <a:ext cx="8227440" cy="481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678960" indent="-57168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charset="2"/>
              <a:buChar char=""/>
            </a:pPr>
            <a:r>
              <a:rPr b="0" lang="fr-FR" sz="3600" spc="-1" strike="noStrike">
                <a:solidFill>
                  <a:srgbClr val="404040"/>
                </a:solidFill>
                <a:latin typeface="Arial"/>
                <a:ea typeface="DejaVu Sans"/>
              </a:rPr>
              <a:t>Gestion des bus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lvl="1" marL="882720" indent="-34308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Courier New" charset="2"/>
              <a:buChar char=""/>
            </a:pPr>
            <a:r>
              <a:rPr b="0" lang="fr-FR" sz="1800" spc="-1" strike="noStrike">
                <a:solidFill>
                  <a:srgbClr val="404040"/>
                </a:solidFill>
                <a:latin typeface="Arial"/>
                <a:ea typeface="DejaVu Sans"/>
              </a:rPr>
              <a:t>Plusieurs composants interconnectés sur le même bus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82720" indent="-34308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Courier New" charset="2"/>
              <a:buChar char=""/>
            </a:pPr>
            <a:r>
              <a:rPr b="0" lang="fr-FR" sz="1800" spc="-1" strike="noStrike">
                <a:solidFill>
                  <a:srgbClr val="404040"/>
                </a:solidFill>
                <a:latin typeface="Arial"/>
                <a:ea typeface="DejaVu Sans"/>
              </a:rPr>
              <a:t>Pour eviter les conflits → </a:t>
            </a:r>
            <a:r>
              <a:rPr b="0" lang="fr-FR" sz="1800" spc="-1" strike="noStrike">
                <a:solidFill>
                  <a:srgbClr val="8d1d75"/>
                </a:solidFill>
                <a:latin typeface="Arial"/>
                <a:ea typeface="DejaVu Sans"/>
              </a:rPr>
              <a:t>mécanisme de gestion</a:t>
            </a:r>
            <a:r>
              <a:rPr b="0" lang="fr-FR" sz="1800" spc="-1" strike="noStrike">
                <a:solidFill>
                  <a:srgbClr val="404040"/>
                </a:solidFill>
                <a:latin typeface="Arial"/>
                <a:ea typeface="DejaVu Sans"/>
              </a:rPr>
              <a:t> de bus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82720" indent="-34308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Courier New" charset="2"/>
              <a:buChar char=""/>
            </a:pPr>
            <a:r>
              <a:rPr b="0" lang="fr-FR" sz="1800" spc="-1" strike="noStrike">
                <a:solidFill>
                  <a:srgbClr val="404040"/>
                </a:solidFill>
                <a:latin typeface="Arial"/>
                <a:ea typeface="DejaVu Sans"/>
              </a:rPr>
              <a:t>Gestion de bus via tristate buffer ("0".."1".."Déconnecté")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82720" indent="-34308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75000"/>
              <a:buFont typeface="Courier New" charset="2"/>
              <a:buChar char=""/>
            </a:pPr>
            <a:r>
              <a:rPr b="0" lang="fr-FR" sz="1800" spc="-1" strike="noStrike">
                <a:solidFill>
                  <a:srgbClr val="404040"/>
                </a:solidFill>
                <a:latin typeface="Arial"/>
                <a:ea typeface="DejaVu Sans"/>
              </a:rPr>
              <a:t>Tristate buffer = circuit électronique logique dont la sortie peut être activée ou désactivée selon l'état d'une entrée de contrôle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882720" indent="0" defTabSz="9144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 marL="882720" indent="0" defTabSz="914400">
              <a:lnSpc>
                <a:spcPct val="100000"/>
              </a:lnSpc>
              <a:spcBef>
                <a:spcPts val="1134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14440" indent="-285840" defTabSz="914400">
              <a:lnSpc>
                <a:spcPct val="100000"/>
              </a:lnSpc>
              <a:spcBef>
                <a:spcPts val="1134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 type="ftr" idx="58"/>
          </p:nvPr>
        </p:nvSpPr>
        <p:spPr>
          <a:xfrm>
            <a:off x="2340000" y="6426000"/>
            <a:ext cx="4461840" cy="337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rPr>
              <a:t>Les bus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 type="sldNum" idx="59"/>
          </p:nvPr>
        </p:nvSpPr>
        <p:spPr>
          <a:xfrm>
            <a:off x="7020000" y="6426000"/>
            <a:ext cx="1078920" cy="337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6912A1E-40FA-4D63-80C0-7F38240FA43E}" type="slidenum">
              <a: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93" name="" descr=""/>
          <p:cNvPicPr/>
          <p:nvPr/>
        </p:nvPicPr>
        <p:blipFill>
          <a:blip r:embed="rId1"/>
          <a:stretch/>
        </p:blipFill>
        <p:spPr>
          <a:xfrm>
            <a:off x="3429000" y="4114800"/>
            <a:ext cx="2084040" cy="2045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3000">
        <p:fade/>
      </p:transition>
    </mc:Choice>
    <mc:Fallback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457200" y="61560"/>
            <a:ext cx="8227440" cy="943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ffffff"/>
                </a:solidFill>
                <a:latin typeface="Verdana"/>
                <a:ea typeface="DejaVu Sans"/>
              </a:rPr>
              <a:t>Les composants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/>
          </p:nvPr>
        </p:nvSpPr>
        <p:spPr>
          <a:xfrm>
            <a:off x="458280" y="1512000"/>
            <a:ext cx="8227440" cy="481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678960" indent="-57168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charset="2"/>
              <a:buChar char=""/>
            </a:pPr>
            <a:r>
              <a:rPr b="0" lang="fr-FR" sz="3600" spc="-1" strike="noStrike">
                <a:solidFill>
                  <a:srgbClr val="404040"/>
                </a:solidFill>
                <a:latin typeface="Arial"/>
                <a:ea typeface="DejaVu Sans"/>
              </a:rPr>
              <a:t>Gestion des bus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lvl="1" marL="882720" indent="-34308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Courier New" charset="2"/>
              <a:buChar char=""/>
            </a:pPr>
            <a:r>
              <a:rPr b="0" lang="fr-FR" sz="1800" spc="-1" strike="noStrike">
                <a:solidFill>
                  <a:srgbClr val="404040"/>
                </a:solidFill>
                <a:latin typeface="Arial"/>
                <a:ea typeface="DejaVu Sans"/>
              </a:rPr>
              <a:t>Ex : un cpu, un contrôleur vidéo et un contrôleur Ethernet peuvent tous avoir besoin de communiquer avec le système de mémoire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882720" indent="0" defTabSz="914400">
              <a:lnSpc>
                <a:spcPct val="100000"/>
              </a:lnSpc>
              <a:spcBef>
                <a:spcPts val="1134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514440" indent="-285840" defTabSz="914400">
              <a:lnSpc>
                <a:spcPct val="100000"/>
              </a:lnSpc>
              <a:spcBef>
                <a:spcPts val="1134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 type="ftr" idx="60"/>
          </p:nvPr>
        </p:nvSpPr>
        <p:spPr>
          <a:xfrm>
            <a:off x="2340000" y="6426000"/>
            <a:ext cx="4461840" cy="337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rPr>
              <a:t>Les bus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7" name="PlaceHolder 4"/>
          <p:cNvSpPr>
            <a:spLocks noGrp="1"/>
          </p:cNvSpPr>
          <p:nvPr>
            <p:ph type="sldNum" idx="61"/>
          </p:nvPr>
        </p:nvSpPr>
        <p:spPr>
          <a:xfrm>
            <a:off x="7020000" y="6426000"/>
            <a:ext cx="1078920" cy="337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3A3F760-070C-4496-A132-2FA32C8DF491}" type="slidenum">
              <a: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298" name="" descr=""/>
          <p:cNvPicPr/>
          <p:nvPr/>
        </p:nvPicPr>
        <p:blipFill>
          <a:blip r:embed="rId1"/>
          <a:stretch/>
        </p:blipFill>
        <p:spPr>
          <a:xfrm>
            <a:off x="3239280" y="2944080"/>
            <a:ext cx="2931840" cy="29984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3000">
        <p:fade/>
      </p:transition>
    </mc:Choice>
    <mc:Fallback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457200" y="61560"/>
            <a:ext cx="8227440" cy="943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ffffff"/>
                </a:solidFill>
                <a:latin typeface="Verdana"/>
                <a:ea typeface="DejaVu Sans"/>
              </a:rPr>
              <a:t>Les composants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/>
          </p:nvPr>
        </p:nvSpPr>
        <p:spPr>
          <a:xfrm>
            <a:off x="458280" y="1512000"/>
            <a:ext cx="8227440" cy="481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678960" indent="-57168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charset="2"/>
              <a:buChar char=""/>
            </a:pPr>
            <a:r>
              <a:rPr b="0" lang="fr-FR" sz="3600" spc="-1" strike="noStrike">
                <a:solidFill>
                  <a:srgbClr val="404040"/>
                </a:solidFill>
                <a:latin typeface="Arial"/>
                <a:ea typeface="DejaVu Sans"/>
              </a:rPr>
              <a:t>Gestion des bus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lvl="1" marL="882720" indent="-34308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Courier New" charset="2"/>
              <a:buChar char=""/>
            </a:pPr>
            <a:r>
              <a:rPr b="0" lang="fr-FR" sz="1800" spc="-1" strike="noStrike">
                <a:solidFill>
                  <a:srgbClr val="404040"/>
                </a:solidFill>
                <a:latin typeface="Arial"/>
                <a:ea typeface="DejaVu Sans"/>
              </a:rPr>
              <a:t>Chaque composant peut se connecter à un bus mémoire partagé à l'aide de tristate buffers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82720" indent="-34308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Courier New" charset="2"/>
              <a:buChar char=""/>
            </a:pPr>
            <a:r>
              <a:rPr b="0" lang="fr-FR" sz="1800" spc="-1" strike="noStrike">
                <a:solidFill>
                  <a:srgbClr val="404040"/>
                </a:solidFill>
                <a:latin typeface="Arial"/>
                <a:ea typeface="DejaVu Sans"/>
              </a:rPr>
              <a:t>Un seul composant à la fois est autorisé à activer son entrée de contrôle (E) pour transmettre une valeur sur le bus.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82720" indent="-34308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Courier New" charset="2"/>
              <a:buChar char=""/>
            </a:pPr>
            <a:r>
              <a:rPr b="0" lang="fr-FR" sz="1800" spc="-1" strike="noStrike">
                <a:solidFill>
                  <a:srgbClr val="404040"/>
                </a:solidFill>
                <a:latin typeface="Arial"/>
                <a:ea typeface="DejaVu Sans"/>
              </a:rPr>
              <a:t>Les autres composants doivent produire des sorties flottantes afin de ne pas entrer en conflit avec le composant qui communique avec lamémoire.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82720" indent="-34308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Courier New" charset="2"/>
              <a:buChar char=""/>
            </a:pPr>
            <a:r>
              <a:rPr b="0" lang="fr-FR" sz="1800" spc="-1" strike="noStrike">
                <a:solidFill>
                  <a:srgbClr val="404040"/>
                </a:solidFill>
                <a:latin typeface="Arial"/>
                <a:ea typeface="DejaVu Sans"/>
              </a:rPr>
              <a:t>Quel composant peut se connecter sur le bus ?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 type="ftr" idx="62"/>
          </p:nvPr>
        </p:nvSpPr>
        <p:spPr>
          <a:xfrm>
            <a:off x="2340000" y="6426000"/>
            <a:ext cx="4461840" cy="337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rPr>
              <a:t>Les bus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2" name="PlaceHolder 4"/>
          <p:cNvSpPr>
            <a:spLocks noGrp="1"/>
          </p:cNvSpPr>
          <p:nvPr>
            <p:ph type="sldNum" idx="63"/>
          </p:nvPr>
        </p:nvSpPr>
        <p:spPr>
          <a:xfrm>
            <a:off x="7020000" y="6426000"/>
            <a:ext cx="1078920" cy="337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2C59231-76F2-4CC7-B9BF-BFF429A3D22E}" type="slidenum">
              <a: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3000">
        <p:fade/>
      </p:transition>
    </mc:Choice>
    <mc:Fallback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PlaceHolder 1"/>
          <p:cNvSpPr>
            <a:spLocks noGrp="1"/>
          </p:cNvSpPr>
          <p:nvPr>
            <p:ph type="title"/>
          </p:nvPr>
        </p:nvSpPr>
        <p:spPr>
          <a:xfrm>
            <a:off x="457200" y="61560"/>
            <a:ext cx="8227440" cy="943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ffffff"/>
                </a:solidFill>
                <a:latin typeface="Verdana"/>
                <a:ea typeface="DejaVu Sans"/>
              </a:rPr>
              <a:t>Les composants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4" name="PlaceHolder 2"/>
          <p:cNvSpPr>
            <a:spLocks noGrp="1"/>
          </p:cNvSpPr>
          <p:nvPr>
            <p:ph/>
          </p:nvPr>
        </p:nvSpPr>
        <p:spPr>
          <a:xfrm>
            <a:off x="458280" y="1512000"/>
            <a:ext cx="8227440" cy="481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678960" indent="-57168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charset="2"/>
              <a:buChar char=""/>
            </a:pPr>
            <a:r>
              <a:rPr b="0" lang="fr-FR" sz="3600" spc="-1" strike="noStrike">
                <a:solidFill>
                  <a:srgbClr val="404040"/>
                </a:solidFill>
                <a:latin typeface="Arial"/>
                <a:ea typeface="DejaVu Sans"/>
              </a:rPr>
              <a:t>Les types de Bus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lvl="1" marL="882720" indent="-34308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Courier New" charset="2"/>
              <a:buChar char=""/>
            </a:pPr>
            <a:r>
              <a:rPr b="0" lang="fr-FR" sz="1800" spc="-1" strike="noStrike">
                <a:solidFill>
                  <a:srgbClr val="404040"/>
                </a:solidFill>
                <a:latin typeface="Arial"/>
                <a:ea typeface="DejaVu Sans"/>
              </a:rPr>
              <a:t>Bus de données 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defTabSz="9144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404040"/>
                </a:solidFill>
                <a:latin typeface="Arial"/>
                <a:ea typeface="DejaVu Sans"/>
              </a:rPr>
              <a:t>Transporte les données entre les composants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defTabSz="9144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404040"/>
                </a:solidFill>
                <a:latin typeface="Arial"/>
                <a:ea typeface="DejaVu Sans"/>
              </a:rPr>
              <a:t>1bit par fil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82720" indent="-34308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Courier New" charset="2"/>
              <a:buChar char=""/>
            </a:pPr>
            <a:r>
              <a:rPr b="0" lang="fr-FR" sz="1800" spc="-1" strike="noStrike">
                <a:solidFill>
                  <a:srgbClr val="404040"/>
                </a:solidFill>
                <a:latin typeface="Arial"/>
                <a:ea typeface="DejaVu Sans"/>
              </a:rPr>
              <a:t>Bus d’adresses 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defTabSz="9144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404040"/>
                </a:solidFill>
                <a:latin typeface="Arial"/>
                <a:ea typeface="DejaVu Sans"/>
              </a:rPr>
              <a:t>Transporte l’adresse mémoire (R/W)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defTabSz="9144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404040"/>
                </a:solidFill>
                <a:latin typeface="Arial"/>
                <a:ea typeface="DejaVu Sans"/>
              </a:rPr>
              <a:t>La largeur du bus d’adresses définit la capacité d’adressage du microprocesseur (un bus de 32bits → 2^32 mots)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82720" indent="-34308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Courier New" charset="2"/>
              <a:buChar char=""/>
            </a:pPr>
            <a:r>
              <a:rPr b="0" lang="fr-FR" sz="1800" spc="-1" strike="noStrike">
                <a:solidFill>
                  <a:srgbClr val="404040"/>
                </a:solidFill>
                <a:latin typeface="Arial"/>
                <a:ea typeface="DejaVu Sans"/>
              </a:rPr>
              <a:t>Bus de contrôle 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defTabSz="9144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404040"/>
                </a:solidFill>
                <a:latin typeface="Arial"/>
                <a:ea typeface="DejaVu Sans"/>
              </a:rPr>
              <a:t>Transporte les signaux de commande (2</a:t>
            </a:r>
            <a:r>
              <a:rPr b="0" lang="fr-FR" sz="1800" spc="-1" strike="noStrike" baseline="50000">
                <a:solidFill>
                  <a:srgbClr val="404040"/>
                </a:solidFill>
                <a:latin typeface="Arial"/>
                <a:ea typeface="DejaVu Sans"/>
              </a:rPr>
              <a:t>n</a:t>
            </a:r>
            <a:r>
              <a:rPr b="0" lang="fr-FR" sz="1800" spc="-1" strike="noStrike">
                <a:solidFill>
                  <a:srgbClr val="404040"/>
                </a:solidFill>
                <a:latin typeface="Arial"/>
                <a:ea typeface="DejaVu Sans"/>
              </a:rPr>
              <a:t> signaux) : sélection, lecture, écriture, interruption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defTabSz="9144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404040"/>
                </a:solidFill>
                <a:latin typeface="Arial"/>
                <a:ea typeface="DejaVu Sans"/>
              </a:rPr>
              <a:t>Synchronise (CPU) les activités des composants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5" name="PlaceHolder 3"/>
          <p:cNvSpPr>
            <a:spLocks noGrp="1"/>
          </p:cNvSpPr>
          <p:nvPr>
            <p:ph type="ftr" idx="64"/>
          </p:nvPr>
        </p:nvSpPr>
        <p:spPr>
          <a:xfrm>
            <a:off x="2340000" y="6426000"/>
            <a:ext cx="4461840" cy="337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rPr>
              <a:t>Les bus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06" name="PlaceHolder 4"/>
          <p:cNvSpPr>
            <a:spLocks noGrp="1"/>
          </p:cNvSpPr>
          <p:nvPr>
            <p:ph type="sldNum" idx="65"/>
          </p:nvPr>
        </p:nvSpPr>
        <p:spPr>
          <a:xfrm>
            <a:off x="7020000" y="6426000"/>
            <a:ext cx="1078920" cy="337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E240091-A059-4D56-A0FC-A2BA8A331965}" type="slidenum">
              <a: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3000">
        <p:fade/>
      </p:transition>
    </mc:Choice>
    <mc:Fallback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title"/>
          </p:nvPr>
        </p:nvSpPr>
        <p:spPr>
          <a:xfrm>
            <a:off x="457200" y="61560"/>
            <a:ext cx="8227440" cy="943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ffffff"/>
                </a:solidFill>
                <a:latin typeface="Verdana"/>
                <a:ea typeface="DejaVu Sans"/>
              </a:rPr>
              <a:t>Les composants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/>
          </p:nvPr>
        </p:nvSpPr>
        <p:spPr>
          <a:xfrm>
            <a:off x="458280" y="1512000"/>
            <a:ext cx="8227440" cy="481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678960" indent="-57168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charset="2"/>
              <a:buChar char=""/>
            </a:pPr>
            <a:r>
              <a:rPr b="0" lang="fr-FR" sz="3600" spc="-1" strike="noStrike">
                <a:solidFill>
                  <a:srgbClr val="404040"/>
                </a:solidFill>
                <a:latin typeface="Arial"/>
                <a:ea typeface="DejaVu Sans"/>
              </a:rPr>
              <a:t>Les types de Bus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882720" indent="0" defTabSz="914400">
              <a:lnSpc>
                <a:spcPct val="100000"/>
              </a:lnSpc>
              <a:spcBef>
                <a:spcPts val="1134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 type="ftr" idx="66"/>
          </p:nvPr>
        </p:nvSpPr>
        <p:spPr>
          <a:xfrm>
            <a:off x="2340000" y="6426000"/>
            <a:ext cx="4461840" cy="337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rPr>
              <a:t>Les bus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0" name="PlaceHolder 4"/>
          <p:cNvSpPr>
            <a:spLocks noGrp="1"/>
          </p:cNvSpPr>
          <p:nvPr>
            <p:ph type="sldNum" idx="67"/>
          </p:nvPr>
        </p:nvSpPr>
        <p:spPr>
          <a:xfrm>
            <a:off x="7020000" y="6426000"/>
            <a:ext cx="1078920" cy="337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D93D63A-676E-49D2-ACEC-B6FFA82DC8C1}" type="slidenum">
              <a: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11" name="" descr=""/>
          <p:cNvPicPr/>
          <p:nvPr/>
        </p:nvPicPr>
        <p:blipFill>
          <a:blip r:embed="rId1"/>
          <a:stretch/>
        </p:blipFill>
        <p:spPr>
          <a:xfrm>
            <a:off x="2286000" y="2196720"/>
            <a:ext cx="4342680" cy="3746160"/>
          </a:xfrm>
          <a:prstGeom prst="rect">
            <a:avLst/>
          </a:prstGeom>
          <a:ln w="0">
            <a:noFill/>
          </a:ln>
        </p:spPr>
      </p:pic>
      <p:sp>
        <p:nvSpPr>
          <p:cNvPr id="312" name=""/>
          <p:cNvSpPr/>
          <p:nvPr/>
        </p:nvSpPr>
        <p:spPr>
          <a:xfrm>
            <a:off x="685800" y="2972160"/>
            <a:ext cx="1802160" cy="913320"/>
          </a:xfrm>
          <a:prstGeom prst="wedgeRoundRectCallout">
            <a:avLst>
              <a:gd name="adj1" fmla="val 93262"/>
              <a:gd name="adj2" fmla="val 61102"/>
              <a:gd name="adj3" fmla="val 16667"/>
            </a:avLst>
          </a:prstGeom>
          <a:solidFill>
            <a:srgbClr val="ffff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 commandes: lecture/écriture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3" name=""/>
          <p:cNvSpPr/>
          <p:nvPr/>
        </p:nvSpPr>
        <p:spPr>
          <a:xfrm>
            <a:off x="7086600" y="4115160"/>
            <a:ext cx="1828080" cy="913320"/>
          </a:xfrm>
          <a:prstGeom prst="wedgeRoundRectCallout">
            <a:avLst>
              <a:gd name="adj1" fmla="val -233489"/>
              <a:gd name="adj2" fmla="val -47992"/>
              <a:gd name="adj3" fmla="val 16667"/>
            </a:avLst>
          </a:prstGeom>
          <a:solidFill>
            <a:srgbClr val="ffff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2³ mots : adresses 0 à 7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4" name=""/>
          <p:cNvSpPr/>
          <p:nvPr/>
        </p:nvSpPr>
        <p:spPr>
          <a:xfrm>
            <a:off x="254520" y="4343400"/>
            <a:ext cx="2030760" cy="913320"/>
          </a:xfrm>
          <a:prstGeom prst="wedgeRoundRectCallout">
            <a:avLst>
              <a:gd name="adj1" fmla="val 75744"/>
              <a:gd name="adj2" fmla="val -50905"/>
              <a:gd name="adj3" fmla="val 16667"/>
            </a:avLst>
          </a:prstGeom>
          <a:solidFill>
            <a:srgbClr val="ffffd7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  <a:ea typeface="DejaVu Sans"/>
              </a:rPr>
              <a:t>lire/écrire des mots de 16 bits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3000">
        <p:fade/>
      </p:transition>
    </mc:Choice>
    <mc:Fallback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457200" y="61560"/>
            <a:ext cx="8227440" cy="943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ffffff"/>
                </a:solidFill>
                <a:latin typeface="Verdana"/>
                <a:ea typeface="DejaVu Sans"/>
              </a:rPr>
              <a:t>Les composants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6" name="PlaceHolder 2"/>
          <p:cNvSpPr>
            <a:spLocks noGrp="1"/>
          </p:cNvSpPr>
          <p:nvPr>
            <p:ph/>
          </p:nvPr>
        </p:nvSpPr>
        <p:spPr>
          <a:xfrm>
            <a:off x="458280" y="1512000"/>
            <a:ext cx="8227440" cy="481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678960" indent="-57168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charset="2"/>
              <a:buChar char=""/>
            </a:pPr>
            <a:r>
              <a:rPr b="0" lang="fr-FR" sz="3600" spc="-1" strike="noStrike">
                <a:solidFill>
                  <a:srgbClr val="404040"/>
                </a:solidFill>
                <a:latin typeface="Arial"/>
                <a:ea typeface="DejaVu Sans"/>
              </a:rPr>
              <a:t>L’organisation des Bus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lvl="1" marL="882720" indent="-34308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Courier New" charset="2"/>
              <a:buChar char=""/>
            </a:pPr>
            <a:r>
              <a:rPr b="0" lang="fr-FR" sz="1800" spc="-1" strike="noStrike">
                <a:solidFill>
                  <a:srgbClr val="404040"/>
                </a:solidFill>
                <a:latin typeface="Arial"/>
                <a:ea typeface="DejaVu Sans"/>
              </a:rPr>
              <a:t>Complexe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82720" indent="-34308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Courier New" charset="2"/>
              <a:buChar char=""/>
            </a:pPr>
            <a:r>
              <a:rPr b="0" lang="fr-FR" sz="1800" spc="-1" strike="noStrike">
                <a:solidFill>
                  <a:srgbClr val="404040"/>
                </a:solidFill>
                <a:latin typeface="Arial"/>
                <a:ea typeface="DejaVu Sans"/>
              </a:rPr>
              <a:t>Hiérarchique 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defTabSz="9144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404040"/>
                </a:solidFill>
                <a:latin typeface="Arial"/>
                <a:ea typeface="DejaVu Sans"/>
              </a:rPr>
              <a:t>Bus local → le plus proche du processeur, très rapide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defTabSz="9144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404040"/>
                </a:solidFill>
                <a:latin typeface="Arial"/>
                <a:ea typeface="DejaVu Sans"/>
              </a:rPr>
              <a:t>Bus système (Front Side Bus) → relie les principaux composants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defTabSz="9144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404040"/>
                </a:solidFill>
                <a:latin typeface="Arial"/>
                <a:ea typeface="DejaVu Sans"/>
              </a:rPr>
              <a:t>Bus périphériques (spécifiques) → PCI, SCSI, USB,…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82720" indent="-34308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Courier New" charset="2"/>
              <a:buChar char=""/>
            </a:pPr>
            <a:r>
              <a:rPr b="0" lang="fr-FR" sz="1800" spc="-1" strike="noStrike">
                <a:solidFill>
                  <a:srgbClr val="404040"/>
                </a:solidFill>
                <a:latin typeface="Arial"/>
                <a:ea typeface="DejaVu Sans"/>
              </a:rPr>
              <a:t>En constante évolution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7" name="PlaceHolder 3"/>
          <p:cNvSpPr>
            <a:spLocks noGrp="1"/>
          </p:cNvSpPr>
          <p:nvPr>
            <p:ph type="ftr" idx="68"/>
          </p:nvPr>
        </p:nvSpPr>
        <p:spPr>
          <a:xfrm>
            <a:off x="2340000" y="6426000"/>
            <a:ext cx="4461840" cy="337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rPr>
              <a:t>Les bus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18" name="PlaceHolder 4"/>
          <p:cNvSpPr>
            <a:spLocks noGrp="1"/>
          </p:cNvSpPr>
          <p:nvPr>
            <p:ph type="sldNum" idx="69"/>
          </p:nvPr>
        </p:nvSpPr>
        <p:spPr>
          <a:xfrm>
            <a:off x="7020000" y="6426000"/>
            <a:ext cx="1078920" cy="337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3B0C13B-2960-482E-9140-8774A7525A77}" type="slidenum">
              <a: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3000">
        <p:fade/>
      </p:transition>
    </mc:Choice>
    <mc:Fallback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457200" y="61560"/>
            <a:ext cx="8227440" cy="943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ffffff"/>
                </a:solidFill>
                <a:latin typeface="Verdana"/>
                <a:ea typeface="DejaVu Sans"/>
              </a:rPr>
              <a:t>Les architectures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/>
          </p:nvPr>
        </p:nvSpPr>
        <p:spPr>
          <a:xfrm>
            <a:off x="457200" y="1371600"/>
            <a:ext cx="8224920" cy="4449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678960" indent="-57168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charset="2"/>
              <a:buChar char=""/>
            </a:pPr>
            <a:r>
              <a:rPr b="0" lang="fr-FR" sz="3600" spc="-1" strike="noStrike">
                <a:solidFill>
                  <a:srgbClr val="404040"/>
                </a:solidFill>
                <a:latin typeface="Arial"/>
                <a:ea typeface="DejaVu Sans"/>
              </a:rPr>
              <a:t>2 Architectures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1" name="PlaceHolder 3"/>
          <p:cNvSpPr>
            <a:spLocks noGrp="1"/>
          </p:cNvSpPr>
          <p:nvPr>
            <p:ph type="ftr" idx="70"/>
          </p:nvPr>
        </p:nvSpPr>
        <p:spPr>
          <a:xfrm>
            <a:off x="2340000" y="6426000"/>
            <a:ext cx="4461840" cy="337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rPr>
              <a:t>architectures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2" name="PlaceHolder 4"/>
          <p:cNvSpPr>
            <a:spLocks noGrp="1"/>
          </p:cNvSpPr>
          <p:nvPr>
            <p:ph type="sldNum" idx="71"/>
          </p:nvPr>
        </p:nvSpPr>
        <p:spPr>
          <a:xfrm>
            <a:off x="7020000" y="6426000"/>
            <a:ext cx="1078920" cy="337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B91364C-A34C-451C-931F-C986A3296A8E}" type="slidenum">
              <a: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323" name="Image 1" descr="harvard-archi-01.jpg"/>
          <p:cNvPicPr/>
          <p:nvPr/>
        </p:nvPicPr>
        <p:blipFill>
          <a:blip r:embed="rId1"/>
          <a:stretch/>
        </p:blipFill>
        <p:spPr>
          <a:xfrm>
            <a:off x="268560" y="3409200"/>
            <a:ext cx="3517920" cy="1814040"/>
          </a:xfrm>
          <a:prstGeom prst="rect">
            <a:avLst/>
          </a:prstGeom>
          <a:ln w="0">
            <a:noFill/>
          </a:ln>
        </p:spPr>
      </p:pic>
      <p:pic>
        <p:nvPicPr>
          <p:cNvPr id="324" name="Image 2" descr="Von-Neumann-Architecture-Diagram.jpg"/>
          <p:cNvPicPr/>
          <p:nvPr/>
        </p:nvPicPr>
        <p:blipFill>
          <a:blip r:embed="rId2"/>
          <a:stretch/>
        </p:blipFill>
        <p:spPr>
          <a:xfrm>
            <a:off x="4571280" y="2289240"/>
            <a:ext cx="4491360" cy="3193200"/>
          </a:xfrm>
          <a:prstGeom prst="rect">
            <a:avLst/>
          </a:prstGeom>
          <a:ln w="0">
            <a:noFill/>
          </a:ln>
        </p:spPr>
      </p:pic>
      <p:sp>
        <p:nvSpPr>
          <p:cNvPr id="325" name="ZoneTexte 3"/>
          <p:cNvSpPr/>
          <p:nvPr/>
        </p:nvSpPr>
        <p:spPr>
          <a:xfrm>
            <a:off x="748440" y="2860200"/>
            <a:ext cx="1105560" cy="363960"/>
          </a:xfrm>
          <a:prstGeom prst="rect">
            <a:avLst/>
          </a:prstGeom>
          <a:noFill/>
          <a:ln w="57150">
            <a:solidFill>
              <a:srgbClr val="c0504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Harvard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6" name="ZoneTexte 4"/>
          <p:cNvSpPr/>
          <p:nvPr/>
        </p:nvSpPr>
        <p:spPr>
          <a:xfrm>
            <a:off x="5166720" y="1640160"/>
            <a:ext cx="1755000" cy="363960"/>
          </a:xfrm>
          <a:prstGeom prst="rect">
            <a:avLst/>
          </a:prstGeom>
          <a:noFill/>
          <a:ln w="57150">
            <a:solidFill>
              <a:srgbClr val="c0504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Von Neumann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7" name="Éclair 5"/>
          <p:cNvSpPr/>
          <p:nvPr/>
        </p:nvSpPr>
        <p:spPr>
          <a:xfrm rot="720000">
            <a:off x="4115520" y="1328040"/>
            <a:ext cx="357480" cy="4847400"/>
          </a:xfrm>
          <a:prstGeom prst="lightningBolt">
            <a:avLst/>
          </a:prstGeom>
          <a:solidFill>
            <a:schemeClr val="bg1">
              <a:lumMod val="65000"/>
            </a:scheme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3000">
        <p:fade/>
      </p:transition>
    </mc:Choice>
    <mc:Fallback>
      <p:transition spd="slow">
        <p:fade/>
      </p:transition>
    </mc:Fallback>
  </mc:AlternateContent>
  <p:timing>
    <p:tnLst>
      <p:par>
        <p:cTn id="9" dur="indefinite" restart="never" nodeType="tmRoot">
          <p:childTnLst>
            <p:seq>
              <p:cTn id="10" dur="indefinite" nodeType="mainSeq">
                <p:childTnLst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5" dur="500"/>
                                        <p:tgtEl>
                                          <p:spTgt spid="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8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3"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6" dur="500"/>
                                        <p:tgtEl>
                                          <p:spTgt spid="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nodeType="afterEffect" fill="hold" presetClass="entr" presetID="2" presetSubtype="4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repl">
                                        <p:cTn id="30" dur="5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repl">
                                        <p:cTn id="31" dur="500" fill="hold"/>
                                        <p:tgtEl>
                                          <p:spTgt spid="3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PlaceHolder 1"/>
          <p:cNvSpPr>
            <a:spLocks noGrp="1"/>
          </p:cNvSpPr>
          <p:nvPr>
            <p:ph type="title"/>
          </p:nvPr>
        </p:nvSpPr>
        <p:spPr>
          <a:xfrm>
            <a:off x="457200" y="61560"/>
            <a:ext cx="8227440" cy="943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ffffff"/>
                </a:solidFill>
                <a:latin typeface="Verdana"/>
                <a:ea typeface="DejaVu Sans"/>
              </a:rPr>
              <a:t>Les architectures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9" name="PlaceHolder 2"/>
          <p:cNvSpPr>
            <a:spLocks noGrp="1"/>
          </p:cNvSpPr>
          <p:nvPr>
            <p:ph/>
          </p:nvPr>
        </p:nvSpPr>
        <p:spPr>
          <a:xfrm>
            <a:off x="464040" y="1280880"/>
            <a:ext cx="8218080" cy="481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678960" indent="-57168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charset="2"/>
              <a:buChar char=""/>
            </a:pPr>
            <a:r>
              <a:rPr b="0" lang="fr-FR" sz="3600" spc="-1" strike="noStrike">
                <a:solidFill>
                  <a:srgbClr val="404040"/>
                </a:solidFill>
                <a:latin typeface="Arial"/>
                <a:ea typeface="DejaVu Sans"/>
              </a:rPr>
              <a:t>Dans nos PC/Serveurs :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404040"/>
                </a:solidFill>
                <a:latin typeface="Arial"/>
                <a:ea typeface="DejaVu Sans"/>
              </a:rPr>
              <a:t>Von Neumann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3200" spc="-1" strike="noStrike">
                <a:solidFill>
                  <a:srgbClr val="404040"/>
                </a:solidFill>
                <a:latin typeface="Arial"/>
                <a:ea typeface="DejaVu Sans"/>
              </a:rPr>
              <a:t>3 Bus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1707480" indent="-457200" defTabSz="9144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fr-FR" sz="2800" spc="-1" strike="noStrike">
                <a:solidFill>
                  <a:srgbClr val="404040"/>
                </a:solidFill>
                <a:latin typeface="Arial"/>
                <a:ea typeface="DejaVu Sans"/>
              </a:rPr>
              <a:t>↘ </a:t>
            </a:r>
            <a:r>
              <a:rPr b="0" lang="fr-FR" sz="2800" spc="-1" strike="noStrike">
                <a:solidFill>
                  <a:srgbClr val="404040"/>
                </a:solidFill>
                <a:latin typeface="Arial"/>
                <a:ea typeface="DejaVu Sans"/>
              </a:rPr>
              <a:t>1 </a:t>
            </a:r>
            <a:r>
              <a:rPr b="0" lang="fr-FR" sz="2800" spc="-1" strike="noStrike">
                <a:solidFill>
                  <a:srgbClr val="00a933"/>
                </a:solidFill>
                <a:latin typeface="Arial"/>
                <a:ea typeface="DejaVu Sans"/>
              </a:rPr>
              <a:t>DATA</a:t>
            </a:r>
            <a:r>
              <a:rPr b="0" lang="fr-FR" sz="2800" spc="-1" strike="noStrike">
                <a:solidFill>
                  <a:srgbClr val="404040"/>
                </a:solidFill>
                <a:latin typeface="Arial"/>
                <a:ea typeface="DejaVu Sans"/>
              </a:rPr>
              <a:t>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1707480" indent="-457200" defTabSz="9144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fr-FR" sz="2800" spc="-1" strike="noStrike">
                <a:solidFill>
                  <a:srgbClr val="404040"/>
                </a:solidFill>
                <a:latin typeface="Arial"/>
                <a:ea typeface="DejaVu Sans"/>
              </a:rPr>
              <a:t>↘ </a:t>
            </a:r>
            <a:r>
              <a:rPr b="0" lang="fr-FR" sz="2800" spc="-1" strike="noStrike">
                <a:solidFill>
                  <a:srgbClr val="404040"/>
                </a:solidFill>
                <a:latin typeface="Arial"/>
                <a:ea typeface="DejaVu Sans"/>
              </a:rPr>
              <a:t>1 </a:t>
            </a:r>
            <a:r>
              <a:rPr b="0" lang="fr-FR" sz="2800" spc="-1" strike="noStrike">
                <a:solidFill>
                  <a:srgbClr val="729fcf"/>
                </a:solidFill>
                <a:latin typeface="Arial"/>
                <a:ea typeface="DejaVu Sans"/>
              </a:rPr>
              <a:t>ADDRESS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1707480" indent="-457200" defTabSz="91440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fr-FR" sz="2800" spc="-1" strike="noStrike">
                <a:solidFill>
                  <a:srgbClr val="404040"/>
                </a:solidFill>
                <a:latin typeface="Arial"/>
                <a:ea typeface="DejaVu Sans"/>
              </a:rPr>
              <a:t>↘ </a:t>
            </a:r>
            <a:r>
              <a:rPr b="0" lang="fr-FR" sz="2800" spc="-1" strike="noStrike">
                <a:solidFill>
                  <a:srgbClr val="404040"/>
                </a:solidFill>
                <a:latin typeface="Arial"/>
                <a:ea typeface="DejaVu Sans"/>
              </a:rPr>
              <a:t>1 </a:t>
            </a:r>
            <a:r>
              <a:rPr b="0" lang="fr-FR" sz="2800" spc="-1" strike="noStrike">
                <a:solidFill>
                  <a:srgbClr val="ff0000"/>
                </a:solidFill>
                <a:latin typeface="Arial"/>
                <a:ea typeface="DejaVu Sans"/>
              </a:rPr>
              <a:t>CTRL</a:t>
            </a:r>
            <a:r>
              <a:rPr b="0" lang="fr-FR" sz="2800" spc="-1" strike="noStrike">
                <a:solidFill>
                  <a:srgbClr val="404040"/>
                </a:solidFill>
                <a:latin typeface="Arial"/>
                <a:ea typeface="DejaVu Sans"/>
              </a:rPr>
              <a:t> (tri-state + select)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0" name="PlaceHolder 3"/>
          <p:cNvSpPr>
            <a:spLocks noGrp="1"/>
          </p:cNvSpPr>
          <p:nvPr>
            <p:ph type="ftr" idx="72"/>
          </p:nvPr>
        </p:nvSpPr>
        <p:spPr>
          <a:xfrm>
            <a:off x="2340000" y="6426000"/>
            <a:ext cx="4461840" cy="337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rPr>
              <a:t>Von Neumann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1" name="PlaceHolder 4"/>
          <p:cNvSpPr>
            <a:spLocks noGrp="1"/>
          </p:cNvSpPr>
          <p:nvPr>
            <p:ph type="sldNum" idx="73"/>
          </p:nvPr>
        </p:nvSpPr>
        <p:spPr>
          <a:xfrm>
            <a:off x="7020000" y="6426000"/>
            <a:ext cx="1078920" cy="337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73F2A72-6DC8-48B0-8451-B029816D17CC}" type="slidenum">
              <a: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30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61560"/>
            <a:ext cx="8227440" cy="943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ffffff"/>
                </a:solidFill>
                <a:latin typeface="Verdana"/>
                <a:ea typeface="DejaVu Sans"/>
              </a:rPr>
              <a:t>Les composants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482760" y="1512000"/>
            <a:ext cx="8227440" cy="481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128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charset="2"/>
              <a:buChar char=""/>
            </a:pPr>
            <a:r>
              <a:rPr b="0" lang="fr-FR" sz="3600" spc="-1" strike="noStrike">
                <a:solidFill>
                  <a:srgbClr val="404040"/>
                </a:solidFill>
                <a:latin typeface="Arial"/>
                <a:ea typeface="DejaVu Sans"/>
              </a:rPr>
              <a:t>Manipuler des nombres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lvl="1" marL="86364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Courier New" charset="2"/>
              <a:buChar char=""/>
            </a:pPr>
            <a:r>
              <a:rPr b="0" lang="fr-FR" sz="1800" spc="-1" strike="noStrike">
                <a:solidFill>
                  <a:srgbClr val="404040"/>
                </a:solidFill>
                <a:latin typeface="Arial"/>
                <a:ea typeface="DejaVu Sans"/>
              </a:rPr>
              <a:t>A travers des circuits électroniques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364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Courier New" charset="2"/>
              <a:buChar char=""/>
            </a:pPr>
            <a:r>
              <a:rPr b="0" lang="fr-FR" sz="1800" spc="-1" strike="noStrike">
                <a:solidFill>
                  <a:srgbClr val="404040"/>
                </a:solidFill>
                <a:latin typeface="Arial"/>
                <a:ea typeface="DejaVu Sans"/>
              </a:rPr>
              <a:t>Sous forme de signaux électriques (courant et tension)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364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Courier New" charset="2"/>
              <a:buChar char=""/>
            </a:pPr>
            <a:r>
              <a:rPr b="0" lang="fr-FR" sz="1800" spc="-1" strike="noStrike">
                <a:solidFill>
                  <a:srgbClr val="404040"/>
                </a:solidFill>
                <a:latin typeface="Arial"/>
                <a:ea typeface="DejaVu Sans"/>
              </a:rPr>
              <a:t>Analogiques (continus) vs digitaux (discrets)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364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Courier New" charset="2"/>
              <a:buChar char=""/>
            </a:pPr>
            <a:r>
              <a:rPr b="0" lang="fr-FR" sz="1800" spc="-1" strike="noStrike">
                <a:solidFill>
                  <a:srgbClr val="404040"/>
                </a:solidFill>
                <a:latin typeface="Arial"/>
                <a:ea typeface="DejaVu Sans"/>
              </a:rPr>
              <a:t>Système numérique code l’information en binaire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1134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ftr" idx="20"/>
          </p:nvPr>
        </p:nvSpPr>
        <p:spPr>
          <a:xfrm>
            <a:off x="2340000" y="6426000"/>
            <a:ext cx="4461840" cy="337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rPr>
              <a:t>Information binaire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sldNum" idx="21"/>
          </p:nvPr>
        </p:nvSpPr>
        <p:spPr>
          <a:xfrm>
            <a:off x="7020000" y="6426000"/>
            <a:ext cx="1078920" cy="337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AC6EBD7-543C-4B78-9F92-49197AC05C83}" type="slidenum">
              <a: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3000">
        <p:fade/>
      </p:transition>
    </mc:Choice>
    <mc:Fallback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457200" y="61560"/>
            <a:ext cx="8227440" cy="943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ffffff"/>
                </a:solidFill>
                <a:latin typeface="Verdana"/>
                <a:ea typeface="DejaVu Sans"/>
              </a:rPr>
              <a:t>Les architectures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/>
          </p:nvPr>
        </p:nvSpPr>
        <p:spPr>
          <a:xfrm>
            <a:off x="464040" y="1280880"/>
            <a:ext cx="8218080" cy="481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678960" indent="-57168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charset="2"/>
              <a:buChar char=""/>
            </a:pPr>
            <a:r>
              <a:rPr b="0" lang="fr-FR" sz="3600" spc="-1" strike="noStrike">
                <a:solidFill>
                  <a:srgbClr val="404040"/>
                </a:solidFill>
                <a:latin typeface="Arial"/>
                <a:ea typeface="DejaVu Sans"/>
              </a:rPr>
              <a:t>Signaux électriques ( CPU )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defTabSz="9144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404040"/>
                </a:solidFill>
                <a:latin typeface="Arial"/>
                <a:ea typeface="DejaVu Sans"/>
              </a:rPr>
              <a:t>↘ </a:t>
            </a:r>
            <a:r>
              <a:rPr b="0" lang="fr-FR" sz="2800" spc="-1" strike="noStrike">
                <a:solidFill>
                  <a:srgbClr val="00a933"/>
                </a:solidFill>
                <a:latin typeface="Arial"/>
                <a:ea typeface="DejaVu Sans"/>
              </a:rPr>
              <a:t>DATA</a:t>
            </a:r>
            <a:r>
              <a:rPr b="0" lang="fr-FR" sz="2800" spc="-1" strike="noStrike">
                <a:solidFill>
                  <a:srgbClr val="404040"/>
                </a:solidFill>
                <a:latin typeface="Arial"/>
                <a:ea typeface="DejaVu Sans"/>
              </a:rPr>
              <a:t> : entrée/sortie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defTabSz="9144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404040"/>
                </a:solidFill>
                <a:latin typeface="Arial"/>
                <a:ea typeface="DejaVu Sans"/>
              </a:rPr>
              <a:t>↘ </a:t>
            </a:r>
            <a:r>
              <a:rPr b="0" lang="fr-FR" sz="2800" spc="-1" strike="noStrike">
                <a:solidFill>
                  <a:srgbClr val="729fcf"/>
                </a:solidFill>
                <a:latin typeface="Arial"/>
                <a:ea typeface="DejaVu Sans"/>
              </a:rPr>
              <a:t>ADDRESS </a:t>
            </a:r>
            <a:r>
              <a:rPr b="0" lang="fr-FR" sz="2800" spc="-1" strike="noStrike">
                <a:solidFill>
                  <a:srgbClr val="404040"/>
                </a:solidFill>
                <a:latin typeface="Arial"/>
                <a:ea typeface="DejaVu Sans"/>
              </a:rPr>
              <a:t>: sortie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defTabSz="9144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404040"/>
                </a:solidFill>
                <a:latin typeface="Arial"/>
                <a:ea typeface="DejaVu Sans"/>
              </a:rPr>
              <a:t>↘ </a:t>
            </a:r>
            <a:r>
              <a:rPr b="0" lang="fr-FR" sz="2800" spc="-1" strike="noStrike">
                <a:solidFill>
                  <a:srgbClr val="ff0000"/>
                </a:solidFill>
                <a:latin typeface="Arial"/>
                <a:ea typeface="DejaVu Sans"/>
              </a:rPr>
              <a:t>CTRL </a:t>
            </a:r>
            <a:r>
              <a:rPr b="0" lang="fr-FR" sz="2800" spc="-1" strike="noStrike">
                <a:solidFill>
                  <a:srgbClr val="404040"/>
                </a:solidFill>
                <a:latin typeface="Arial"/>
                <a:ea typeface="DejaVu Sans"/>
              </a:rPr>
              <a:t>: entrée/sortie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1296000" indent="0" defTabSz="914400">
              <a:lnSpc>
                <a:spcPct val="90000"/>
              </a:lnSpc>
              <a:spcBef>
                <a:spcPts val="850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4" name="PlaceHolder 3"/>
          <p:cNvSpPr>
            <a:spLocks noGrp="1"/>
          </p:cNvSpPr>
          <p:nvPr>
            <p:ph type="ftr" idx="74"/>
          </p:nvPr>
        </p:nvSpPr>
        <p:spPr>
          <a:xfrm>
            <a:off x="2340000" y="6426000"/>
            <a:ext cx="4461840" cy="337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rPr>
              <a:t>Von Neumann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5" name="PlaceHolder 4"/>
          <p:cNvSpPr>
            <a:spLocks noGrp="1"/>
          </p:cNvSpPr>
          <p:nvPr>
            <p:ph type="sldNum" idx="75"/>
          </p:nvPr>
        </p:nvSpPr>
        <p:spPr>
          <a:xfrm>
            <a:off x="7020000" y="6426000"/>
            <a:ext cx="1078920" cy="337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5F409DF-FB53-475C-BFCA-DC10F832344B}" type="slidenum">
              <a: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3000">
        <p:fade/>
      </p:transition>
    </mc:Choice>
    <mc:Fallback>
      <p:transition spd="slow">
        <p:fade/>
      </p:transition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457200" y="61560"/>
            <a:ext cx="8227440" cy="943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ffffff"/>
                </a:solidFill>
                <a:latin typeface="Verdana"/>
                <a:ea typeface="DejaVu Sans"/>
              </a:rPr>
              <a:t>Les architectures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7" name="PlaceHolder 2"/>
          <p:cNvSpPr>
            <a:spLocks noGrp="1"/>
          </p:cNvSpPr>
          <p:nvPr>
            <p:ph type="ftr" idx="76"/>
          </p:nvPr>
        </p:nvSpPr>
        <p:spPr>
          <a:xfrm>
            <a:off x="2340000" y="6426000"/>
            <a:ext cx="4461840" cy="337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rPr>
              <a:t>Von Neumann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8" name="PlaceHolder 3"/>
          <p:cNvSpPr>
            <a:spLocks noGrp="1"/>
          </p:cNvSpPr>
          <p:nvPr>
            <p:ph type="sldNum" idx="77"/>
          </p:nvPr>
        </p:nvSpPr>
        <p:spPr>
          <a:xfrm>
            <a:off x="7020000" y="6426000"/>
            <a:ext cx="1078920" cy="337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44C2969-4D24-4961-B840-B55456391034}" type="slidenum">
              <a: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9" name="Rectangle 1"/>
          <p:cNvSpPr/>
          <p:nvPr/>
        </p:nvSpPr>
        <p:spPr>
          <a:xfrm>
            <a:off x="676440" y="3198240"/>
            <a:ext cx="1587600" cy="2489760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4400" spc="-1" strike="noStrike">
                <a:solidFill>
                  <a:schemeClr val="dk1"/>
                </a:solidFill>
                <a:latin typeface="Arial"/>
                <a:ea typeface="DejaVu Sans"/>
              </a:rPr>
              <a:t>CPU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0" name="Rectangle 2"/>
          <p:cNvSpPr/>
          <p:nvPr/>
        </p:nvSpPr>
        <p:spPr>
          <a:xfrm>
            <a:off x="2870280" y="3198240"/>
            <a:ext cx="1587600" cy="2489760"/>
          </a:xfrm>
          <a:prstGeom prst="rect">
            <a:avLst/>
          </a:prstGeom>
          <a:solidFill>
            <a:schemeClr val="bg1"/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4400" spc="-1" strike="noStrike">
                <a:solidFill>
                  <a:schemeClr val="dk1"/>
                </a:solidFill>
                <a:latin typeface="Arial"/>
                <a:ea typeface="DejaVu Sans"/>
              </a:rPr>
              <a:t>ROM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1" name="Rectangle 3"/>
          <p:cNvSpPr/>
          <p:nvPr/>
        </p:nvSpPr>
        <p:spPr>
          <a:xfrm>
            <a:off x="5033160" y="3198240"/>
            <a:ext cx="1587600" cy="2489760"/>
          </a:xfrm>
          <a:prstGeom prst="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4800" spc="-1" strike="noStrike">
                <a:solidFill>
                  <a:schemeClr val="dk1"/>
                </a:solidFill>
                <a:latin typeface="Arial"/>
                <a:ea typeface="DejaVu Sans"/>
              </a:rPr>
              <a:t>RAM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2" name="Rectangle 4"/>
          <p:cNvSpPr/>
          <p:nvPr/>
        </p:nvSpPr>
        <p:spPr>
          <a:xfrm>
            <a:off x="7185960" y="3198240"/>
            <a:ext cx="1587600" cy="2489760"/>
          </a:xfrm>
          <a:prstGeom prst="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4800" spc="-1" strike="noStrike">
                <a:solidFill>
                  <a:schemeClr val="dk1"/>
                </a:solidFill>
                <a:latin typeface="Arial"/>
                <a:ea typeface="DejaVu Sans"/>
              </a:rPr>
              <a:t>I/O</a:t>
            </a:r>
            <a:endParaRPr b="0" lang="en-US" sz="4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3" name="Flèche : double flèche horizontale 5"/>
          <p:cNvSpPr/>
          <p:nvPr/>
        </p:nvSpPr>
        <p:spPr>
          <a:xfrm>
            <a:off x="276840" y="1558080"/>
            <a:ext cx="8722440" cy="2754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344" name="Flèche : double flèche horizontale 6"/>
          <p:cNvSpPr/>
          <p:nvPr/>
        </p:nvSpPr>
        <p:spPr>
          <a:xfrm>
            <a:off x="276840" y="1906560"/>
            <a:ext cx="8722440" cy="142200"/>
          </a:xfrm>
          <a:prstGeom prst="rect">
            <a:avLst/>
          </a:prstGeom>
          <a:solidFill>
            <a:srgbClr val="4f81bd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345" name="Flèche : double flèche horizontale 7"/>
          <p:cNvSpPr/>
          <p:nvPr/>
        </p:nvSpPr>
        <p:spPr>
          <a:xfrm>
            <a:off x="276840" y="2121840"/>
            <a:ext cx="8722440" cy="2754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346" name="Flèche : double flèche verticale 8"/>
          <p:cNvSpPr/>
          <p:nvPr/>
        </p:nvSpPr>
        <p:spPr>
          <a:xfrm>
            <a:off x="891720" y="1763280"/>
            <a:ext cx="172800" cy="143388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347" name="Flèche : double flèche verticale 9"/>
          <p:cNvSpPr/>
          <p:nvPr/>
        </p:nvSpPr>
        <p:spPr>
          <a:xfrm>
            <a:off x="5207400" y="1763280"/>
            <a:ext cx="172800" cy="143388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348" name="Flèche : double flèche verticale 10"/>
          <p:cNvSpPr/>
          <p:nvPr/>
        </p:nvSpPr>
        <p:spPr>
          <a:xfrm>
            <a:off x="7380720" y="1763280"/>
            <a:ext cx="172800" cy="143388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349" name="Flèche : double flèche verticale 11"/>
          <p:cNvSpPr/>
          <p:nvPr/>
        </p:nvSpPr>
        <p:spPr>
          <a:xfrm>
            <a:off x="3054960" y="1763280"/>
            <a:ext cx="172800" cy="143388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350" name="Flèche : double flèche verticale 12"/>
          <p:cNvSpPr/>
          <p:nvPr/>
        </p:nvSpPr>
        <p:spPr>
          <a:xfrm>
            <a:off x="1383840" y="2050200"/>
            <a:ext cx="172800" cy="114660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351" name="Flèche : double flèche verticale 13"/>
          <p:cNvSpPr/>
          <p:nvPr/>
        </p:nvSpPr>
        <p:spPr>
          <a:xfrm>
            <a:off x="3577680" y="2050200"/>
            <a:ext cx="172800" cy="1146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352" name="Flèche : double flèche verticale 13"/>
          <p:cNvSpPr/>
          <p:nvPr/>
        </p:nvSpPr>
        <p:spPr>
          <a:xfrm>
            <a:off x="5740560" y="2050200"/>
            <a:ext cx="172800" cy="1146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353" name="Flèche : double flèche verticale 13"/>
          <p:cNvSpPr/>
          <p:nvPr/>
        </p:nvSpPr>
        <p:spPr>
          <a:xfrm>
            <a:off x="7893360" y="2050200"/>
            <a:ext cx="172800" cy="1146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4f81bd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354" name="Flèche : double flèche verticale 12"/>
          <p:cNvSpPr/>
          <p:nvPr/>
        </p:nvSpPr>
        <p:spPr>
          <a:xfrm>
            <a:off x="1875960" y="2347560"/>
            <a:ext cx="162720" cy="84924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355" name="Flèche : double flèche verticale 12"/>
          <p:cNvSpPr/>
          <p:nvPr/>
        </p:nvSpPr>
        <p:spPr>
          <a:xfrm>
            <a:off x="4059360" y="2347560"/>
            <a:ext cx="162720" cy="8492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356" name="Flèche : double flèche verticale 12"/>
          <p:cNvSpPr/>
          <p:nvPr/>
        </p:nvSpPr>
        <p:spPr>
          <a:xfrm>
            <a:off x="6283800" y="2347560"/>
            <a:ext cx="162720" cy="84924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357" name="Flèche : double flèche verticale 12"/>
          <p:cNvSpPr/>
          <p:nvPr/>
        </p:nvSpPr>
        <p:spPr>
          <a:xfrm>
            <a:off x="8436600" y="2347560"/>
            <a:ext cx="162720" cy="84924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3000">
        <p:fade/>
      </p:transition>
    </mc:Choice>
    <mc:Fallback>
      <p:transition spd="slow">
        <p:fade/>
      </p:transition>
    </mc:Fallback>
  </mc:AlternateContent>
  <p:timing>
    <p:tnLst>
      <p:par>
        <p:cTn id="32" dur="indefinite" restart="never" nodeType="tmRoot">
          <p:childTnLst>
            <p:seq>
              <p:cTn id="33" dur="indefinite" nodeType="mainSeq">
                <p:childTnLst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nodeType="clickEffect" fill="hold" presetClass="entr" presetID="1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0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3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56" dur="500"/>
                                        <p:tgtEl>
                                          <p:spTgt spid="3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nodeType="after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0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3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6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69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2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5"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8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1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4"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87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0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nodeType="with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93"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PlaceHolder 1"/>
          <p:cNvSpPr>
            <a:spLocks noGrp="1"/>
          </p:cNvSpPr>
          <p:nvPr>
            <p:ph type="title"/>
          </p:nvPr>
        </p:nvSpPr>
        <p:spPr>
          <a:xfrm>
            <a:off x="457200" y="61560"/>
            <a:ext cx="8227440" cy="943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ffffff"/>
                </a:solidFill>
                <a:latin typeface="Verdana"/>
                <a:ea typeface="DejaVu Sans"/>
              </a:rPr>
              <a:t>Les architectures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9" name="PlaceHolder 2"/>
          <p:cNvSpPr>
            <a:spLocks noGrp="1"/>
          </p:cNvSpPr>
          <p:nvPr>
            <p:ph type="ftr" idx="78"/>
          </p:nvPr>
        </p:nvSpPr>
        <p:spPr>
          <a:xfrm>
            <a:off x="2340000" y="6426000"/>
            <a:ext cx="4461840" cy="337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rPr>
              <a:t>Von Neumann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0" name="PlaceHolder 3"/>
          <p:cNvSpPr>
            <a:spLocks noGrp="1"/>
          </p:cNvSpPr>
          <p:nvPr>
            <p:ph type="sldNum" idx="79"/>
          </p:nvPr>
        </p:nvSpPr>
        <p:spPr>
          <a:xfrm>
            <a:off x="7020000" y="6426000"/>
            <a:ext cx="1078920" cy="337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64407CC-FCC6-4DD7-BF18-9D2DB4632376}" type="slidenum">
              <a: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61" name="Flèche : double flèche horizontale 5"/>
          <p:cNvSpPr/>
          <p:nvPr/>
        </p:nvSpPr>
        <p:spPr>
          <a:xfrm>
            <a:off x="276840" y="1558080"/>
            <a:ext cx="8722440" cy="2754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362" name="ZoneTexte 1"/>
          <p:cNvSpPr/>
          <p:nvPr/>
        </p:nvSpPr>
        <p:spPr>
          <a:xfrm>
            <a:off x="461160" y="1834920"/>
            <a:ext cx="10954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fr-FR" sz="2400" spc="-1" strike="noStrike">
                <a:solidFill>
                  <a:schemeClr val="dk1"/>
                </a:solidFill>
                <a:latin typeface="Arial"/>
                <a:ea typeface="DejaVu Sans"/>
              </a:rPr>
              <a:t>DATA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3" name="ZoneTexte 2"/>
          <p:cNvSpPr/>
          <p:nvPr/>
        </p:nvSpPr>
        <p:spPr>
          <a:xfrm>
            <a:off x="1630080" y="1958040"/>
            <a:ext cx="4084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D07 D06 D05 D04 D03 D02 D01 D00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4" name="ZoneTexte 4"/>
          <p:cNvSpPr/>
          <p:nvPr/>
        </p:nvSpPr>
        <p:spPr>
          <a:xfrm>
            <a:off x="1014840" y="2634480"/>
            <a:ext cx="243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>
            <a:spAutoFit/>
          </a:bodyPr>
          <a:p>
            <a:pPr algn="r"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0000 0000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5" name="ZoneTexte 8"/>
          <p:cNvSpPr/>
          <p:nvPr/>
        </p:nvSpPr>
        <p:spPr>
          <a:xfrm>
            <a:off x="5504760" y="2634480"/>
            <a:ext cx="243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>
            <a:spAutoFit/>
          </a:bodyPr>
          <a:p>
            <a:pPr algn="r"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1111 1111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6" name="ZoneTexte 9"/>
          <p:cNvSpPr/>
          <p:nvPr/>
        </p:nvSpPr>
        <p:spPr>
          <a:xfrm>
            <a:off x="3300840" y="2726640"/>
            <a:ext cx="306000" cy="40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800" spc="-1" strike="noStrike" baseline="-25000">
                <a:solidFill>
                  <a:schemeClr val="dk1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7" name="ZoneTexte 10"/>
          <p:cNvSpPr/>
          <p:nvPr/>
        </p:nvSpPr>
        <p:spPr>
          <a:xfrm>
            <a:off x="7790760" y="2726640"/>
            <a:ext cx="306000" cy="40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800" spc="-1" strike="noStrike" baseline="-25000">
                <a:solidFill>
                  <a:schemeClr val="dk1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8" name="ZoneTexte 12"/>
          <p:cNvSpPr/>
          <p:nvPr/>
        </p:nvSpPr>
        <p:spPr>
          <a:xfrm>
            <a:off x="1014840" y="3065040"/>
            <a:ext cx="243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>
            <a:spAutoFit/>
          </a:bodyPr>
          <a:p>
            <a:pPr algn="r"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9" name="ZoneTexte 13"/>
          <p:cNvSpPr/>
          <p:nvPr/>
        </p:nvSpPr>
        <p:spPr>
          <a:xfrm>
            <a:off x="5504760" y="3065040"/>
            <a:ext cx="243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>
            <a:spAutoFit/>
          </a:bodyPr>
          <a:p>
            <a:pPr algn="r"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255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0" name="ZoneTexte 14"/>
          <p:cNvSpPr/>
          <p:nvPr/>
        </p:nvSpPr>
        <p:spPr>
          <a:xfrm>
            <a:off x="3300840" y="3157200"/>
            <a:ext cx="418680" cy="40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800" spc="-1" strike="noStrike" baseline="-25000">
                <a:solidFill>
                  <a:schemeClr val="dk1"/>
                </a:solidFill>
                <a:latin typeface="Arial"/>
                <a:ea typeface="DejaVu Sans"/>
              </a:rPr>
              <a:t>10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1" name="ZoneTexte 15"/>
          <p:cNvSpPr/>
          <p:nvPr/>
        </p:nvSpPr>
        <p:spPr>
          <a:xfrm>
            <a:off x="7790760" y="3157200"/>
            <a:ext cx="418680" cy="40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800" spc="-1" strike="noStrike" baseline="-25000">
                <a:solidFill>
                  <a:schemeClr val="dk1"/>
                </a:solidFill>
                <a:latin typeface="Arial"/>
                <a:ea typeface="DejaVu Sans"/>
              </a:rPr>
              <a:t>10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72" name="" descr=""/>
          <p:cNvPicPr/>
          <p:nvPr/>
        </p:nvPicPr>
        <p:blipFill>
          <a:blip r:embed="rId1"/>
          <a:stretch/>
        </p:blipFill>
        <p:spPr>
          <a:xfrm>
            <a:off x="4465800" y="3602160"/>
            <a:ext cx="3991680" cy="2341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3000">
        <p:fade/>
      </p:transition>
    </mc:Choice>
    <mc:Fallback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PlaceHolder 1"/>
          <p:cNvSpPr>
            <a:spLocks noGrp="1"/>
          </p:cNvSpPr>
          <p:nvPr>
            <p:ph type="title"/>
          </p:nvPr>
        </p:nvSpPr>
        <p:spPr>
          <a:xfrm>
            <a:off x="457200" y="61560"/>
            <a:ext cx="8227440" cy="943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ffffff"/>
                </a:solidFill>
                <a:latin typeface="Verdana"/>
                <a:ea typeface="DejaVu Sans"/>
              </a:rPr>
              <a:t>Les architectures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4" name="PlaceHolder 2"/>
          <p:cNvSpPr>
            <a:spLocks noGrp="1"/>
          </p:cNvSpPr>
          <p:nvPr>
            <p:ph type="ftr" idx="80"/>
          </p:nvPr>
        </p:nvSpPr>
        <p:spPr>
          <a:xfrm>
            <a:off x="2340000" y="6426000"/>
            <a:ext cx="4461840" cy="337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rPr>
              <a:t>Von Neumann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5" name="PlaceHolder 3"/>
          <p:cNvSpPr>
            <a:spLocks noGrp="1"/>
          </p:cNvSpPr>
          <p:nvPr>
            <p:ph type="sldNum" idx="81"/>
          </p:nvPr>
        </p:nvSpPr>
        <p:spPr>
          <a:xfrm>
            <a:off x="7020000" y="6426000"/>
            <a:ext cx="1078920" cy="337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55DCC2A-387E-431F-8504-DF2634861893}" type="slidenum">
              <a: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76" name="Flèche : double flèche horizontale 6"/>
          <p:cNvSpPr/>
          <p:nvPr/>
        </p:nvSpPr>
        <p:spPr>
          <a:xfrm>
            <a:off x="276840" y="1906560"/>
            <a:ext cx="8722440" cy="142200"/>
          </a:xfrm>
          <a:prstGeom prst="rect">
            <a:avLst/>
          </a:prstGeom>
          <a:solidFill>
            <a:srgbClr val="4f81bd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377" name="ZoneTexte 2"/>
          <p:cNvSpPr/>
          <p:nvPr/>
        </p:nvSpPr>
        <p:spPr>
          <a:xfrm>
            <a:off x="385920" y="2107800"/>
            <a:ext cx="10954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fr-FR" sz="2400" spc="-1" strike="noStrike">
                <a:solidFill>
                  <a:schemeClr val="dk1"/>
                </a:solidFill>
                <a:latin typeface="Arial"/>
                <a:ea typeface="DejaVu Sans"/>
              </a:rPr>
              <a:t>ADD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8" name="ZoneTexte 4"/>
          <p:cNvSpPr/>
          <p:nvPr/>
        </p:nvSpPr>
        <p:spPr>
          <a:xfrm>
            <a:off x="1371600" y="2230920"/>
            <a:ext cx="7543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A15 A14 A13 A12 A11 A10 A09 A08 A07 A06 A05 A04 A03 A02 A01 A00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9" name="ZoneTexte 9"/>
          <p:cNvSpPr/>
          <p:nvPr/>
        </p:nvSpPr>
        <p:spPr>
          <a:xfrm>
            <a:off x="939600" y="2907360"/>
            <a:ext cx="243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>
            <a:spAutoFit/>
          </a:bodyPr>
          <a:p>
            <a:pPr algn="r"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0000 0000 0000 0000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0" name="ZoneTexte 11"/>
          <p:cNvSpPr/>
          <p:nvPr/>
        </p:nvSpPr>
        <p:spPr>
          <a:xfrm>
            <a:off x="5429520" y="2907360"/>
            <a:ext cx="243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>
            <a:spAutoFit/>
          </a:bodyPr>
          <a:p>
            <a:pPr algn="r"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1111 1111 1111 1111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1" name="ZoneTexte 13"/>
          <p:cNvSpPr/>
          <p:nvPr/>
        </p:nvSpPr>
        <p:spPr>
          <a:xfrm>
            <a:off x="3225600" y="2999520"/>
            <a:ext cx="306000" cy="40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800" spc="-1" strike="noStrike" baseline="-25000">
                <a:solidFill>
                  <a:schemeClr val="dk1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2" name="ZoneTexte 15"/>
          <p:cNvSpPr/>
          <p:nvPr/>
        </p:nvSpPr>
        <p:spPr>
          <a:xfrm>
            <a:off x="7715520" y="2999520"/>
            <a:ext cx="306000" cy="40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800" spc="-1" strike="noStrike" baseline="-25000">
                <a:solidFill>
                  <a:schemeClr val="dk1"/>
                </a:solidFill>
                <a:latin typeface="Arial"/>
                <a:ea typeface="DejaVu Sans"/>
              </a:rPr>
              <a:t>2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3" name="ZoneTexte 17"/>
          <p:cNvSpPr/>
          <p:nvPr/>
        </p:nvSpPr>
        <p:spPr>
          <a:xfrm>
            <a:off x="939600" y="3337920"/>
            <a:ext cx="243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>
            <a:spAutoFit/>
          </a:bodyPr>
          <a:p>
            <a:pPr algn="r"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4" name="ZoneTexte 19"/>
          <p:cNvSpPr/>
          <p:nvPr/>
        </p:nvSpPr>
        <p:spPr>
          <a:xfrm>
            <a:off x="5429520" y="3337920"/>
            <a:ext cx="24382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>
            <a:spAutoFit/>
          </a:bodyPr>
          <a:p>
            <a:pPr algn="r"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65535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5" name="ZoneTexte 21"/>
          <p:cNvSpPr/>
          <p:nvPr/>
        </p:nvSpPr>
        <p:spPr>
          <a:xfrm>
            <a:off x="3225600" y="3430080"/>
            <a:ext cx="418680" cy="40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800" spc="-1" strike="noStrike" baseline="-25000">
                <a:solidFill>
                  <a:schemeClr val="dk1"/>
                </a:solidFill>
                <a:latin typeface="Arial"/>
                <a:ea typeface="DejaVu Sans"/>
              </a:rPr>
              <a:t>10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6" name="ZoneTexte 23"/>
          <p:cNvSpPr/>
          <p:nvPr/>
        </p:nvSpPr>
        <p:spPr>
          <a:xfrm>
            <a:off x="7715520" y="3430080"/>
            <a:ext cx="418680" cy="401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800" spc="-1" strike="noStrike" baseline="-25000">
                <a:solidFill>
                  <a:schemeClr val="dk1"/>
                </a:solidFill>
                <a:latin typeface="Arial"/>
                <a:ea typeface="DejaVu Sans"/>
              </a:rPr>
              <a:t>10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87" name="" descr=""/>
          <p:cNvPicPr/>
          <p:nvPr/>
        </p:nvPicPr>
        <p:blipFill>
          <a:blip r:embed="rId1"/>
          <a:stretch/>
        </p:blipFill>
        <p:spPr>
          <a:xfrm>
            <a:off x="4191120" y="3831120"/>
            <a:ext cx="3991680" cy="2341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3000">
        <p:fade/>
      </p:transition>
    </mc:Choice>
    <mc:Fallback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PlaceHolder 1"/>
          <p:cNvSpPr>
            <a:spLocks noGrp="1"/>
          </p:cNvSpPr>
          <p:nvPr>
            <p:ph type="title"/>
          </p:nvPr>
        </p:nvSpPr>
        <p:spPr>
          <a:xfrm>
            <a:off x="457200" y="61560"/>
            <a:ext cx="8227440" cy="943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ffffff"/>
                </a:solidFill>
                <a:latin typeface="Verdana"/>
                <a:ea typeface="DejaVu Sans"/>
              </a:rPr>
              <a:t>Les architectures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9" name="PlaceHolder 2"/>
          <p:cNvSpPr>
            <a:spLocks noGrp="1"/>
          </p:cNvSpPr>
          <p:nvPr>
            <p:ph type="ftr" idx="82"/>
          </p:nvPr>
        </p:nvSpPr>
        <p:spPr>
          <a:xfrm>
            <a:off x="2340000" y="6426000"/>
            <a:ext cx="4461840" cy="337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rPr>
              <a:t>Von Neumann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0" name="PlaceHolder 3"/>
          <p:cNvSpPr>
            <a:spLocks noGrp="1"/>
          </p:cNvSpPr>
          <p:nvPr>
            <p:ph type="sldNum" idx="83"/>
          </p:nvPr>
        </p:nvSpPr>
        <p:spPr>
          <a:xfrm>
            <a:off x="7020000" y="6426000"/>
            <a:ext cx="1078920" cy="337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363BAC1-C99C-43DA-A770-366D8E308302}" type="slidenum">
              <a: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1" name="Flèche : double flèche horizontale 7"/>
          <p:cNvSpPr/>
          <p:nvPr/>
        </p:nvSpPr>
        <p:spPr>
          <a:xfrm>
            <a:off x="276840" y="2121840"/>
            <a:ext cx="8722440" cy="2754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392" name="ZoneTexte 2"/>
          <p:cNvSpPr/>
          <p:nvPr/>
        </p:nvSpPr>
        <p:spPr>
          <a:xfrm>
            <a:off x="414360" y="2418120"/>
            <a:ext cx="1095480" cy="455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1" lang="fr-FR" sz="2400" spc="-1" strike="noStrike">
                <a:solidFill>
                  <a:schemeClr val="dk1"/>
                </a:solidFill>
                <a:latin typeface="Arial"/>
                <a:ea typeface="DejaVu Sans"/>
              </a:rPr>
              <a:t>CTRL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3" name="ZoneTexte 4"/>
          <p:cNvSpPr/>
          <p:nvPr/>
        </p:nvSpPr>
        <p:spPr>
          <a:xfrm>
            <a:off x="1582920" y="2541240"/>
            <a:ext cx="7297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RD/WR CLK INT0 INT1 SEL RESET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4" name="ZoneTexte 8"/>
          <p:cNvSpPr/>
          <p:nvPr/>
        </p:nvSpPr>
        <p:spPr>
          <a:xfrm>
            <a:off x="1582920" y="2983320"/>
            <a:ext cx="7297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Bits indépendants (signaux logiques)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95" name="" descr=""/>
          <p:cNvPicPr/>
          <p:nvPr/>
        </p:nvPicPr>
        <p:blipFill>
          <a:blip r:embed="rId1"/>
          <a:stretch/>
        </p:blipFill>
        <p:spPr>
          <a:xfrm>
            <a:off x="4465800" y="3601800"/>
            <a:ext cx="3991680" cy="23410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3000">
        <p:fade/>
      </p:transition>
    </mc:Choice>
    <mc:Fallback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PlaceHolder 1"/>
          <p:cNvSpPr>
            <a:spLocks noGrp="1"/>
          </p:cNvSpPr>
          <p:nvPr>
            <p:ph type="title"/>
          </p:nvPr>
        </p:nvSpPr>
        <p:spPr>
          <a:xfrm>
            <a:off x="457200" y="61560"/>
            <a:ext cx="8227440" cy="943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ffffff"/>
                </a:solidFill>
                <a:latin typeface="Verdana"/>
                <a:ea typeface="DejaVu Sans"/>
              </a:rPr>
              <a:t>Les architectures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7" name="PlaceHolder 2"/>
          <p:cNvSpPr>
            <a:spLocks noGrp="1"/>
          </p:cNvSpPr>
          <p:nvPr>
            <p:ph/>
          </p:nvPr>
        </p:nvSpPr>
        <p:spPr>
          <a:xfrm>
            <a:off x="464040" y="1280880"/>
            <a:ext cx="8218080" cy="481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678960" indent="-57168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charset="2"/>
              <a:buChar char=""/>
            </a:pPr>
            <a:r>
              <a:rPr b="0" lang="fr-FR" sz="3600" spc="-1" strike="noStrike">
                <a:solidFill>
                  <a:srgbClr val="404040"/>
                </a:solidFill>
                <a:latin typeface="Arial"/>
                <a:ea typeface="DejaVu Sans"/>
              </a:rPr>
              <a:t>En pratique...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defTabSz="9144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404040"/>
                </a:solidFill>
                <a:latin typeface="Arial"/>
                <a:ea typeface="DejaVu Sans"/>
              </a:rPr>
              <a:t>Organisation physique plus complexe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defTabSz="9144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404040"/>
                </a:solidFill>
                <a:latin typeface="Arial"/>
                <a:ea typeface="DejaVu Sans"/>
              </a:rPr>
              <a:t>Bus principal entre processeur et mémoire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defTabSz="9144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404040"/>
                </a:solidFill>
                <a:latin typeface="Arial"/>
                <a:ea typeface="DejaVu Sans"/>
              </a:rPr>
              <a:t>Ajout d’un Adaptateur de bus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defTabSz="9144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404040"/>
                </a:solidFill>
                <a:latin typeface="Arial"/>
                <a:ea typeface="DejaVu Sans"/>
              </a:rPr>
              <a:t>Connection CPU vers bus périphériques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defTabSz="9144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404040"/>
                </a:solidFill>
                <a:latin typeface="Arial"/>
                <a:ea typeface="DejaVu Sans"/>
              </a:rPr>
              <a:t>Adaptateur traduit les commandes venant du CPU vers un autre bus (PCI, SCSI,...)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1296000" indent="0" defTabSz="914400">
              <a:lnSpc>
                <a:spcPct val="90000"/>
              </a:lnSpc>
              <a:spcBef>
                <a:spcPts val="850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8" name="PlaceHolder 3"/>
          <p:cNvSpPr>
            <a:spLocks noGrp="1"/>
          </p:cNvSpPr>
          <p:nvPr>
            <p:ph type="ftr" idx="84"/>
          </p:nvPr>
        </p:nvSpPr>
        <p:spPr>
          <a:xfrm>
            <a:off x="2340000" y="6426000"/>
            <a:ext cx="4461840" cy="337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rPr>
              <a:t>En pratique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99" name="PlaceHolder 4"/>
          <p:cNvSpPr>
            <a:spLocks noGrp="1"/>
          </p:cNvSpPr>
          <p:nvPr>
            <p:ph type="sldNum" idx="85"/>
          </p:nvPr>
        </p:nvSpPr>
        <p:spPr>
          <a:xfrm>
            <a:off x="7020000" y="6426000"/>
            <a:ext cx="1078920" cy="337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DE843E7-6DE2-4CF2-A741-23BAE9BB10C0}" type="slidenum">
              <a: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3000">
        <p:fade/>
      </p:transition>
    </mc:Choice>
    <mc:Fallback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PlaceHolder 1"/>
          <p:cNvSpPr>
            <a:spLocks noGrp="1"/>
          </p:cNvSpPr>
          <p:nvPr>
            <p:ph type="title"/>
          </p:nvPr>
        </p:nvSpPr>
        <p:spPr>
          <a:xfrm>
            <a:off x="457200" y="61560"/>
            <a:ext cx="8227440" cy="943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ffffff"/>
                </a:solidFill>
                <a:latin typeface="Verdana"/>
                <a:ea typeface="DejaVu Sans"/>
              </a:rPr>
              <a:t>Les architectures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1" name="PlaceHolder 2"/>
          <p:cNvSpPr>
            <a:spLocks noGrp="1"/>
          </p:cNvSpPr>
          <p:nvPr>
            <p:ph/>
          </p:nvPr>
        </p:nvSpPr>
        <p:spPr>
          <a:xfrm>
            <a:off x="464040" y="1280880"/>
            <a:ext cx="8218080" cy="481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678960" indent="-57168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charset="2"/>
              <a:buChar char=""/>
            </a:pPr>
            <a:r>
              <a:rPr b="0" lang="fr-FR" sz="3600" spc="-1" strike="noStrike">
                <a:solidFill>
                  <a:srgbClr val="404040"/>
                </a:solidFill>
                <a:latin typeface="Arial"/>
                <a:ea typeface="DejaVu Sans"/>
              </a:rPr>
              <a:t>En pratique...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0" defTabSz="914400">
              <a:lnSpc>
                <a:spcPct val="100000"/>
              </a:lnSpc>
              <a:spcBef>
                <a:spcPts val="850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1296000" indent="0" defTabSz="914400">
              <a:lnSpc>
                <a:spcPct val="90000"/>
              </a:lnSpc>
              <a:spcBef>
                <a:spcPts val="850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2" name="PlaceHolder 3"/>
          <p:cNvSpPr>
            <a:spLocks noGrp="1"/>
          </p:cNvSpPr>
          <p:nvPr>
            <p:ph type="ftr" idx="86"/>
          </p:nvPr>
        </p:nvSpPr>
        <p:spPr>
          <a:xfrm>
            <a:off x="2340000" y="6426000"/>
            <a:ext cx="4461840" cy="337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rPr>
              <a:t>En pratique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3" name="PlaceHolder 4"/>
          <p:cNvSpPr>
            <a:spLocks noGrp="1"/>
          </p:cNvSpPr>
          <p:nvPr>
            <p:ph type="sldNum" idx="87"/>
          </p:nvPr>
        </p:nvSpPr>
        <p:spPr>
          <a:xfrm>
            <a:off x="7020000" y="6426000"/>
            <a:ext cx="1078920" cy="337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8860965-2DBE-423F-9AFE-91DFED3311AC}" type="slidenum">
              <a: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04" name="" descr=""/>
          <p:cNvPicPr/>
          <p:nvPr/>
        </p:nvPicPr>
        <p:blipFill>
          <a:blip r:embed="rId1"/>
          <a:stretch/>
        </p:blipFill>
        <p:spPr>
          <a:xfrm>
            <a:off x="2057400" y="2125080"/>
            <a:ext cx="5475600" cy="35899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3000">
        <p:fade/>
      </p:transition>
    </mc:Choice>
    <mc:Fallback>
      <p:transition spd="slow">
        <p:fade/>
      </p:transition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PlaceHolder 1"/>
          <p:cNvSpPr>
            <a:spLocks noGrp="1"/>
          </p:cNvSpPr>
          <p:nvPr>
            <p:ph type="title"/>
          </p:nvPr>
        </p:nvSpPr>
        <p:spPr>
          <a:xfrm>
            <a:off x="457200" y="61560"/>
            <a:ext cx="8227440" cy="943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ffffff"/>
                </a:solidFill>
                <a:latin typeface="Verdana"/>
                <a:ea typeface="DejaVu Sans"/>
              </a:rPr>
              <a:t>Les architectures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6" name="PlaceHolder 2"/>
          <p:cNvSpPr>
            <a:spLocks noGrp="1"/>
          </p:cNvSpPr>
          <p:nvPr>
            <p:ph/>
          </p:nvPr>
        </p:nvSpPr>
        <p:spPr>
          <a:xfrm>
            <a:off x="464040" y="1280880"/>
            <a:ext cx="8218080" cy="481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678960" indent="-57168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charset="2"/>
              <a:buChar char=""/>
            </a:pPr>
            <a:r>
              <a:rPr b="0" lang="fr-FR" sz="3600" spc="-1" strike="noStrike">
                <a:solidFill>
                  <a:srgbClr val="404040"/>
                </a:solidFill>
                <a:latin typeface="Arial"/>
                <a:ea typeface="DejaVu Sans"/>
              </a:rPr>
              <a:t>En pratique…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defTabSz="9144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404040"/>
                </a:solidFill>
                <a:latin typeface="Arial"/>
                <a:ea typeface="DejaVu Sans"/>
              </a:rPr>
              <a:t>Mémoire cache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defTabSz="9144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2800" spc="-1" strike="noStrike">
                <a:solidFill>
                  <a:srgbClr val="404040"/>
                </a:solidFill>
                <a:latin typeface="Arial"/>
                <a:ea typeface="DejaVu Sans"/>
              </a:rPr>
              <a:t>Interface entre CPU et mémoire centrale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0" defTabSz="914400">
              <a:lnSpc>
                <a:spcPct val="100000"/>
              </a:lnSpc>
              <a:spcBef>
                <a:spcPts val="850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1296000" indent="0" defTabSz="914400">
              <a:lnSpc>
                <a:spcPct val="90000"/>
              </a:lnSpc>
              <a:spcBef>
                <a:spcPts val="850"/>
              </a:spcBef>
              <a:buNone/>
              <a:tabLst>
                <a:tab algn="l" pos="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7" name="PlaceHolder 3"/>
          <p:cNvSpPr>
            <a:spLocks noGrp="1"/>
          </p:cNvSpPr>
          <p:nvPr>
            <p:ph type="ftr" idx="88"/>
          </p:nvPr>
        </p:nvSpPr>
        <p:spPr>
          <a:xfrm>
            <a:off x="2340000" y="6426000"/>
            <a:ext cx="4461840" cy="337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rPr>
              <a:t>En pratique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08" name="PlaceHolder 4"/>
          <p:cNvSpPr>
            <a:spLocks noGrp="1"/>
          </p:cNvSpPr>
          <p:nvPr>
            <p:ph type="sldNum" idx="89"/>
          </p:nvPr>
        </p:nvSpPr>
        <p:spPr>
          <a:xfrm>
            <a:off x="7020000" y="6426000"/>
            <a:ext cx="1078920" cy="337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938B828-793F-41B3-9B9F-680BC6A06886}" type="slidenum">
              <a: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409" name="" descr=""/>
          <p:cNvPicPr/>
          <p:nvPr/>
        </p:nvPicPr>
        <p:blipFill>
          <a:blip r:embed="rId1"/>
          <a:stretch/>
        </p:blipFill>
        <p:spPr>
          <a:xfrm>
            <a:off x="756720" y="3381480"/>
            <a:ext cx="7704360" cy="218052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3000">
        <p:fade/>
      </p:transition>
    </mc:Choice>
    <mc:Fallback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/>
          </p:cNvSpPr>
          <p:nvPr>
            <p:ph type="title"/>
          </p:nvPr>
        </p:nvSpPr>
        <p:spPr>
          <a:xfrm>
            <a:off x="457200" y="61560"/>
            <a:ext cx="8227440" cy="943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ffffff"/>
                </a:solidFill>
                <a:latin typeface="Verdana"/>
                <a:ea typeface="DejaVu Sans"/>
              </a:rPr>
              <a:t>Exécution d’un programme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1" name="PlaceHolder 2"/>
          <p:cNvSpPr>
            <a:spLocks noGrp="1"/>
          </p:cNvSpPr>
          <p:nvPr>
            <p:ph type="ftr" idx="90"/>
          </p:nvPr>
        </p:nvSpPr>
        <p:spPr>
          <a:xfrm>
            <a:off x="2340000" y="6426000"/>
            <a:ext cx="4461840" cy="337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rPr>
              <a:t>Boot sequence : étape 1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 type="sldNum" idx="91"/>
          </p:nvPr>
        </p:nvSpPr>
        <p:spPr>
          <a:xfrm>
            <a:off x="7020000" y="6426000"/>
            <a:ext cx="1078920" cy="337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5C3AF2E-CE79-428D-859C-86FBA96C6493}" type="slidenum">
              <a: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3" name="Rectangle 1"/>
          <p:cNvSpPr/>
          <p:nvPr/>
        </p:nvSpPr>
        <p:spPr>
          <a:xfrm>
            <a:off x="535320" y="2680920"/>
            <a:ext cx="1154880" cy="1915560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3200" spc="-1" strike="noStrike">
                <a:solidFill>
                  <a:schemeClr val="dk1"/>
                </a:solidFill>
                <a:latin typeface="Arial"/>
                <a:ea typeface="DejaVu Sans"/>
              </a:rPr>
              <a:t>CPU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4" name="Rectangle 2"/>
          <p:cNvSpPr/>
          <p:nvPr/>
        </p:nvSpPr>
        <p:spPr>
          <a:xfrm>
            <a:off x="1995480" y="2680920"/>
            <a:ext cx="1154880" cy="1915560"/>
          </a:xfrm>
          <a:prstGeom prst="rect">
            <a:avLst/>
          </a:prstGeom>
          <a:solidFill>
            <a:schemeClr val="bg1"/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3200" spc="-1" strike="noStrike">
                <a:solidFill>
                  <a:schemeClr val="dk1"/>
                </a:solidFill>
                <a:latin typeface="Arial"/>
                <a:ea typeface="DejaVu Sans"/>
              </a:rPr>
              <a:t>ROM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5" name="Rectangle 3"/>
          <p:cNvSpPr/>
          <p:nvPr/>
        </p:nvSpPr>
        <p:spPr>
          <a:xfrm>
            <a:off x="3415320" y="2680920"/>
            <a:ext cx="1154880" cy="1915560"/>
          </a:xfrm>
          <a:prstGeom prst="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3200" spc="-1" strike="noStrike">
                <a:solidFill>
                  <a:schemeClr val="dk1"/>
                </a:solidFill>
                <a:latin typeface="Arial"/>
                <a:ea typeface="DejaVu Sans"/>
              </a:rPr>
              <a:t>RAM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6" name="Rectangle 4"/>
          <p:cNvSpPr/>
          <p:nvPr/>
        </p:nvSpPr>
        <p:spPr>
          <a:xfrm>
            <a:off x="4834080" y="2680920"/>
            <a:ext cx="1154880" cy="1915560"/>
          </a:xfrm>
          <a:prstGeom prst="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3200" spc="-1" strike="noStrike">
                <a:solidFill>
                  <a:schemeClr val="dk1"/>
                </a:solidFill>
                <a:latin typeface="Arial"/>
                <a:ea typeface="DejaVu Sans"/>
              </a:rPr>
              <a:t>I/O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7" name="Flèche : double flèche horizontale 5"/>
          <p:cNvSpPr/>
          <p:nvPr/>
        </p:nvSpPr>
        <p:spPr>
          <a:xfrm>
            <a:off x="276840" y="1558080"/>
            <a:ext cx="6078960" cy="21888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418" name="Flèche : double flèche horizontale 6"/>
          <p:cNvSpPr/>
          <p:nvPr/>
        </p:nvSpPr>
        <p:spPr>
          <a:xfrm>
            <a:off x="276840" y="1906560"/>
            <a:ext cx="6078960" cy="113760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419" name="Flèche : double flèche horizontale 7"/>
          <p:cNvSpPr/>
          <p:nvPr/>
        </p:nvSpPr>
        <p:spPr>
          <a:xfrm>
            <a:off x="276840" y="2121840"/>
            <a:ext cx="6078960" cy="21888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420" name="Flèche : double flèche verticale 8"/>
          <p:cNvSpPr/>
          <p:nvPr/>
        </p:nvSpPr>
        <p:spPr>
          <a:xfrm>
            <a:off x="807120" y="1716120"/>
            <a:ext cx="125640" cy="90684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421" name="Flèche : double flèche verticale 9"/>
          <p:cNvSpPr/>
          <p:nvPr/>
        </p:nvSpPr>
        <p:spPr>
          <a:xfrm>
            <a:off x="3514320" y="1753920"/>
            <a:ext cx="125640" cy="89748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422" name="Flèche : double flèche verticale 10"/>
          <p:cNvSpPr/>
          <p:nvPr/>
        </p:nvSpPr>
        <p:spPr>
          <a:xfrm>
            <a:off x="4991400" y="1725480"/>
            <a:ext cx="125640" cy="89748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423" name="Flèche : double flèche verticale 11"/>
          <p:cNvSpPr/>
          <p:nvPr/>
        </p:nvSpPr>
        <p:spPr>
          <a:xfrm>
            <a:off x="2095200" y="1753920"/>
            <a:ext cx="125640" cy="89748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424" name="Flèche : double flèche verticale 12"/>
          <p:cNvSpPr/>
          <p:nvPr/>
        </p:nvSpPr>
        <p:spPr>
          <a:xfrm>
            <a:off x="998280" y="2022120"/>
            <a:ext cx="106920" cy="55404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425" name="Flèche : double flèche verticale 13"/>
          <p:cNvSpPr/>
          <p:nvPr/>
        </p:nvSpPr>
        <p:spPr>
          <a:xfrm>
            <a:off x="2336040" y="1965600"/>
            <a:ext cx="97560" cy="6670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426" name="Flèche : double flèche verticale 13"/>
          <p:cNvSpPr/>
          <p:nvPr/>
        </p:nvSpPr>
        <p:spPr>
          <a:xfrm>
            <a:off x="3802680" y="1984320"/>
            <a:ext cx="97560" cy="6670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427" name="Flèche : double flèche verticale 13"/>
          <p:cNvSpPr/>
          <p:nvPr/>
        </p:nvSpPr>
        <p:spPr>
          <a:xfrm>
            <a:off x="5212080" y="1965600"/>
            <a:ext cx="97560" cy="66708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428" name="Flèche : double flèche verticale 12"/>
          <p:cNvSpPr/>
          <p:nvPr/>
        </p:nvSpPr>
        <p:spPr>
          <a:xfrm>
            <a:off x="1189080" y="2300400"/>
            <a:ext cx="106200" cy="33192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429" name="Flèche : double flèche verticale 12"/>
          <p:cNvSpPr/>
          <p:nvPr/>
        </p:nvSpPr>
        <p:spPr>
          <a:xfrm>
            <a:off x="2572920" y="2262960"/>
            <a:ext cx="96840" cy="397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430" name="Flèche : double flèche verticale 12"/>
          <p:cNvSpPr/>
          <p:nvPr/>
        </p:nvSpPr>
        <p:spPr>
          <a:xfrm>
            <a:off x="4063680" y="2234520"/>
            <a:ext cx="96840" cy="397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431" name="Flèche : double flèche verticale 12"/>
          <p:cNvSpPr/>
          <p:nvPr/>
        </p:nvSpPr>
        <p:spPr>
          <a:xfrm>
            <a:off x="5416920" y="2262960"/>
            <a:ext cx="96840" cy="39780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432" name="ZoneTexte 14"/>
          <p:cNvSpPr/>
          <p:nvPr/>
        </p:nvSpPr>
        <p:spPr>
          <a:xfrm>
            <a:off x="6794640" y="1710360"/>
            <a:ext cx="174456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>
            <a:spAutoFit/>
          </a:bodyPr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arenR"/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Initialisation (RESET)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3000">
        <p:fade/>
      </p:transition>
    </mc:Choice>
    <mc:Fallback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PlaceHolder 1"/>
          <p:cNvSpPr>
            <a:spLocks noGrp="1"/>
          </p:cNvSpPr>
          <p:nvPr>
            <p:ph type="title"/>
          </p:nvPr>
        </p:nvSpPr>
        <p:spPr>
          <a:xfrm>
            <a:off x="457200" y="61560"/>
            <a:ext cx="8227440" cy="943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ffffff"/>
                </a:solidFill>
                <a:latin typeface="Verdana"/>
                <a:ea typeface="DejaVu Sans"/>
              </a:rPr>
              <a:t>Exécution d’un programme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4" name="PlaceHolder 2"/>
          <p:cNvSpPr>
            <a:spLocks noGrp="1"/>
          </p:cNvSpPr>
          <p:nvPr>
            <p:ph type="ftr" idx="92"/>
          </p:nvPr>
        </p:nvSpPr>
        <p:spPr>
          <a:xfrm>
            <a:off x="2340000" y="6426000"/>
            <a:ext cx="4461840" cy="337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rPr>
              <a:t>Boot sequence : étape 2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5" name="PlaceHolder 3"/>
          <p:cNvSpPr>
            <a:spLocks noGrp="1"/>
          </p:cNvSpPr>
          <p:nvPr>
            <p:ph type="sldNum" idx="93"/>
          </p:nvPr>
        </p:nvSpPr>
        <p:spPr>
          <a:xfrm>
            <a:off x="7020000" y="6426000"/>
            <a:ext cx="1078920" cy="337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E7C832C-16BE-44A6-A4F1-DAE5C9EB53CF}" type="slidenum">
              <a: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6" name="Rectangle 1"/>
          <p:cNvSpPr/>
          <p:nvPr/>
        </p:nvSpPr>
        <p:spPr>
          <a:xfrm>
            <a:off x="535320" y="2680920"/>
            <a:ext cx="1154880" cy="1915560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3200" spc="-1" strike="noStrike">
                <a:solidFill>
                  <a:schemeClr val="dk1"/>
                </a:solidFill>
                <a:latin typeface="Arial"/>
                <a:ea typeface="DejaVu Sans"/>
              </a:rPr>
              <a:t>CPU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7" name="Rectangle 2"/>
          <p:cNvSpPr/>
          <p:nvPr/>
        </p:nvSpPr>
        <p:spPr>
          <a:xfrm>
            <a:off x="1995480" y="2680920"/>
            <a:ext cx="1154880" cy="1915560"/>
          </a:xfrm>
          <a:prstGeom prst="rect">
            <a:avLst/>
          </a:prstGeom>
          <a:solidFill>
            <a:schemeClr val="bg1"/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3200" spc="-1" strike="noStrike">
                <a:solidFill>
                  <a:schemeClr val="dk1"/>
                </a:solidFill>
                <a:latin typeface="Arial"/>
                <a:ea typeface="DejaVu Sans"/>
              </a:rPr>
              <a:t>ROM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8" name="Rectangle 3"/>
          <p:cNvSpPr/>
          <p:nvPr/>
        </p:nvSpPr>
        <p:spPr>
          <a:xfrm>
            <a:off x="3415320" y="2680920"/>
            <a:ext cx="1154880" cy="1915560"/>
          </a:xfrm>
          <a:prstGeom prst="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3200" spc="-1" strike="noStrike">
                <a:solidFill>
                  <a:schemeClr val="dk1"/>
                </a:solidFill>
                <a:latin typeface="Arial"/>
                <a:ea typeface="DejaVu Sans"/>
              </a:rPr>
              <a:t>RAM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9" name="Rectangle 4"/>
          <p:cNvSpPr/>
          <p:nvPr/>
        </p:nvSpPr>
        <p:spPr>
          <a:xfrm>
            <a:off x="4834080" y="2680920"/>
            <a:ext cx="1154880" cy="1915560"/>
          </a:xfrm>
          <a:prstGeom prst="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3200" spc="-1" strike="noStrike">
                <a:solidFill>
                  <a:schemeClr val="dk1"/>
                </a:solidFill>
                <a:latin typeface="Arial"/>
                <a:ea typeface="DejaVu Sans"/>
              </a:rPr>
              <a:t>I/O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0" name="Flèche : double flèche horizontale 5"/>
          <p:cNvSpPr/>
          <p:nvPr/>
        </p:nvSpPr>
        <p:spPr>
          <a:xfrm>
            <a:off x="276840" y="1558080"/>
            <a:ext cx="6078960" cy="21888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441" name="Flèche : double flèche horizontale 6"/>
          <p:cNvSpPr/>
          <p:nvPr/>
        </p:nvSpPr>
        <p:spPr>
          <a:xfrm>
            <a:off x="276840" y="1906560"/>
            <a:ext cx="6078960" cy="113760"/>
          </a:xfrm>
          <a:prstGeom prst="rect">
            <a:avLst/>
          </a:prstGeom>
          <a:solidFill>
            <a:srgbClr val="0070c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442" name="Flèche : double flèche horizontale 7"/>
          <p:cNvSpPr/>
          <p:nvPr/>
        </p:nvSpPr>
        <p:spPr>
          <a:xfrm>
            <a:off x="276840" y="2121840"/>
            <a:ext cx="6078960" cy="21888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443" name="Flèche : double flèche verticale 8"/>
          <p:cNvSpPr/>
          <p:nvPr/>
        </p:nvSpPr>
        <p:spPr>
          <a:xfrm>
            <a:off x="807120" y="1716120"/>
            <a:ext cx="125640" cy="90684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444" name="Flèche : double flèche verticale 9"/>
          <p:cNvSpPr/>
          <p:nvPr/>
        </p:nvSpPr>
        <p:spPr>
          <a:xfrm>
            <a:off x="3514320" y="1753920"/>
            <a:ext cx="125640" cy="89748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445" name="Flèche : double flèche verticale 10"/>
          <p:cNvSpPr/>
          <p:nvPr/>
        </p:nvSpPr>
        <p:spPr>
          <a:xfrm>
            <a:off x="4991400" y="1725480"/>
            <a:ext cx="125640" cy="89748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446" name="Flèche : double flèche verticale 11"/>
          <p:cNvSpPr/>
          <p:nvPr/>
        </p:nvSpPr>
        <p:spPr>
          <a:xfrm>
            <a:off x="2095200" y="1753920"/>
            <a:ext cx="125640" cy="89748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447" name="Flèche : double flèche verticale 12"/>
          <p:cNvSpPr/>
          <p:nvPr/>
        </p:nvSpPr>
        <p:spPr>
          <a:xfrm>
            <a:off x="998280" y="2022120"/>
            <a:ext cx="106920" cy="55404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448" name="Flèche : double flèche verticale 13"/>
          <p:cNvSpPr/>
          <p:nvPr/>
        </p:nvSpPr>
        <p:spPr>
          <a:xfrm>
            <a:off x="2336040" y="1965600"/>
            <a:ext cx="97560" cy="6670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449" name="Flèche : double flèche verticale 13"/>
          <p:cNvSpPr/>
          <p:nvPr/>
        </p:nvSpPr>
        <p:spPr>
          <a:xfrm>
            <a:off x="3802680" y="1984320"/>
            <a:ext cx="97560" cy="6670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450" name="Flèche : double flèche verticale 13"/>
          <p:cNvSpPr/>
          <p:nvPr/>
        </p:nvSpPr>
        <p:spPr>
          <a:xfrm>
            <a:off x="5212080" y="1965600"/>
            <a:ext cx="97560" cy="6670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451" name="Flèche : double flèche verticale 12"/>
          <p:cNvSpPr/>
          <p:nvPr/>
        </p:nvSpPr>
        <p:spPr>
          <a:xfrm>
            <a:off x="1189080" y="2300400"/>
            <a:ext cx="106200" cy="33192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452" name="Flèche : double flèche verticale 12"/>
          <p:cNvSpPr/>
          <p:nvPr/>
        </p:nvSpPr>
        <p:spPr>
          <a:xfrm>
            <a:off x="2572920" y="2262960"/>
            <a:ext cx="96840" cy="397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453" name="Flèche : double flèche verticale 12"/>
          <p:cNvSpPr/>
          <p:nvPr/>
        </p:nvSpPr>
        <p:spPr>
          <a:xfrm>
            <a:off x="4063680" y="2234520"/>
            <a:ext cx="96840" cy="397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454" name="Flèche : double flèche verticale 12"/>
          <p:cNvSpPr/>
          <p:nvPr/>
        </p:nvSpPr>
        <p:spPr>
          <a:xfrm>
            <a:off x="5416920" y="2262960"/>
            <a:ext cx="96840" cy="39780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455" name="ZoneTexte 14"/>
          <p:cNvSpPr/>
          <p:nvPr/>
        </p:nvSpPr>
        <p:spPr>
          <a:xfrm>
            <a:off x="6805080" y="1710360"/>
            <a:ext cx="2246760" cy="912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>
            <a:spAutoFit/>
          </a:bodyPr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arenR"/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Initialisation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arenR"/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Load start ADD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 defTabSz="91440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PC RST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30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61560"/>
            <a:ext cx="8227440" cy="943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ffffff"/>
                </a:solidFill>
                <a:latin typeface="Verdana"/>
                <a:ea typeface="DejaVu Sans"/>
              </a:rPr>
              <a:t>Les composants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/>
          </p:nvPr>
        </p:nvSpPr>
        <p:spPr>
          <a:xfrm>
            <a:off x="482760" y="1512000"/>
            <a:ext cx="8227440" cy="481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128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charset="2"/>
              <a:buChar char=""/>
            </a:pPr>
            <a:r>
              <a:rPr b="0" lang="fr-FR" sz="3600" spc="-1" strike="noStrike">
                <a:solidFill>
                  <a:srgbClr val="404040"/>
                </a:solidFill>
                <a:latin typeface="Arial"/>
                <a:ea typeface="DejaVu Sans"/>
              </a:rPr>
              <a:t>Logique binaire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lvl="1" marL="86364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Courier New" charset="2"/>
              <a:buChar char=""/>
            </a:pPr>
            <a:r>
              <a:rPr b="0" lang="fr-FR" sz="1800" spc="-1" strike="noStrike">
                <a:solidFill>
                  <a:srgbClr val="404040"/>
                </a:solidFill>
                <a:latin typeface="Arial"/>
                <a:ea typeface="DejaVu Sans"/>
              </a:rPr>
              <a:t>Imposée par les transistors CMOS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364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Courier New" charset="2"/>
              <a:buChar char=""/>
            </a:pPr>
            <a:r>
              <a:rPr b="0" lang="fr-FR" sz="1800" spc="-1" strike="noStrike">
                <a:solidFill>
                  <a:srgbClr val="404040"/>
                </a:solidFill>
                <a:latin typeface="Arial"/>
                <a:ea typeface="DejaVu Sans"/>
              </a:rPr>
              <a:t>Un transistor est modélisé par un interrupteur (ON/OFF)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364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Courier New" charset="2"/>
              <a:buChar char=""/>
            </a:pPr>
            <a:r>
              <a:rPr b="0" lang="fr-FR" sz="1800" spc="-1" strike="noStrike">
                <a:solidFill>
                  <a:srgbClr val="404040"/>
                </a:solidFill>
                <a:latin typeface="Arial"/>
                <a:ea typeface="DejaVu Sans"/>
              </a:rPr>
              <a:t>Signal binaire = 2 niveaux de tension (ex. 0V...5V)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364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Courier New" charset="2"/>
              <a:buChar char=""/>
            </a:pPr>
            <a:r>
              <a:rPr b="0" lang="fr-FR" sz="1800" spc="-1" strike="noStrike">
                <a:solidFill>
                  <a:srgbClr val="404040"/>
                </a:solidFill>
                <a:latin typeface="Arial"/>
                <a:ea typeface="DejaVu Sans"/>
              </a:rPr>
              <a:t>Pour communiquer avec du matériel électronique, vous devez donc envoyer des signaux électriques. Les signaux les plus faciles à comprendre pour les ordinateurs sont « allumé » et « éteint », et l'alphabet informatique ne comporte donc que deux lettres.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364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Courier New" charset="2"/>
              <a:buChar char=""/>
            </a:pPr>
            <a:r>
              <a:rPr b="0" lang="fr-FR" sz="1800" spc="-1" strike="noStrike">
                <a:solidFill>
                  <a:srgbClr val="404040"/>
                </a:solidFill>
                <a:latin typeface="Arial"/>
                <a:ea typeface="DejaVu Sans"/>
              </a:rPr>
              <a:t>Les deux symboles correspondant à ces deux lettres sont les chiffres 0 et 1, et nous considérons généralement le langage informatique comme des nombres en base 2, ou nombres binaires.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1134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ftr" idx="22"/>
          </p:nvPr>
        </p:nvSpPr>
        <p:spPr>
          <a:xfrm>
            <a:off x="2340000" y="6426000"/>
            <a:ext cx="4461840" cy="337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rPr>
              <a:t>Information binaire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sldNum" idx="23"/>
          </p:nvPr>
        </p:nvSpPr>
        <p:spPr>
          <a:xfrm>
            <a:off x="7020000" y="6426000"/>
            <a:ext cx="1078920" cy="337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6567C4F-A68F-40E3-A06B-A0EA8FADA420}" type="slidenum">
              <a: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3000">
        <p:fade/>
      </p:transition>
    </mc:Choice>
    <mc:Fallback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PlaceHolder 1"/>
          <p:cNvSpPr>
            <a:spLocks noGrp="1"/>
          </p:cNvSpPr>
          <p:nvPr>
            <p:ph type="title"/>
          </p:nvPr>
        </p:nvSpPr>
        <p:spPr>
          <a:xfrm>
            <a:off x="457200" y="61560"/>
            <a:ext cx="8227440" cy="943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ffffff"/>
                </a:solidFill>
                <a:latin typeface="Verdana"/>
                <a:ea typeface="DejaVu Sans"/>
              </a:rPr>
              <a:t>Exécution d’un programme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7" name="PlaceHolder 2"/>
          <p:cNvSpPr>
            <a:spLocks noGrp="1"/>
          </p:cNvSpPr>
          <p:nvPr>
            <p:ph type="ftr" idx="94"/>
          </p:nvPr>
        </p:nvSpPr>
        <p:spPr>
          <a:xfrm>
            <a:off x="2340000" y="6426000"/>
            <a:ext cx="4461840" cy="337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rPr>
              <a:t>Boot sequence : étape 2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8" name="PlaceHolder 3"/>
          <p:cNvSpPr>
            <a:spLocks noGrp="1"/>
          </p:cNvSpPr>
          <p:nvPr>
            <p:ph type="sldNum" idx="95"/>
          </p:nvPr>
        </p:nvSpPr>
        <p:spPr>
          <a:xfrm>
            <a:off x="7020000" y="6426000"/>
            <a:ext cx="1078920" cy="337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7383C7D-8749-4FC2-9114-C63807162EED}" type="slidenum">
              <a: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59" name="Rectangle 1"/>
          <p:cNvSpPr/>
          <p:nvPr/>
        </p:nvSpPr>
        <p:spPr>
          <a:xfrm>
            <a:off x="535320" y="2680920"/>
            <a:ext cx="1154880" cy="1915560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3200" spc="-1" strike="noStrike">
                <a:solidFill>
                  <a:schemeClr val="dk1"/>
                </a:solidFill>
                <a:latin typeface="Arial"/>
                <a:ea typeface="DejaVu Sans"/>
              </a:rPr>
              <a:t>CPU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0" name="Rectangle 2"/>
          <p:cNvSpPr/>
          <p:nvPr/>
        </p:nvSpPr>
        <p:spPr>
          <a:xfrm>
            <a:off x="1995480" y="2680920"/>
            <a:ext cx="1154880" cy="1915560"/>
          </a:xfrm>
          <a:prstGeom prst="rect">
            <a:avLst/>
          </a:prstGeom>
          <a:solidFill>
            <a:schemeClr val="bg1"/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3200" spc="-1" strike="noStrike">
                <a:solidFill>
                  <a:schemeClr val="dk1"/>
                </a:solidFill>
                <a:latin typeface="Arial"/>
                <a:ea typeface="DejaVu Sans"/>
              </a:rPr>
              <a:t>ROM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1" name="Rectangle 3"/>
          <p:cNvSpPr/>
          <p:nvPr/>
        </p:nvSpPr>
        <p:spPr>
          <a:xfrm>
            <a:off x="3415320" y="2680920"/>
            <a:ext cx="1154880" cy="1915560"/>
          </a:xfrm>
          <a:prstGeom prst="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3200" spc="-1" strike="noStrike">
                <a:solidFill>
                  <a:schemeClr val="dk1"/>
                </a:solidFill>
                <a:latin typeface="Arial"/>
                <a:ea typeface="DejaVu Sans"/>
              </a:rPr>
              <a:t>RAM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2" name="Rectangle 4"/>
          <p:cNvSpPr/>
          <p:nvPr/>
        </p:nvSpPr>
        <p:spPr>
          <a:xfrm>
            <a:off x="4834080" y="2680920"/>
            <a:ext cx="1154880" cy="1915560"/>
          </a:xfrm>
          <a:prstGeom prst="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3200" spc="-1" strike="noStrike">
                <a:solidFill>
                  <a:schemeClr val="dk1"/>
                </a:solidFill>
                <a:latin typeface="Arial"/>
                <a:ea typeface="DejaVu Sans"/>
              </a:rPr>
              <a:t>I/O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3" name="Flèche : double flèche horizontale 5"/>
          <p:cNvSpPr/>
          <p:nvPr/>
        </p:nvSpPr>
        <p:spPr>
          <a:xfrm>
            <a:off x="276840" y="1558080"/>
            <a:ext cx="6078960" cy="21888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464" name="Flèche : double flèche horizontale 6"/>
          <p:cNvSpPr/>
          <p:nvPr/>
        </p:nvSpPr>
        <p:spPr>
          <a:xfrm>
            <a:off x="276840" y="1906560"/>
            <a:ext cx="6078960" cy="113760"/>
          </a:xfrm>
          <a:prstGeom prst="rect">
            <a:avLst/>
          </a:prstGeom>
          <a:solidFill>
            <a:srgbClr val="0070c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465" name="Flèche : double flèche horizontale 7"/>
          <p:cNvSpPr/>
          <p:nvPr/>
        </p:nvSpPr>
        <p:spPr>
          <a:xfrm>
            <a:off x="276840" y="2121840"/>
            <a:ext cx="6078960" cy="21888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466" name="Flèche : double flèche verticale 8"/>
          <p:cNvSpPr/>
          <p:nvPr/>
        </p:nvSpPr>
        <p:spPr>
          <a:xfrm>
            <a:off x="807120" y="1716120"/>
            <a:ext cx="125640" cy="90684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467" name="Flèche : double flèche verticale 9"/>
          <p:cNvSpPr/>
          <p:nvPr/>
        </p:nvSpPr>
        <p:spPr>
          <a:xfrm>
            <a:off x="3514320" y="1753920"/>
            <a:ext cx="125640" cy="89748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468" name="Flèche : double flèche verticale 10"/>
          <p:cNvSpPr/>
          <p:nvPr/>
        </p:nvSpPr>
        <p:spPr>
          <a:xfrm>
            <a:off x="4991400" y="1725480"/>
            <a:ext cx="125640" cy="89748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469" name="Flèche : double flèche verticale 11"/>
          <p:cNvSpPr/>
          <p:nvPr/>
        </p:nvSpPr>
        <p:spPr>
          <a:xfrm>
            <a:off x="2095200" y="1753920"/>
            <a:ext cx="125640" cy="89748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470" name="Flèche : double flèche verticale 12"/>
          <p:cNvSpPr/>
          <p:nvPr/>
        </p:nvSpPr>
        <p:spPr>
          <a:xfrm>
            <a:off x="998280" y="2022120"/>
            <a:ext cx="106920" cy="55404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471" name="Flèche : double flèche verticale 13"/>
          <p:cNvSpPr/>
          <p:nvPr/>
        </p:nvSpPr>
        <p:spPr>
          <a:xfrm>
            <a:off x="2336040" y="1965600"/>
            <a:ext cx="97560" cy="6670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472" name="Flèche : double flèche verticale 13"/>
          <p:cNvSpPr/>
          <p:nvPr/>
        </p:nvSpPr>
        <p:spPr>
          <a:xfrm>
            <a:off x="3802680" y="1984320"/>
            <a:ext cx="97560" cy="6670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473" name="Flèche : double flèche verticale 13"/>
          <p:cNvSpPr/>
          <p:nvPr/>
        </p:nvSpPr>
        <p:spPr>
          <a:xfrm>
            <a:off x="5212080" y="1965600"/>
            <a:ext cx="97560" cy="6670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474" name="Flèche : double flèche verticale 12"/>
          <p:cNvSpPr/>
          <p:nvPr/>
        </p:nvSpPr>
        <p:spPr>
          <a:xfrm>
            <a:off x="1189080" y="2300400"/>
            <a:ext cx="106200" cy="33192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475" name="Flèche : double flèche verticale 12"/>
          <p:cNvSpPr/>
          <p:nvPr/>
        </p:nvSpPr>
        <p:spPr>
          <a:xfrm>
            <a:off x="2572920" y="2262960"/>
            <a:ext cx="96840" cy="397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476" name="Flèche : double flèche verticale 12"/>
          <p:cNvSpPr/>
          <p:nvPr/>
        </p:nvSpPr>
        <p:spPr>
          <a:xfrm>
            <a:off x="4063680" y="2234520"/>
            <a:ext cx="96840" cy="397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477" name="Flèche : double flèche verticale 12"/>
          <p:cNvSpPr/>
          <p:nvPr/>
        </p:nvSpPr>
        <p:spPr>
          <a:xfrm>
            <a:off x="5416920" y="2262960"/>
            <a:ext cx="96840" cy="39780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478" name="ZoneTexte 14"/>
          <p:cNvSpPr/>
          <p:nvPr/>
        </p:nvSpPr>
        <p:spPr>
          <a:xfrm>
            <a:off x="6805080" y="1710360"/>
            <a:ext cx="224676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>
            <a:spAutoFit/>
          </a:bodyPr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arenR"/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Initialisation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arenR"/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Load start ADD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 defTabSz="91440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PC RST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 defTabSz="91440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CTRL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3000">
        <p:fade/>
      </p:transition>
    </mc:Choice>
    <mc:Fallback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PlaceHolder 1"/>
          <p:cNvSpPr>
            <a:spLocks noGrp="1"/>
          </p:cNvSpPr>
          <p:nvPr>
            <p:ph type="title"/>
          </p:nvPr>
        </p:nvSpPr>
        <p:spPr>
          <a:xfrm>
            <a:off x="457200" y="61560"/>
            <a:ext cx="8227440" cy="943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ffffff"/>
                </a:solidFill>
                <a:latin typeface="Verdana"/>
                <a:ea typeface="DejaVu Sans"/>
              </a:rPr>
              <a:t>Exécution d’un programme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0" name="PlaceHolder 2"/>
          <p:cNvSpPr>
            <a:spLocks noGrp="1"/>
          </p:cNvSpPr>
          <p:nvPr>
            <p:ph type="ftr" idx="96"/>
          </p:nvPr>
        </p:nvSpPr>
        <p:spPr>
          <a:xfrm>
            <a:off x="2340000" y="6426000"/>
            <a:ext cx="4461840" cy="337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rPr>
              <a:t>Boot sequence : étape 2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1" name="PlaceHolder 3"/>
          <p:cNvSpPr>
            <a:spLocks noGrp="1"/>
          </p:cNvSpPr>
          <p:nvPr>
            <p:ph type="sldNum" idx="97"/>
          </p:nvPr>
        </p:nvSpPr>
        <p:spPr>
          <a:xfrm>
            <a:off x="7020000" y="6426000"/>
            <a:ext cx="1078920" cy="337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1EA2B4A-9B10-45A7-8C50-82280B646F27}" type="slidenum">
              <a: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2" name="Rectangle 1"/>
          <p:cNvSpPr/>
          <p:nvPr/>
        </p:nvSpPr>
        <p:spPr>
          <a:xfrm>
            <a:off x="535320" y="2680920"/>
            <a:ext cx="1154880" cy="1915560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3200" spc="-1" strike="noStrike">
                <a:solidFill>
                  <a:schemeClr val="dk1"/>
                </a:solidFill>
                <a:latin typeface="Arial"/>
                <a:ea typeface="DejaVu Sans"/>
              </a:rPr>
              <a:t>CPU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3" name="Rectangle 2"/>
          <p:cNvSpPr/>
          <p:nvPr/>
        </p:nvSpPr>
        <p:spPr>
          <a:xfrm>
            <a:off x="1995480" y="2680920"/>
            <a:ext cx="1154880" cy="1915560"/>
          </a:xfrm>
          <a:prstGeom prst="rect">
            <a:avLst/>
          </a:prstGeom>
          <a:solidFill>
            <a:schemeClr val="bg1"/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3200" spc="-1" strike="noStrike">
                <a:solidFill>
                  <a:schemeClr val="dk1"/>
                </a:solidFill>
                <a:latin typeface="Arial"/>
                <a:ea typeface="DejaVu Sans"/>
              </a:rPr>
              <a:t>ROM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4" name="Rectangle 3"/>
          <p:cNvSpPr/>
          <p:nvPr/>
        </p:nvSpPr>
        <p:spPr>
          <a:xfrm>
            <a:off x="3415320" y="2680920"/>
            <a:ext cx="1154880" cy="1915560"/>
          </a:xfrm>
          <a:prstGeom prst="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3200" spc="-1" strike="noStrike">
                <a:solidFill>
                  <a:schemeClr val="dk1"/>
                </a:solidFill>
                <a:latin typeface="Arial"/>
                <a:ea typeface="DejaVu Sans"/>
              </a:rPr>
              <a:t>RAM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5" name="Rectangle 4"/>
          <p:cNvSpPr/>
          <p:nvPr/>
        </p:nvSpPr>
        <p:spPr>
          <a:xfrm>
            <a:off x="4834080" y="2680920"/>
            <a:ext cx="1154880" cy="1915560"/>
          </a:xfrm>
          <a:prstGeom prst="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3200" spc="-1" strike="noStrike">
                <a:solidFill>
                  <a:schemeClr val="dk1"/>
                </a:solidFill>
                <a:latin typeface="Arial"/>
                <a:ea typeface="DejaVu Sans"/>
              </a:rPr>
              <a:t>I/O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6" name="Flèche : double flèche horizontale 5"/>
          <p:cNvSpPr/>
          <p:nvPr/>
        </p:nvSpPr>
        <p:spPr>
          <a:xfrm>
            <a:off x="276840" y="1558080"/>
            <a:ext cx="6078960" cy="21888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487" name="Flèche : double flèche horizontale 6"/>
          <p:cNvSpPr/>
          <p:nvPr/>
        </p:nvSpPr>
        <p:spPr>
          <a:xfrm>
            <a:off x="276840" y="1906560"/>
            <a:ext cx="6078960" cy="113760"/>
          </a:xfrm>
          <a:prstGeom prst="rect">
            <a:avLst/>
          </a:prstGeom>
          <a:solidFill>
            <a:srgbClr val="0070c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488" name="Flèche : double flèche horizontale 7"/>
          <p:cNvSpPr/>
          <p:nvPr/>
        </p:nvSpPr>
        <p:spPr>
          <a:xfrm>
            <a:off x="276840" y="2121840"/>
            <a:ext cx="6078960" cy="21888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489" name="Flèche : double flèche verticale 8"/>
          <p:cNvSpPr/>
          <p:nvPr/>
        </p:nvSpPr>
        <p:spPr>
          <a:xfrm>
            <a:off x="807120" y="1716120"/>
            <a:ext cx="125640" cy="90684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490" name="Flèche : double flèche verticale 9"/>
          <p:cNvSpPr/>
          <p:nvPr/>
        </p:nvSpPr>
        <p:spPr>
          <a:xfrm>
            <a:off x="3514320" y="1753920"/>
            <a:ext cx="125640" cy="89748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491" name="Flèche : double flèche verticale 10"/>
          <p:cNvSpPr/>
          <p:nvPr/>
        </p:nvSpPr>
        <p:spPr>
          <a:xfrm>
            <a:off x="4991400" y="1725480"/>
            <a:ext cx="125640" cy="89748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492" name="Flèche : double flèche verticale 11"/>
          <p:cNvSpPr/>
          <p:nvPr/>
        </p:nvSpPr>
        <p:spPr>
          <a:xfrm>
            <a:off x="2095200" y="1753920"/>
            <a:ext cx="125640" cy="89748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493" name="Flèche : double flèche verticale 12"/>
          <p:cNvSpPr/>
          <p:nvPr/>
        </p:nvSpPr>
        <p:spPr>
          <a:xfrm>
            <a:off x="998280" y="2022120"/>
            <a:ext cx="106920" cy="55404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494" name="Flèche : double flèche verticale 13"/>
          <p:cNvSpPr/>
          <p:nvPr/>
        </p:nvSpPr>
        <p:spPr>
          <a:xfrm>
            <a:off x="2336040" y="1965600"/>
            <a:ext cx="97560" cy="6670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495" name="Flèche : double flèche verticale 13"/>
          <p:cNvSpPr/>
          <p:nvPr/>
        </p:nvSpPr>
        <p:spPr>
          <a:xfrm>
            <a:off x="3802680" y="1984320"/>
            <a:ext cx="97560" cy="6670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496" name="Flèche : double flèche verticale 13"/>
          <p:cNvSpPr/>
          <p:nvPr/>
        </p:nvSpPr>
        <p:spPr>
          <a:xfrm>
            <a:off x="5212080" y="1965600"/>
            <a:ext cx="97560" cy="6670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497" name="Flèche : double flèche verticale 12"/>
          <p:cNvSpPr/>
          <p:nvPr/>
        </p:nvSpPr>
        <p:spPr>
          <a:xfrm>
            <a:off x="1189080" y="2300400"/>
            <a:ext cx="106200" cy="33192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498" name="Flèche : double flèche verticale 12"/>
          <p:cNvSpPr/>
          <p:nvPr/>
        </p:nvSpPr>
        <p:spPr>
          <a:xfrm>
            <a:off x="2572920" y="2262960"/>
            <a:ext cx="96840" cy="397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499" name="Flèche : double flèche verticale 12"/>
          <p:cNvSpPr/>
          <p:nvPr/>
        </p:nvSpPr>
        <p:spPr>
          <a:xfrm>
            <a:off x="4063680" y="2234520"/>
            <a:ext cx="96840" cy="397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500" name="Flèche : double flèche verticale 12"/>
          <p:cNvSpPr/>
          <p:nvPr/>
        </p:nvSpPr>
        <p:spPr>
          <a:xfrm>
            <a:off x="5416920" y="2262960"/>
            <a:ext cx="96840" cy="39780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501" name="ZoneTexte 14"/>
          <p:cNvSpPr/>
          <p:nvPr/>
        </p:nvSpPr>
        <p:spPr>
          <a:xfrm>
            <a:off x="6805080" y="1710360"/>
            <a:ext cx="224676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>
            <a:spAutoFit/>
          </a:bodyPr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arenR"/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Initialisation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arenR"/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Load start ADD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 defTabSz="91440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PC RST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 defTabSz="91440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CTRL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 defTabSz="91440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DATAS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3000">
        <p:fade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PlaceHolder 1"/>
          <p:cNvSpPr>
            <a:spLocks noGrp="1"/>
          </p:cNvSpPr>
          <p:nvPr>
            <p:ph type="title"/>
          </p:nvPr>
        </p:nvSpPr>
        <p:spPr>
          <a:xfrm>
            <a:off x="458640" y="61560"/>
            <a:ext cx="8227440" cy="943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ffffff"/>
                </a:solidFill>
                <a:latin typeface="Verdana"/>
                <a:ea typeface="DejaVu Sans"/>
              </a:rPr>
              <a:t>Exécution d’un programme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3" name="PlaceHolder 2"/>
          <p:cNvSpPr>
            <a:spLocks noGrp="1"/>
          </p:cNvSpPr>
          <p:nvPr>
            <p:ph type="ftr" idx="98"/>
          </p:nvPr>
        </p:nvSpPr>
        <p:spPr>
          <a:xfrm>
            <a:off x="2340000" y="6426000"/>
            <a:ext cx="4461840" cy="337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rPr>
              <a:t>Boot sequence : étape 3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4" name="PlaceHolder 3"/>
          <p:cNvSpPr>
            <a:spLocks noGrp="1"/>
          </p:cNvSpPr>
          <p:nvPr>
            <p:ph type="sldNum" idx="99"/>
          </p:nvPr>
        </p:nvSpPr>
        <p:spPr>
          <a:xfrm>
            <a:off x="7020000" y="6426000"/>
            <a:ext cx="1078920" cy="337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8412608-58F1-4BD8-B9DF-611FB602EF28}" type="slidenum">
              <a: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05" name="Rectangle 1"/>
          <p:cNvSpPr/>
          <p:nvPr/>
        </p:nvSpPr>
        <p:spPr>
          <a:xfrm>
            <a:off x="535320" y="2680920"/>
            <a:ext cx="1154880" cy="1915560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3200" spc="-1" strike="noStrike">
                <a:solidFill>
                  <a:schemeClr val="dk1"/>
                </a:solidFill>
                <a:latin typeface="Arial"/>
                <a:ea typeface="DejaVu Sans"/>
              </a:rPr>
              <a:t>CPU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6" name="Rectangle 2"/>
          <p:cNvSpPr/>
          <p:nvPr/>
        </p:nvSpPr>
        <p:spPr>
          <a:xfrm>
            <a:off x="1995480" y="2680920"/>
            <a:ext cx="1154880" cy="1915560"/>
          </a:xfrm>
          <a:prstGeom prst="rect">
            <a:avLst/>
          </a:prstGeom>
          <a:solidFill>
            <a:schemeClr val="bg1"/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3200" spc="-1" strike="noStrike">
                <a:solidFill>
                  <a:schemeClr val="dk1"/>
                </a:solidFill>
                <a:latin typeface="Arial"/>
                <a:ea typeface="DejaVu Sans"/>
              </a:rPr>
              <a:t>ROM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7" name="Rectangle 3"/>
          <p:cNvSpPr/>
          <p:nvPr/>
        </p:nvSpPr>
        <p:spPr>
          <a:xfrm>
            <a:off x="3415320" y="2680920"/>
            <a:ext cx="1154880" cy="1915560"/>
          </a:xfrm>
          <a:prstGeom prst="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3200" spc="-1" strike="noStrike">
                <a:solidFill>
                  <a:schemeClr val="dk1"/>
                </a:solidFill>
                <a:latin typeface="Arial"/>
                <a:ea typeface="DejaVu Sans"/>
              </a:rPr>
              <a:t>RAM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8" name="Rectangle 4"/>
          <p:cNvSpPr/>
          <p:nvPr/>
        </p:nvSpPr>
        <p:spPr>
          <a:xfrm>
            <a:off x="4834080" y="2680920"/>
            <a:ext cx="1154880" cy="1915560"/>
          </a:xfrm>
          <a:prstGeom prst="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3200" spc="-1" strike="noStrike">
                <a:solidFill>
                  <a:schemeClr val="dk1"/>
                </a:solidFill>
                <a:latin typeface="Arial"/>
                <a:ea typeface="DejaVu Sans"/>
              </a:rPr>
              <a:t>I/O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9" name="Flèche : double flèche horizontale 5"/>
          <p:cNvSpPr/>
          <p:nvPr/>
        </p:nvSpPr>
        <p:spPr>
          <a:xfrm>
            <a:off x="276840" y="1558080"/>
            <a:ext cx="6078960" cy="21888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510" name="Flèche : double flèche horizontale 6"/>
          <p:cNvSpPr/>
          <p:nvPr/>
        </p:nvSpPr>
        <p:spPr>
          <a:xfrm>
            <a:off x="276840" y="1906560"/>
            <a:ext cx="6078960" cy="113760"/>
          </a:xfrm>
          <a:prstGeom prst="rect">
            <a:avLst/>
          </a:prstGeom>
          <a:solidFill>
            <a:srgbClr val="0070c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511" name="Flèche : double flèche horizontale 7"/>
          <p:cNvSpPr/>
          <p:nvPr/>
        </p:nvSpPr>
        <p:spPr>
          <a:xfrm>
            <a:off x="276840" y="2121840"/>
            <a:ext cx="6078960" cy="21888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512" name="Flèche : double flèche verticale 8"/>
          <p:cNvSpPr/>
          <p:nvPr/>
        </p:nvSpPr>
        <p:spPr>
          <a:xfrm>
            <a:off x="807120" y="1716120"/>
            <a:ext cx="125640" cy="90684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513" name="Flèche : double flèche verticale 9"/>
          <p:cNvSpPr/>
          <p:nvPr/>
        </p:nvSpPr>
        <p:spPr>
          <a:xfrm>
            <a:off x="3514320" y="1753920"/>
            <a:ext cx="125640" cy="89748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514" name="Flèche : double flèche verticale 10"/>
          <p:cNvSpPr/>
          <p:nvPr/>
        </p:nvSpPr>
        <p:spPr>
          <a:xfrm>
            <a:off x="4991400" y="1725480"/>
            <a:ext cx="125640" cy="89748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515" name="Flèche : double flèche verticale 11"/>
          <p:cNvSpPr/>
          <p:nvPr/>
        </p:nvSpPr>
        <p:spPr>
          <a:xfrm>
            <a:off x="2095200" y="1753920"/>
            <a:ext cx="125640" cy="89748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516" name="Flèche : double flèche verticale 12"/>
          <p:cNvSpPr/>
          <p:nvPr/>
        </p:nvSpPr>
        <p:spPr>
          <a:xfrm>
            <a:off x="998280" y="2022120"/>
            <a:ext cx="106920" cy="55404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517" name="Flèche : double flèche verticale 13"/>
          <p:cNvSpPr/>
          <p:nvPr/>
        </p:nvSpPr>
        <p:spPr>
          <a:xfrm>
            <a:off x="2336040" y="1965600"/>
            <a:ext cx="97560" cy="6670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518" name="Flèche : double flèche verticale 13"/>
          <p:cNvSpPr/>
          <p:nvPr/>
        </p:nvSpPr>
        <p:spPr>
          <a:xfrm>
            <a:off x="3802680" y="1984320"/>
            <a:ext cx="97560" cy="6670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519" name="Flèche : double flèche verticale 13"/>
          <p:cNvSpPr/>
          <p:nvPr/>
        </p:nvSpPr>
        <p:spPr>
          <a:xfrm>
            <a:off x="5212080" y="1965600"/>
            <a:ext cx="97560" cy="6670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520" name="Flèche : double flèche verticale 12"/>
          <p:cNvSpPr/>
          <p:nvPr/>
        </p:nvSpPr>
        <p:spPr>
          <a:xfrm>
            <a:off x="1189080" y="2300400"/>
            <a:ext cx="106200" cy="33192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521" name="Flèche : double flèche verticale 12"/>
          <p:cNvSpPr/>
          <p:nvPr/>
        </p:nvSpPr>
        <p:spPr>
          <a:xfrm>
            <a:off x="2572920" y="2262960"/>
            <a:ext cx="96840" cy="397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522" name="Flèche : double flèche verticale 12"/>
          <p:cNvSpPr/>
          <p:nvPr/>
        </p:nvSpPr>
        <p:spPr>
          <a:xfrm>
            <a:off x="4063680" y="2234520"/>
            <a:ext cx="96840" cy="397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523" name="Flèche : double flèche verticale 12"/>
          <p:cNvSpPr/>
          <p:nvPr/>
        </p:nvSpPr>
        <p:spPr>
          <a:xfrm>
            <a:off x="5416920" y="2262960"/>
            <a:ext cx="96840" cy="39780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524" name="ZoneTexte 14"/>
          <p:cNvSpPr/>
          <p:nvPr/>
        </p:nvSpPr>
        <p:spPr>
          <a:xfrm>
            <a:off x="6805080" y="1710360"/>
            <a:ext cx="2246760" cy="1735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>
            <a:spAutoFit/>
          </a:bodyPr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arenR"/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Initialisation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arenR"/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Load start ADD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 defTabSz="91440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PC RST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 defTabSz="91440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CTRL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 defTabSz="91440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DATAS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arenR"/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Free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3000">
        <p:fade/>
      </p:transition>
    </mc:Choice>
    <mc:Fallback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PlaceHolder 1"/>
          <p:cNvSpPr>
            <a:spLocks noGrp="1"/>
          </p:cNvSpPr>
          <p:nvPr>
            <p:ph type="title"/>
          </p:nvPr>
        </p:nvSpPr>
        <p:spPr>
          <a:xfrm>
            <a:off x="457200" y="61560"/>
            <a:ext cx="8227440" cy="943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ffffff"/>
                </a:solidFill>
                <a:latin typeface="Verdana"/>
                <a:ea typeface="DejaVu Sans"/>
              </a:rPr>
              <a:t>Exécution d’un programme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6" name="PlaceHolder 2"/>
          <p:cNvSpPr>
            <a:spLocks noGrp="1"/>
          </p:cNvSpPr>
          <p:nvPr>
            <p:ph type="ftr" idx="100"/>
          </p:nvPr>
        </p:nvSpPr>
        <p:spPr>
          <a:xfrm>
            <a:off x="2340000" y="6426000"/>
            <a:ext cx="4461840" cy="337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rPr>
              <a:t>Boot sequence : étape 3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7" name="PlaceHolder 3"/>
          <p:cNvSpPr>
            <a:spLocks noGrp="1"/>
          </p:cNvSpPr>
          <p:nvPr>
            <p:ph type="sldNum" idx="101"/>
          </p:nvPr>
        </p:nvSpPr>
        <p:spPr>
          <a:xfrm>
            <a:off x="7020000" y="6426000"/>
            <a:ext cx="1078920" cy="337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0998F86-0715-4FB8-9D4A-8C6A860673E0}" type="slidenum">
              <a: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8" name="Rectangle 1"/>
          <p:cNvSpPr/>
          <p:nvPr/>
        </p:nvSpPr>
        <p:spPr>
          <a:xfrm>
            <a:off x="535320" y="2680920"/>
            <a:ext cx="1154880" cy="1915560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3200" spc="-1" strike="noStrike">
                <a:solidFill>
                  <a:schemeClr val="dk1"/>
                </a:solidFill>
                <a:latin typeface="Arial"/>
                <a:ea typeface="DejaVu Sans"/>
              </a:rPr>
              <a:t>CPU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9" name="Rectangle 2"/>
          <p:cNvSpPr/>
          <p:nvPr/>
        </p:nvSpPr>
        <p:spPr>
          <a:xfrm>
            <a:off x="1995480" y="2680920"/>
            <a:ext cx="1154880" cy="1915560"/>
          </a:xfrm>
          <a:prstGeom prst="rect">
            <a:avLst/>
          </a:prstGeom>
          <a:solidFill>
            <a:schemeClr val="bg1"/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3200" spc="-1" strike="noStrike">
                <a:solidFill>
                  <a:schemeClr val="dk1"/>
                </a:solidFill>
                <a:latin typeface="Arial"/>
                <a:ea typeface="DejaVu Sans"/>
              </a:rPr>
              <a:t>ROM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0" name="Rectangle 3"/>
          <p:cNvSpPr/>
          <p:nvPr/>
        </p:nvSpPr>
        <p:spPr>
          <a:xfrm>
            <a:off x="3415320" y="2680920"/>
            <a:ext cx="1154880" cy="1915560"/>
          </a:xfrm>
          <a:prstGeom prst="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3200" spc="-1" strike="noStrike">
                <a:solidFill>
                  <a:schemeClr val="dk1"/>
                </a:solidFill>
                <a:latin typeface="Arial"/>
                <a:ea typeface="DejaVu Sans"/>
              </a:rPr>
              <a:t>RAM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1" name="Rectangle 4"/>
          <p:cNvSpPr/>
          <p:nvPr/>
        </p:nvSpPr>
        <p:spPr>
          <a:xfrm>
            <a:off x="4834080" y="2680920"/>
            <a:ext cx="1154880" cy="1915560"/>
          </a:xfrm>
          <a:prstGeom prst="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3200" spc="-1" strike="noStrike">
                <a:solidFill>
                  <a:schemeClr val="dk1"/>
                </a:solidFill>
                <a:latin typeface="Arial"/>
                <a:ea typeface="DejaVu Sans"/>
              </a:rPr>
              <a:t>I/O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2" name="Flèche : double flèche horizontale 5"/>
          <p:cNvSpPr/>
          <p:nvPr/>
        </p:nvSpPr>
        <p:spPr>
          <a:xfrm>
            <a:off x="276840" y="1558080"/>
            <a:ext cx="6078960" cy="21888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533" name="Flèche : double flèche horizontale 6"/>
          <p:cNvSpPr/>
          <p:nvPr/>
        </p:nvSpPr>
        <p:spPr>
          <a:xfrm>
            <a:off x="276840" y="1906560"/>
            <a:ext cx="6078960" cy="113760"/>
          </a:xfrm>
          <a:prstGeom prst="rect">
            <a:avLst/>
          </a:prstGeom>
          <a:solidFill>
            <a:srgbClr val="0070c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534" name="Flèche : double flèche horizontale 7"/>
          <p:cNvSpPr/>
          <p:nvPr/>
        </p:nvSpPr>
        <p:spPr>
          <a:xfrm>
            <a:off x="276840" y="2121840"/>
            <a:ext cx="6078960" cy="21888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535" name="Flèche : double flèche verticale 8"/>
          <p:cNvSpPr/>
          <p:nvPr/>
        </p:nvSpPr>
        <p:spPr>
          <a:xfrm>
            <a:off x="807120" y="1716120"/>
            <a:ext cx="125640" cy="90684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536" name="Flèche : double flèche verticale 9"/>
          <p:cNvSpPr/>
          <p:nvPr/>
        </p:nvSpPr>
        <p:spPr>
          <a:xfrm>
            <a:off x="3514320" y="1753920"/>
            <a:ext cx="125640" cy="89748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537" name="Flèche : double flèche verticale 10"/>
          <p:cNvSpPr/>
          <p:nvPr/>
        </p:nvSpPr>
        <p:spPr>
          <a:xfrm>
            <a:off x="4991400" y="1725480"/>
            <a:ext cx="125640" cy="89748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538" name="Flèche : double flèche verticale 11"/>
          <p:cNvSpPr/>
          <p:nvPr/>
        </p:nvSpPr>
        <p:spPr>
          <a:xfrm>
            <a:off x="2095200" y="1753920"/>
            <a:ext cx="125640" cy="89748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539" name="Flèche : double flèche verticale 12"/>
          <p:cNvSpPr/>
          <p:nvPr/>
        </p:nvSpPr>
        <p:spPr>
          <a:xfrm>
            <a:off x="998280" y="2022120"/>
            <a:ext cx="106920" cy="55404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540" name="Flèche : double flèche verticale 13"/>
          <p:cNvSpPr/>
          <p:nvPr/>
        </p:nvSpPr>
        <p:spPr>
          <a:xfrm>
            <a:off x="2336040" y="1965600"/>
            <a:ext cx="97560" cy="6670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541" name="Flèche : double flèche verticale 13"/>
          <p:cNvSpPr/>
          <p:nvPr/>
        </p:nvSpPr>
        <p:spPr>
          <a:xfrm>
            <a:off x="3802680" y="1984320"/>
            <a:ext cx="97560" cy="6670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542" name="Flèche : double flèche verticale 13"/>
          <p:cNvSpPr/>
          <p:nvPr/>
        </p:nvSpPr>
        <p:spPr>
          <a:xfrm>
            <a:off x="5212080" y="1965600"/>
            <a:ext cx="97560" cy="6670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543" name="Flèche : double flèche verticale 12"/>
          <p:cNvSpPr/>
          <p:nvPr/>
        </p:nvSpPr>
        <p:spPr>
          <a:xfrm>
            <a:off x="1189080" y="2300400"/>
            <a:ext cx="106200" cy="33192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544" name="Flèche : double flèche verticale 12"/>
          <p:cNvSpPr/>
          <p:nvPr/>
        </p:nvSpPr>
        <p:spPr>
          <a:xfrm>
            <a:off x="2572920" y="2262960"/>
            <a:ext cx="96840" cy="397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545" name="Flèche : double flèche verticale 12"/>
          <p:cNvSpPr/>
          <p:nvPr/>
        </p:nvSpPr>
        <p:spPr>
          <a:xfrm>
            <a:off x="4063680" y="2234520"/>
            <a:ext cx="96840" cy="397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546" name="Flèche : double flèche verticale 12"/>
          <p:cNvSpPr/>
          <p:nvPr/>
        </p:nvSpPr>
        <p:spPr>
          <a:xfrm>
            <a:off x="5416920" y="2262960"/>
            <a:ext cx="96840" cy="39780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547" name="ZoneTexte 14"/>
          <p:cNvSpPr/>
          <p:nvPr/>
        </p:nvSpPr>
        <p:spPr>
          <a:xfrm>
            <a:off x="6805080" y="1710360"/>
            <a:ext cx="2246760" cy="2009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>
            <a:spAutoFit/>
          </a:bodyPr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arenR"/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Initialisation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arenR"/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Load start ADD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 defTabSz="91440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PC RST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 defTabSz="91440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CTRL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 defTabSz="91440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DATAS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arenR"/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Free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arenR"/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Start ADD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3000">
        <p:fade/>
      </p:transition>
    </mc:Choice>
    <mc:Fallback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PlaceHolder 1"/>
          <p:cNvSpPr>
            <a:spLocks noGrp="1"/>
          </p:cNvSpPr>
          <p:nvPr>
            <p:ph type="title"/>
          </p:nvPr>
        </p:nvSpPr>
        <p:spPr>
          <a:xfrm>
            <a:off x="457200" y="61560"/>
            <a:ext cx="8227440" cy="943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ffffff"/>
                </a:solidFill>
                <a:latin typeface="Verdana"/>
                <a:ea typeface="DejaVu Sans"/>
              </a:rPr>
              <a:t>Exécution d’un programme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9" name="PlaceHolder 2"/>
          <p:cNvSpPr>
            <a:spLocks noGrp="1"/>
          </p:cNvSpPr>
          <p:nvPr>
            <p:ph type="ftr" idx="102"/>
          </p:nvPr>
        </p:nvSpPr>
        <p:spPr>
          <a:xfrm>
            <a:off x="2340000" y="6426000"/>
            <a:ext cx="4461840" cy="337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rPr>
              <a:t>Boot sequence : étape 3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0" name="PlaceHolder 3"/>
          <p:cNvSpPr>
            <a:spLocks noGrp="1"/>
          </p:cNvSpPr>
          <p:nvPr>
            <p:ph type="sldNum" idx="103"/>
          </p:nvPr>
        </p:nvSpPr>
        <p:spPr>
          <a:xfrm>
            <a:off x="7020000" y="6426000"/>
            <a:ext cx="1078920" cy="337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D707BC5-946C-429C-86B7-2E260C67143A}" type="slidenum">
              <a: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51" name="Rectangle 1"/>
          <p:cNvSpPr/>
          <p:nvPr/>
        </p:nvSpPr>
        <p:spPr>
          <a:xfrm>
            <a:off x="535320" y="2680920"/>
            <a:ext cx="1154880" cy="1915560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3200" spc="-1" strike="noStrike">
                <a:solidFill>
                  <a:schemeClr val="dk1"/>
                </a:solidFill>
                <a:latin typeface="Arial"/>
                <a:ea typeface="DejaVu Sans"/>
              </a:rPr>
              <a:t>CPU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2" name="Rectangle 2"/>
          <p:cNvSpPr/>
          <p:nvPr/>
        </p:nvSpPr>
        <p:spPr>
          <a:xfrm>
            <a:off x="1995480" y="2680920"/>
            <a:ext cx="1154880" cy="1915560"/>
          </a:xfrm>
          <a:prstGeom prst="rect">
            <a:avLst/>
          </a:prstGeom>
          <a:solidFill>
            <a:schemeClr val="bg1"/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3200" spc="-1" strike="noStrike">
                <a:solidFill>
                  <a:schemeClr val="dk1"/>
                </a:solidFill>
                <a:latin typeface="Arial"/>
                <a:ea typeface="DejaVu Sans"/>
              </a:rPr>
              <a:t>ROM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3" name="Rectangle 3"/>
          <p:cNvSpPr/>
          <p:nvPr/>
        </p:nvSpPr>
        <p:spPr>
          <a:xfrm>
            <a:off x="3415320" y="2680920"/>
            <a:ext cx="1154880" cy="1915560"/>
          </a:xfrm>
          <a:prstGeom prst="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3200" spc="-1" strike="noStrike">
                <a:solidFill>
                  <a:schemeClr val="dk1"/>
                </a:solidFill>
                <a:latin typeface="Arial"/>
                <a:ea typeface="DejaVu Sans"/>
              </a:rPr>
              <a:t>RAM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4" name="Rectangle 4"/>
          <p:cNvSpPr/>
          <p:nvPr/>
        </p:nvSpPr>
        <p:spPr>
          <a:xfrm>
            <a:off x="4834080" y="2680920"/>
            <a:ext cx="1154880" cy="1915560"/>
          </a:xfrm>
          <a:prstGeom prst="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3200" spc="-1" strike="noStrike">
                <a:solidFill>
                  <a:schemeClr val="dk1"/>
                </a:solidFill>
                <a:latin typeface="Arial"/>
                <a:ea typeface="DejaVu Sans"/>
              </a:rPr>
              <a:t>I/O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5" name="Flèche : double flèche horizontale 5"/>
          <p:cNvSpPr/>
          <p:nvPr/>
        </p:nvSpPr>
        <p:spPr>
          <a:xfrm>
            <a:off x="276840" y="1558080"/>
            <a:ext cx="6078960" cy="21888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556" name="Flèche : double flèche horizontale 6"/>
          <p:cNvSpPr/>
          <p:nvPr/>
        </p:nvSpPr>
        <p:spPr>
          <a:xfrm>
            <a:off x="276840" y="1906560"/>
            <a:ext cx="6078960" cy="113760"/>
          </a:xfrm>
          <a:prstGeom prst="rect">
            <a:avLst/>
          </a:prstGeom>
          <a:solidFill>
            <a:srgbClr val="0070c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557" name="Flèche : double flèche horizontale 7"/>
          <p:cNvSpPr/>
          <p:nvPr/>
        </p:nvSpPr>
        <p:spPr>
          <a:xfrm>
            <a:off x="276840" y="2121840"/>
            <a:ext cx="6078960" cy="21888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558" name="Flèche : double flèche verticale 8"/>
          <p:cNvSpPr/>
          <p:nvPr/>
        </p:nvSpPr>
        <p:spPr>
          <a:xfrm>
            <a:off x="807120" y="1716120"/>
            <a:ext cx="125640" cy="90684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559" name="Flèche : double flèche verticale 9"/>
          <p:cNvSpPr/>
          <p:nvPr/>
        </p:nvSpPr>
        <p:spPr>
          <a:xfrm>
            <a:off x="3514320" y="1753920"/>
            <a:ext cx="125640" cy="89748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560" name="Flèche : double flèche verticale 10"/>
          <p:cNvSpPr/>
          <p:nvPr/>
        </p:nvSpPr>
        <p:spPr>
          <a:xfrm>
            <a:off x="4991400" y="1725480"/>
            <a:ext cx="125640" cy="89748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561" name="Flèche : double flèche verticale 11"/>
          <p:cNvSpPr/>
          <p:nvPr/>
        </p:nvSpPr>
        <p:spPr>
          <a:xfrm>
            <a:off x="2095200" y="1753920"/>
            <a:ext cx="125640" cy="89748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562" name="Flèche : double flèche verticale 12"/>
          <p:cNvSpPr/>
          <p:nvPr/>
        </p:nvSpPr>
        <p:spPr>
          <a:xfrm>
            <a:off x="998280" y="2022120"/>
            <a:ext cx="106920" cy="55404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563" name="Flèche : double flèche verticale 13"/>
          <p:cNvSpPr/>
          <p:nvPr/>
        </p:nvSpPr>
        <p:spPr>
          <a:xfrm>
            <a:off x="2336040" y="1965600"/>
            <a:ext cx="97560" cy="6670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564" name="Flèche : double flèche verticale 13"/>
          <p:cNvSpPr/>
          <p:nvPr/>
        </p:nvSpPr>
        <p:spPr>
          <a:xfrm>
            <a:off x="3802680" y="1984320"/>
            <a:ext cx="97560" cy="6670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565" name="Flèche : double flèche verticale 13"/>
          <p:cNvSpPr/>
          <p:nvPr/>
        </p:nvSpPr>
        <p:spPr>
          <a:xfrm>
            <a:off x="5212080" y="1965600"/>
            <a:ext cx="97560" cy="6670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566" name="Flèche : double flèche verticale 12"/>
          <p:cNvSpPr/>
          <p:nvPr/>
        </p:nvSpPr>
        <p:spPr>
          <a:xfrm>
            <a:off x="1189080" y="2300400"/>
            <a:ext cx="106200" cy="33192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567" name="Flèche : double flèche verticale 12"/>
          <p:cNvSpPr/>
          <p:nvPr/>
        </p:nvSpPr>
        <p:spPr>
          <a:xfrm>
            <a:off x="2572920" y="2262960"/>
            <a:ext cx="96840" cy="397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568" name="Flèche : double flèche verticale 12"/>
          <p:cNvSpPr/>
          <p:nvPr/>
        </p:nvSpPr>
        <p:spPr>
          <a:xfrm>
            <a:off x="4063680" y="2234520"/>
            <a:ext cx="96840" cy="397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569" name="Flèche : double flèche verticale 12"/>
          <p:cNvSpPr/>
          <p:nvPr/>
        </p:nvSpPr>
        <p:spPr>
          <a:xfrm>
            <a:off x="5416920" y="2262960"/>
            <a:ext cx="96840" cy="39780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570" name="ZoneTexte 14"/>
          <p:cNvSpPr/>
          <p:nvPr/>
        </p:nvSpPr>
        <p:spPr>
          <a:xfrm>
            <a:off x="6805080" y="1710360"/>
            <a:ext cx="2246760" cy="255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>
            <a:spAutoFit/>
          </a:bodyPr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arenR"/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Initialisation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arenR"/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Load start ADD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 defTabSz="91440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PC RST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 defTabSz="91440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CTRL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 defTabSz="91440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DATAS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arenR"/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Free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arenR"/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Start ADD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arenR"/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Fetch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 defTabSz="91440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CTRL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3000">
        <p:fade/>
      </p:transition>
    </mc:Choice>
    <mc:Fallback>
      <p:transition spd="slow">
        <p:fade/>
      </p:transition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PlaceHolder 1"/>
          <p:cNvSpPr>
            <a:spLocks noGrp="1"/>
          </p:cNvSpPr>
          <p:nvPr>
            <p:ph type="title"/>
          </p:nvPr>
        </p:nvSpPr>
        <p:spPr>
          <a:xfrm>
            <a:off x="457200" y="61560"/>
            <a:ext cx="8227440" cy="943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ffffff"/>
                </a:solidFill>
                <a:latin typeface="Verdana"/>
                <a:ea typeface="DejaVu Sans"/>
              </a:rPr>
              <a:t>Exécution d’un programme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2" name="PlaceHolder 2"/>
          <p:cNvSpPr>
            <a:spLocks noGrp="1"/>
          </p:cNvSpPr>
          <p:nvPr>
            <p:ph type="ftr" idx="104"/>
          </p:nvPr>
        </p:nvSpPr>
        <p:spPr>
          <a:xfrm>
            <a:off x="2340000" y="6426000"/>
            <a:ext cx="4461840" cy="337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rPr>
              <a:t>Boot sequence : étape 3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3" name="PlaceHolder 3"/>
          <p:cNvSpPr>
            <a:spLocks noGrp="1"/>
          </p:cNvSpPr>
          <p:nvPr>
            <p:ph type="sldNum" idx="105"/>
          </p:nvPr>
        </p:nvSpPr>
        <p:spPr>
          <a:xfrm>
            <a:off x="7020000" y="6426000"/>
            <a:ext cx="1078920" cy="337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3700219-B1F2-483B-88EE-14E51321DBBB}" type="slidenum">
              <a: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4" name="Rectangle 1"/>
          <p:cNvSpPr/>
          <p:nvPr/>
        </p:nvSpPr>
        <p:spPr>
          <a:xfrm>
            <a:off x="535320" y="2680920"/>
            <a:ext cx="1154880" cy="1915560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3200" spc="-1" strike="noStrike">
                <a:solidFill>
                  <a:schemeClr val="dk1"/>
                </a:solidFill>
                <a:latin typeface="Arial"/>
                <a:ea typeface="DejaVu Sans"/>
              </a:rPr>
              <a:t>CPU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5" name="Rectangle 2"/>
          <p:cNvSpPr/>
          <p:nvPr/>
        </p:nvSpPr>
        <p:spPr>
          <a:xfrm>
            <a:off x="1995480" y="2680920"/>
            <a:ext cx="1154880" cy="1915560"/>
          </a:xfrm>
          <a:prstGeom prst="rect">
            <a:avLst/>
          </a:prstGeom>
          <a:solidFill>
            <a:schemeClr val="bg1"/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3200" spc="-1" strike="noStrike">
                <a:solidFill>
                  <a:schemeClr val="dk1"/>
                </a:solidFill>
                <a:latin typeface="Arial"/>
                <a:ea typeface="DejaVu Sans"/>
              </a:rPr>
              <a:t>ROM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6" name="Rectangle 3"/>
          <p:cNvSpPr/>
          <p:nvPr/>
        </p:nvSpPr>
        <p:spPr>
          <a:xfrm>
            <a:off x="3415320" y="2680920"/>
            <a:ext cx="1154880" cy="1915560"/>
          </a:xfrm>
          <a:prstGeom prst="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3200" spc="-1" strike="noStrike">
                <a:solidFill>
                  <a:schemeClr val="dk1"/>
                </a:solidFill>
                <a:latin typeface="Arial"/>
                <a:ea typeface="DejaVu Sans"/>
              </a:rPr>
              <a:t>RAM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7" name="Rectangle 4"/>
          <p:cNvSpPr/>
          <p:nvPr/>
        </p:nvSpPr>
        <p:spPr>
          <a:xfrm>
            <a:off x="4834080" y="2680920"/>
            <a:ext cx="1154880" cy="1915560"/>
          </a:xfrm>
          <a:prstGeom prst="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3200" spc="-1" strike="noStrike">
                <a:solidFill>
                  <a:schemeClr val="dk1"/>
                </a:solidFill>
                <a:latin typeface="Arial"/>
                <a:ea typeface="DejaVu Sans"/>
              </a:rPr>
              <a:t>I/O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8" name="Flèche : double flèche horizontale 5"/>
          <p:cNvSpPr/>
          <p:nvPr/>
        </p:nvSpPr>
        <p:spPr>
          <a:xfrm>
            <a:off x="276840" y="1558080"/>
            <a:ext cx="6078960" cy="21888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579" name="Flèche : double flèche horizontale 6"/>
          <p:cNvSpPr/>
          <p:nvPr/>
        </p:nvSpPr>
        <p:spPr>
          <a:xfrm>
            <a:off x="276840" y="1906560"/>
            <a:ext cx="6078960" cy="113760"/>
          </a:xfrm>
          <a:prstGeom prst="rect">
            <a:avLst/>
          </a:prstGeom>
          <a:solidFill>
            <a:srgbClr val="0070c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580" name="Flèche : double flèche horizontale 7"/>
          <p:cNvSpPr/>
          <p:nvPr/>
        </p:nvSpPr>
        <p:spPr>
          <a:xfrm>
            <a:off x="276840" y="2121840"/>
            <a:ext cx="6078960" cy="21888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581" name="Flèche : double flèche verticale 8"/>
          <p:cNvSpPr/>
          <p:nvPr/>
        </p:nvSpPr>
        <p:spPr>
          <a:xfrm>
            <a:off x="807120" y="1716120"/>
            <a:ext cx="125640" cy="90684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582" name="Flèche : double flèche verticale 9"/>
          <p:cNvSpPr/>
          <p:nvPr/>
        </p:nvSpPr>
        <p:spPr>
          <a:xfrm>
            <a:off x="3514320" y="1753920"/>
            <a:ext cx="125640" cy="89748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583" name="Flèche : double flèche verticale 10"/>
          <p:cNvSpPr/>
          <p:nvPr/>
        </p:nvSpPr>
        <p:spPr>
          <a:xfrm>
            <a:off x="4991400" y="1725480"/>
            <a:ext cx="125640" cy="89748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584" name="Flèche : double flèche verticale 11"/>
          <p:cNvSpPr/>
          <p:nvPr/>
        </p:nvSpPr>
        <p:spPr>
          <a:xfrm>
            <a:off x="2095200" y="1753920"/>
            <a:ext cx="125640" cy="89748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00b050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585" name="Flèche : double flèche verticale 12"/>
          <p:cNvSpPr/>
          <p:nvPr/>
        </p:nvSpPr>
        <p:spPr>
          <a:xfrm>
            <a:off x="998280" y="2022120"/>
            <a:ext cx="106920" cy="55404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586" name="Flèche : double flèche verticale 13"/>
          <p:cNvSpPr/>
          <p:nvPr/>
        </p:nvSpPr>
        <p:spPr>
          <a:xfrm>
            <a:off x="2336040" y="1965600"/>
            <a:ext cx="97560" cy="6670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587" name="Flèche : double flèche verticale 13"/>
          <p:cNvSpPr/>
          <p:nvPr/>
        </p:nvSpPr>
        <p:spPr>
          <a:xfrm>
            <a:off x="3802680" y="1984320"/>
            <a:ext cx="97560" cy="6670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588" name="Flèche : double flèche verticale 13"/>
          <p:cNvSpPr/>
          <p:nvPr/>
        </p:nvSpPr>
        <p:spPr>
          <a:xfrm>
            <a:off x="5212080" y="1965600"/>
            <a:ext cx="97560" cy="6670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589" name="Flèche : double flèche verticale 12"/>
          <p:cNvSpPr/>
          <p:nvPr/>
        </p:nvSpPr>
        <p:spPr>
          <a:xfrm>
            <a:off x="1189080" y="2300400"/>
            <a:ext cx="106200" cy="331920"/>
          </a:xfrm>
          <a:prstGeom prst="up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590" name="Flèche : double flèche verticale 12"/>
          <p:cNvSpPr/>
          <p:nvPr/>
        </p:nvSpPr>
        <p:spPr>
          <a:xfrm>
            <a:off x="2572920" y="2262960"/>
            <a:ext cx="96840" cy="3978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591" name="Flèche : double flèche verticale 12"/>
          <p:cNvSpPr/>
          <p:nvPr/>
        </p:nvSpPr>
        <p:spPr>
          <a:xfrm>
            <a:off x="4063680" y="2234520"/>
            <a:ext cx="96840" cy="397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592" name="Flèche : double flèche verticale 12"/>
          <p:cNvSpPr/>
          <p:nvPr/>
        </p:nvSpPr>
        <p:spPr>
          <a:xfrm>
            <a:off x="5416920" y="2262960"/>
            <a:ext cx="96840" cy="39780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593" name="ZoneTexte 14"/>
          <p:cNvSpPr/>
          <p:nvPr/>
        </p:nvSpPr>
        <p:spPr>
          <a:xfrm>
            <a:off x="6805080" y="1710360"/>
            <a:ext cx="2246760" cy="2832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>
            <a:spAutoFit/>
          </a:bodyPr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arenR"/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Initialisation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arenR"/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Load start ADD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 defTabSz="91440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PC RST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 defTabSz="91440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CTRL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 defTabSz="91440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DATAS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arenR"/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Free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arenR"/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Start ADD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arenR"/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Fetch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 defTabSz="91440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CTRL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 defTabSz="91440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INSTRUCT.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3000">
        <p:fade/>
      </p:transition>
    </mc:Choice>
    <mc:Fallback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PlaceHolder 1"/>
          <p:cNvSpPr>
            <a:spLocks noGrp="1"/>
          </p:cNvSpPr>
          <p:nvPr>
            <p:ph type="title"/>
          </p:nvPr>
        </p:nvSpPr>
        <p:spPr>
          <a:xfrm>
            <a:off x="457200" y="61560"/>
            <a:ext cx="8227440" cy="943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ffffff"/>
                </a:solidFill>
                <a:latin typeface="Verdana"/>
                <a:ea typeface="DejaVu Sans"/>
              </a:rPr>
              <a:t>Exécution d’un programme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5" name="PlaceHolder 2"/>
          <p:cNvSpPr>
            <a:spLocks noGrp="1"/>
          </p:cNvSpPr>
          <p:nvPr>
            <p:ph type="ftr" idx="106"/>
          </p:nvPr>
        </p:nvSpPr>
        <p:spPr>
          <a:xfrm>
            <a:off x="2340000" y="6426000"/>
            <a:ext cx="4461840" cy="337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rPr>
              <a:t>Boot sequence : étape 3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6" name="PlaceHolder 3"/>
          <p:cNvSpPr>
            <a:spLocks noGrp="1"/>
          </p:cNvSpPr>
          <p:nvPr>
            <p:ph type="sldNum" idx="107"/>
          </p:nvPr>
        </p:nvSpPr>
        <p:spPr>
          <a:xfrm>
            <a:off x="7020000" y="6426000"/>
            <a:ext cx="1078920" cy="337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0F24865-ECE7-4FB7-9AB7-45B45EE04B85}" type="slidenum">
              <a: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97" name="Rectangle 1"/>
          <p:cNvSpPr/>
          <p:nvPr/>
        </p:nvSpPr>
        <p:spPr>
          <a:xfrm>
            <a:off x="535320" y="2680920"/>
            <a:ext cx="1154880" cy="1915560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3200" spc="-1" strike="noStrike">
                <a:solidFill>
                  <a:schemeClr val="dk1"/>
                </a:solidFill>
                <a:latin typeface="Arial"/>
                <a:ea typeface="DejaVu Sans"/>
              </a:rPr>
              <a:t>CPU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8" name="Rectangle 2"/>
          <p:cNvSpPr/>
          <p:nvPr/>
        </p:nvSpPr>
        <p:spPr>
          <a:xfrm>
            <a:off x="1995480" y="2680920"/>
            <a:ext cx="1154880" cy="1915560"/>
          </a:xfrm>
          <a:prstGeom prst="rect">
            <a:avLst/>
          </a:prstGeom>
          <a:solidFill>
            <a:schemeClr val="bg1"/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3200" spc="-1" strike="noStrike">
                <a:solidFill>
                  <a:schemeClr val="dk1"/>
                </a:solidFill>
                <a:latin typeface="Arial"/>
                <a:ea typeface="DejaVu Sans"/>
              </a:rPr>
              <a:t>ROM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9" name="Rectangle 3"/>
          <p:cNvSpPr/>
          <p:nvPr/>
        </p:nvSpPr>
        <p:spPr>
          <a:xfrm>
            <a:off x="3415320" y="2680920"/>
            <a:ext cx="1154880" cy="1915560"/>
          </a:xfrm>
          <a:prstGeom prst="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3200" spc="-1" strike="noStrike">
                <a:solidFill>
                  <a:schemeClr val="dk1"/>
                </a:solidFill>
                <a:latin typeface="Arial"/>
                <a:ea typeface="DejaVu Sans"/>
              </a:rPr>
              <a:t>RAM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0" name="Rectangle 4"/>
          <p:cNvSpPr/>
          <p:nvPr/>
        </p:nvSpPr>
        <p:spPr>
          <a:xfrm>
            <a:off x="4834080" y="2680920"/>
            <a:ext cx="1154880" cy="1915560"/>
          </a:xfrm>
          <a:prstGeom prst="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3200" spc="-1" strike="noStrike">
                <a:solidFill>
                  <a:schemeClr val="dk1"/>
                </a:solidFill>
                <a:latin typeface="Arial"/>
                <a:ea typeface="DejaVu Sans"/>
              </a:rPr>
              <a:t>I/O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1" name="Flèche : double flèche horizontale 5"/>
          <p:cNvSpPr/>
          <p:nvPr/>
        </p:nvSpPr>
        <p:spPr>
          <a:xfrm>
            <a:off x="276840" y="1558080"/>
            <a:ext cx="6078960" cy="21888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602" name="Flèche : double flèche horizontale 6"/>
          <p:cNvSpPr/>
          <p:nvPr/>
        </p:nvSpPr>
        <p:spPr>
          <a:xfrm>
            <a:off x="276840" y="1906560"/>
            <a:ext cx="6078960" cy="113760"/>
          </a:xfrm>
          <a:prstGeom prst="rect">
            <a:avLst/>
          </a:prstGeom>
          <a:solidFill>
            <a:srgbClr val="0070c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603" name="Flèche : double flèche horizontale 7"/>
          <p:cNvSpPr/>
          <p:nvPr/>
        </p:nvSpPr>
        <p:spPr>
          <a:xfrm>
            <a:off x="276840" y="2121840"/>
            <a:ext cx="6078960" cy="21888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604" name="Flèche : double flèche verticale 8"/>
          <p:cNvSpPr/>
          <p:nvPr/>
        </p:nvSpPr>
        <p:spPr>
          <a:xfrm>
            <a:off x="807120" y="1716120"/>
            <a:ext cx="125640" cy="90684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605" name="Flèche : double flèche verticale 9"/>
          <p:cNvSpPr/>
          <p:nvPr/>
        </p:nvSpPr>
        <p:spPr>
          <a:xfrm>
            <a:off x="3514320" y="1753920"/>
            <a:ext cx="125640" cy="89748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606" name="Flèche : double flèche verticale 10"/>
          <p:cNvSpPr/>
          <p:nvPr/>
        </p:nvSpPr>
        <p:spPr>
          <a:xfrm>
            <a:off x="4991400" y="1725480"/>
            <a:ext cx="125640" cy="89748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607" name="Flèche : double flèche verticale 11"/>
          <p:cNvSpPr/>
          <p:nvPr/>
        </p:nvSpPr>
        <p:spPr>
          <a:xfrm>
            <a:off x="2095200" y="1753920"/>
            <a:ext cx="125640" cy="89748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608" name="Flèche : double flèche verticale 12"/>
          <p:cNvSpPr/>
          <p:nvPr/>
        </p:nvSpPr>
        <p:spPr>
          <a:xfrm>
            <a:off x="998280" y="2022120"/>
            <a:ext cx="106920" cy="55404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609" name="Flèche : double flèche verticale 13"/>
          <p:cNvSpPr/>
          <p:nvPr/>
        </p:nvSpPr>
        <p:spPr>
          <a:xfrm>
            <a:off x="2336040" y="1965600"/>
            <a:ext cx="97560" cy="6670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610" name="Flèche : double flèche verticale 13"/>
          <p:cNvSpPr/>
          <p:nvPr/>
        </p:nvSpPr>
        <p:spPr>
          <a:xfrm>
            <a:off x="3802680" y="1984320"/>
            <a:ext cx="97560" cy="6670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611" name="Flèche : double flèche verticale 13"/>
          <p:cNvSpPr/>
          <p:nvPr/>
        </p:nvSpPr>
        <p:spPr>
          <a:xfrm>
            <a:off x="5212080" y="1965600"/>
            <a:ext cx="97560" cy="6670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612" name="Flèche : double flèche verticale 12"/>
          <p:cNvSpPr/>
          <p:nvPr/>
        </p:nvSpPr>
        <p:spPr>
          <a:xfrm>
            <a:off x="1189080" y="2300400"/>
            <a:ext cx="106200" cy="33192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613" name="Flèche : double flèche verticale 12"/>
          <p:cNvSpPr/>
          <p:nvPr/>
        </p:nvSpPr>
        <p:spPr>
          <a:xfrm>
            <a:off x="2572920" y="2262960"/>
            <a:ext cx="96840" cy="397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614" name="Flèche : double flèche verticale 12"/>
          <p:cNvSpPr/>
          <p:nvPr/>
        </p:nvSpPr>
        <p:spPr>
          <a:xfrm>
            <a:off x="4063680" y="2234520"/>
            <a:ext cx="96840" cy="397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615" name="Flèche : double flèche verticale 12"/>
          <p:cNvSpPr/>
          <p:nvPr/>
        </p:nvSpPr>
        <p:spPr>
          <a:xfrm>
            <a:off x="5416920" y="2262960"/>
            <a:ext cx="96840" cy="39780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616" name="ZoneTexte 14"/>
          <p:cNvSpPr/>
          <p:nvPr/>
        </p:nvSpPr>
        <p:spPr>
          <a:xfrm>
            <a:off x="6805080" y="1710360"/>
            <a:ext cx="2246760" cy="3107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>
            <a:spAutoFit/>
          </a:bodyPr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arenR"/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Initialisation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arenR"/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Load start ADD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 defTabSz="91440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PC RST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 defTabSz="91440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CTRL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 defTabSz="91440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DATAS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arenR"/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Free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arenR"/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Start ADD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arenR"/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Fetch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 defTabSz="91440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CTRL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 defTabSz="91440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INSTRUCT.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arenR"/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Free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3000">
        <p:fade/>
      </p:transition>
    </mc:Choice>
    <mc:Fallback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PlaceHolder 1"/>
          <p:cNvSpPr>
            <a:spLocks noGrp="1"/>
          </p:cNvSpPr>
          <p:nvPr>
            <p:ph type="title"/>
          </p:nvPr>
        </p:nvSpPr>
        <p:spPr>
          <a:xfrm>
            <a:off x="457200" y="61560"/>
            <a:ext cx="8227440" cy="943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ffffff"/>
                </a:solidFill>
                <a:latin typeface="Verdana"/>
                <a:ea typeface="DejaVu Sans"/>
              </a:rPr>
              <a:t>Exécution d’un programme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8" name="PlaceHolder 2"/>
          <p:cNvSpPr>
            <a:spLocks noGrp="1"/>
          </p:cNvSpPr>
          <p:nvPr>
            <p:ph type="ftr" idx="108"/>
          </p:nvPr>
        </p:nvSpPr>
        <p:spPr>
          <a:xfrm>
            <a:off x="2340000" y="6426000"/>
            <a:ext cx="4461840" cy="337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rPr>
              <a:t>Boot sequence : étape 3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19" name="PlaceHolder 3"/>
          <p:cNvSpPr>
            <a:spLocks noGrp="1"/>
          </p:cNvSpPr>
          <p:nvPr>
            <p:ph type="sldNum" idx="109"/>
          </p:nvPr>
        </p:nvSpPr>
        <p:spPr>
          <a:xfrm>
            <a:off x="7020000" y="6426000"/>
            <a:ext cx="1078920" cy="337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488A7F7B-6D2F-4695-A0B4-FF8D09E1D2BB}" type="slidenum">
              <a: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20" name="Rectangle 1"/>
          <p:cNvSpPr/>
          <p:nvPr/>
        </p:nvSpPr>
        <p:spPr>
          <a:xfrm>
            <a:off x="535320" y="2680920"/>
            <a:ext cx="1154880" cy="1915560"/>
          </a:xfrm>
          <a:prstGeom prst="rect">
            <a:avLst/>
          </a:prstGeom>
          <a:solidFill>
            <a:schemeClr val="bg1"/>
          </a:solidFill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3200" spc="-1" strike="noStrike">
                <a:solidFill>
                  <a:schemeClr val="dk1"/>
                </a:solidFill>
                <a:latin typeface="Arial"/>
                <a:ea typeface="DejaVu Sans"/>
              </a:rPr>
              <a:t>CPU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1" name="Rectangle 2"/>
          <p:cNvSpPr/>
          <p:nvPr/>
        </p:nvSpPr>
        <p:spPr>
          <a:xfrm>
            <a:off x="1995480" y="2680920"/>
            <a:ext cx="1154880" cy="1915560"/>
          </a:xfrm>
          <a:prstGeom prst="rect">
            <a:avLst/>
          </a:prstGeom>
          <a:solidFill>
            <a:schemeClr val="bg1"/>
          </a:solidFill>
          <a:ln w="57150"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3200" spc="-1" strike="noStrike">
                <a:solidFill>
                  <a:schemeClr val="dk1"/>
                </a:solidFill>
                <a:latin typeface="Arial"/>
                <a:ea typeface="DejaVu Sans"/>
              </a:rPr>
              <a:t>ROM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2" name="Rectangle 3"/>
          <p:cNvSpPr/>
          <p:nvPr/>
        </p:nvSpPr>
        <p:spPr>
          <a:xfrm>
            <a:off x="3415320" y="2680920"/>
            <a:ext cx="1154880" cy="1915560"/>
          </a:xfrm>
          <a:prstGeom prst="rect">
            <a:avLst/>
          </a:prstGeom>
          <a:solidFill>
            <a:schemeClr val="bg1"/>
          </a:solidFill>
          <a:ln w="571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3200" spc="-1" strike="noStrike">
                <a:solidFill>
                  <a:schemeClr val="dk1"/>
                </a:solidFill>
                <a:latin typeface="Arial"/>
                <a:ea typeface="DejaVu Sans"/>
              </a:rPr>
              <a:t>RAM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3" name="Rectangle 4"/>
          <p:cNvSpPr/>
          <p:nvPr/>
        </p:nvSpPr>
        <p:spPr>
          <a:xfrm>
            <a:off x="4834080" y="2680920"/>
            <a:ext cx="1154880" cy="1915560"/>
          </a:xfrm>
          <a:prstGeom prst="rect">
            <a:avLst/>
          </a:prstGeom>
          <a:solidFill>
            <a:schemeClr val="bg1"/>
          </a:solidFill>
          <a:ln w="5715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r>
              <a:rPr b="0" lang="fr-FR" sz="3200" spc="-1" strike="noStrike">
                <a:solidFill>
                  <a:schemeClr val="dk1"/>
                </a:solidFill>
                <a:latin typeface="Arial"/>
                <a:ea typeface="DejaVu Sans"/>
              </a:rPr>
              <a:t>I/O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4" name="Flèche : double flèche horizontale 5"/>
          <p:cNvSpPr/>
          <p:nvPr/>
        </p:nvSpPr>
        <p:spPr>
          <a:xfrm>
            <a:off x="276840" y="1558080"/>
            <a:ext cx="6078960" cy="21888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625" name="Flèche : double flèche horizontale 6"/>
          <p:cNvSpPr/>
          <p:nvPr/>
        </p:nvSpPr>
        <p:spPr>
          <a:xfrm>
            <a:off x="276840" y="1906560"/>
            <a:ext cx="6078960" cy="113760"/>
          </a:xfrm>
          <a:prstGeom prst="rect">
            <a:avLst/>
          </a:prstGeom>
          <a:solidFill>
            <a:srgbClr val="0070c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626" name="Flèche : double flèche horizontale 7"/>
          <p:cNvSpPr/>
          <p:nvPr/>
        </p:nvSpPr>
        <p:spPr>
          <a:xfrm>
            <a:off x="276840" y="2121840"/>
            <a:ext cx="6078960" cy="21888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627" name="Flèche : double flèche verticale 8"/>
          <p:cNvSpPr/>
          <p:nvPr/>
        </p:nvSpPr>
        <p:spPr>
          <a:xfrm>
            <a:off x="807120" y="1716120"/>
            <a:ext cx="125640" cy="90684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628" name="Flèche : double flèche verticale 9"/>
          <p:cNvSpPr/>
          <p:nvPr/>
        </p:nvSpPr>
        <p:spPr>
          <a:xfrm>
            <a:off x="3514320" y="1753920"/>
            <a:ext cx="125640" cy="89748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629" name="Flèche : double flèche verticale 10"/>
          <p:cNvSpPr/>
          <p:nvPr/>
        </p:nvSpPr>
        <p:spPr>
          <a:xfrm>
            <a:off x="4991400" y="1725480"/>
            <a:ext cx="125640" cy="89748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630" name="Flèche : double flèche verticale 11"/>
          <p:cNvSpPr/>
          <p:nvPr/>
        </p:nvSpPr>
        <p:spPr>
          <a:xfrm>
            <a:off x="2095200" y="1753920"/>
            <a:ext cx="125640" cy="897480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631" name="Flèche : double flèche verticale 12"/>
          <p:cNvSpPr/>
          <p:nvPr/>
        </p:nvSpPr>
        <p:spPr>
          <a:xfrm>
            <a:off x="998280" y="2022120"/>
            <a:ext cx="106920" cy="554040"/>
          </a:xfrm>
          <a:prstGeom prst="up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632" name="Flèche : double flèche verticale 13"/>
          <p:cNvSpPr/>
          <p:nvPr/>
        </p:nvSpPr>
        <p:spPr>
          <a:xfrm>
            <a:off x="2336040" y="1965600"/>
            <a:ext cx="97560" cy="6670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633" name="Flèche : double flèche verticale 13"/>
          <p:cNvSpPr/>
          <p:nvPr/>
        </p:nvSpPr>
        <p:spPr>
          <a:xfrm>
            <a:off x="3802680" y="1984320"/>
            <a:ext cx="97560" cy="6670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634" name="Flèche : double flèche verticale 13"/>
          <p:cNvSpPr/>
          <p:nvPr/>
        </p:nvSpPr>
        <p:spPr>
          <a:xfrm>
            <a:off x="5212080" y="1965600"/>
            <a:ext cx="97560" cy="66708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0070c0"/>
          </a:solidFill>
          <a:ln w="127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635" name="Flèche : double flèche verticale 12"/>
          <p:cNvSpPr/>
          <p:nvPr/>
        </p:nvSpPr>
        <p:spPr>
          <a:xfrm>
            <a:off x="1189080" y="2300400"/>
            <a:ext cx="106200" cy="33192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636" name="Flèche : double flèche verticale 12"/>
          <p:cNvSpPr/>
          <p:nvPr/>
        </p:nvSpPr>
        <p:spPr>
          <a:xfrm>
            <a:off x="2572920" y="2262960"/>
            <a:ext cx="96840" cy="397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637" name="Flèche : double flèche verticale 12"/>
          <p:cNvSpPr/>
          <p:nvPr/>
        </p:nvSpPr>
        <p:spPr>
          <a:xfrm>
            <a:off x="4063680" y="2234520"/>
            <a:ext cx="96840" cy="3978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638" name="Flèche : double flèche verticale 12"/>
          <p:cNvSpPr/>
          <p:nvPr/>
        </p:nvSpPr>
        <p:spPr>
          <a:xfrm>
            <a:off x="5416920" y="2262960"/>
            <a:ext cx="96840" cy="397800"/>
          </a:xfrm>
          <a:prstGeom prst="upDownArrow">
            <a:avLst>
              <a:gd name="adj1" fmla="val 50000"/>
              <a:gd name="adj2" fmla="val 50000"/>
            </a:avLst>
          </a:prstGeom>
          <a:solidFill>
            <a:schemeClr val="bg1"/>
          </a:solidFill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fr-FR" sz="1800" spc="-1" strike="noStrike">
              <a:solidFill>
                <a:schemeClr val="lt1"/>
              </a:solidFill>
              <a:latin typeface="Arial"/>
              <a:ea typeface="DejaVu Sans"/>
            </a:endParaRPr>
          </a:p>
        </p:txBody>
      </p:sp>
      <p:sp>
        <p:nvSpPr>
          <p:cNvPr id="639" name="ZoneTexte 14"/>
          <p:cNvSpPr/>
          <p:nvPr/>
        </p:nvSpPr>
        <p:spPr>
          <a:xfrm>
            <a:off x="6805080" y="1710360"/>
            <a:ext cx="2246760" cy="3381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lIns="90000" rIns="90000" tIns="45000" bIns="45000" anchor="t">
            <a:spAutoFit/>
          </a:bodyPr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arenR"/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Initialisation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arenR"/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Load start ADD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 defTabSz="91440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PC RST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 defTabSz="91440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CTRL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 defTabSz="91440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DATAS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arenR"/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Free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arenR"/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Start ADD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arenR"/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Fetch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 defTabSz="91440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CTRL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00280" indent="-343080" defTabSz="914400">
              <a:lnSpc>
                <a:spcPct val="100000"/>
              </a:lnSpc>
              <a:buClr>
                <a:srgbClr val="000000"/>
              </a:buClr>
              <a:buFont typeface="Courier New"/>
              <a:buChar char="o"/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INSTRUCT.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arenR"/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Free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343080" indent="-343080" defTabSz="914400">
              <a:lnSpc>
                <a:spcPct val="100000"/>
              </a:lnSpc>
              <a:buClr>
                <a:srgbClr val="000000"/>
              </a:buClr>
              <a:buFont typeface="OpenSymbol"/>
              <a:buAutoNum type="arabicParenR"/>
            </a:pPr>
            <a:r>
              <a:rPr b="0" lang="fr-FR" sz="1800" spc="-1" strike="noStrike">
                <a:solidFill>
                  <a:schemeClr val="dk1"/>
                </a:solidFill>
                <a:latin typeface="Arial"/>
                <a:ea typeface="DejaVu Sans"/>
              </a:rPr>
              <a:t>Decode/Execute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30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61560"/>
            <a:ext cx="8227440" cy="943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ffffff"/>
                </a:solidFill>
                <a:latin typeface="Verdana"/>
                <a:ea typeface="DejaVu Sans"/>
              </a:rPr>
              <a:t>Les composants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482760" y="1512000"/>
            <a:ext cx="8227440" cy="481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128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charset="2"/>
              <a:buChar char=""/>
            </a:pPr>
            <a:r>
              <a:rPr b="0" lang="fr-FR" sz="3600" spc="-1" strike="noStrike">
                <a:solidFill>
                  <a:srgbClr val="404040"/>
                </a:solidFill>
                <a:latin typeface="Arial"/>
                <a:ea typeface="DejaVu Sans"/>
              </a:rPr>
              <a:t>Logique binaire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lvl="1" marL="86364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Courier New" charset="2"/>
              <a:buChar char=""/>
            </a:pPr>
            <a:r>
              <a:rPr b="0" lang="fr-FR" sz="1800" spc="-1" strike="noStrike">
                <a:solidFill>
                  <a:srgbClr val="404040"/>
                </a:solidFill>
                <a:latin typeface="Arial"/>
                <a:ea typeface="DejaVu Sans"/>
              </a:rPr>
              <a:t>Un élément digital = "bit" (BInary Unit ou Binary Digit)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364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Courier New" charset="2"/>
              <a:buChar char=""/>
            </a:pPr>
            <a:r>
              <a:rPr b="0" lang="fr-FR" sz="1800" spc="-1" strike="noStrike">
                <a:solidFill>
                  <a:srgbClr val="404040"/>
                </a:solidFill>
                <a:latin typeface="Arial"/>
                <a:ea typeface="DejaVu Sans"/>
              </a:rPr>
              <a:t>Traitement de l'information binaire ("0".."1")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364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Courier New" charset="2"/>
              <a:buChar char=""/>
            </a:pPr>
            <a:r>
              <a:rPr b="0" lang="fr-FR" sz="1800" spc="-1" strike="noStrike">
                <a:solidFill>
                  <a:srgbClr val="404040"/>
                </a:solidFill>
                <a:latin typeface="Arial"/>
                <a:ea typeface="DejaVu Sans"/>
              </a:rPr>
              <a:t>Résolution d’un système numérique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404040"/>
                </a:solidFill>
                <a:latin typeface="Arial"/>
                <a:ea typeface="DejaVu Sans"/>
              </a:rPr>
              <a:t>= nb de bits traités simultanément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404040"/>
                </a:solidFill>
                <a:latin typeface="Arial"/>
                <a:ea typeface="DejaVu Sans"/>
              </a:rPr>
              <a:t>= nombre de valeurs qu’il peut représenter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404040"/>
                </a:solidFill>
                <a:latin typeface="Arial"/>
                <a:ea typeface="DejaVu Sans"/>
              </a:rPr>
              <a:t>= 2</a:t>
            </a:r>
            <a:r>
              <a:rPr b="0" lang="fr-FR" sz="1800" spc="-1" strike="noStrike" baseline="33000">
                <a:solidFill>
                  <a:srgbClr val="404040"/>
                </a:solidFill>
                <a:latin typeface="Arial"/>
                <a:ea typeface="DejaVu Sans"/>
              </a:rPr>
              <a:t>n</a:t>
            </a:r>
            <a:r>
              <a:rPr b="0" lang="fr-FR" sz="1800" spc="-1" strike="noStrike">
                <a:solidFill>
                  <a:srgbClr val="404040"/>
                </a:solidFill>
                <a:latin typeface="Arial"/>
                <a:ea typeface="DejaVu Sans"/>
              </a:rPr>
              <a:t> valeurs ( n = nb de bits pour coder l’information)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863640" indent="0" defTabSz="914400">
              <a:lnSpc>
                <a:spcPct val="100000"/>
              </a:lnSpc>
              <a:spcBef>
                <a:spcPts val="1134"/>
              </a:spcBef>
              <a:buNone/>
              <a:tabLst>
                <a:tab algn="l" pos="0"/>
              </a:tabLst>
            </a:pPr>
            <a:r>
              <a:rPr b="0" lang="fr-FR" sz="1800" spc="-1" strike="noStrike">
                <a:solidFill>
                  <a:srgbClr val="40404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3"/>
          <p:cNvSpPr>
            <a:spLocks noGrp="1"/>
          </p:cNvSpPr>
          <p:nvPr>
            <p:ph type="ftr" idx="24"/>
          </p:nvPr>
        </p:nvSpPr>
        <p:spPr>
          <a:xfrm>
            <a:off x="2340000" y="6426000"/>
            <a:ext cx="4461840" cy="337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rPr>
              <a:t>Information binaire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5" name="PlaceHolder 4"/>
          <p:cNvSpPr>
            <a:spLocks noGrp="1"/>
          </p:cNvSpPr>
          <p:nvPr>
            <p:ph type="sldNum" idx="25"/>
          </p:nvPr>
        </p:nvSpPr>
        <p:spPr>
          <a:xfrm>
            <a:off x="7020000" y="6426000"/>
            <a:ext cx="1078920" cy="337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0EEED0F-5047-4626-AAAD-C0BD701E0364}" type="slidenum">
              <a: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30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457200" y="61560"/>
            <a:ext cx="8227440" cy="943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ffffff"/>
                </a:solidFill>
                <a:latin typeface="Verdana"/>
                <a:ea typeface="DejaVu Sans"/>
              </a:rPr>
              <a:t>Les composants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/>
          </p:nvPr>
        </p:nvSpPr>
        <p:spPr>
          <a:xfrm>
            <a:off x="482760" y="1512000"/>
            <a:ext cx="8227440" cy="481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128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charset="2"/>
              <a:buChar char=""/>
            </a:pPr>
            <a:r>
              <a:rPr b="0" lang="fr-FR" sz="3600" spc="-1" strike="noStrike">
                <a:solidFill>
                  <a:srgbClr val="404040"/>
                </a:solidFill>
                <a:latin typeface="Arial"/>
                <a:ea typeface="DejaVu Sans"/>
              </a:rPr>
              <a:t>Logique binaire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marL="863640" indent="0" defTabSz="914400">
              <a:lnSpc>
                <a:spcPct val="100000"/>
              </a:lnSpc>
              <a:spcBef>
                <a:spcPts val="1134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863640" indent="0" defTabSz="914400">
              <a:lnSpc>
                <a:spcPct val="100000"/>
              </a:lnSpc>
              <a:spcBef>
                <a:spcPts val="1134"/>
              </a:spcBef>
              <a:buNone/>
              <a:tabLst>
                <a:tab algn="l" pos="0"/>
              </a:tabLst>
            </a:pPr>
            <a:r>
              <a:rPr b="0" lang="fr-FR" sz="1800" spc="-1" strike="noStrike">
                <a:solidFill>
                  <a:srgbClr val="40404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863640" indent="0" defTabSz="914400">
              <a:lnSpc>
                <a:spcPct val="100000"/>
              </a:lnSpc>
              <a:spcBef>
                <a:spcPts val="1134"/>
              </a:spcBef>
              <a:buNone/>
              <a:tabLst>
                <a:tab algn="l" pos="0"/>
              </a:tabLst>
            </a:pPr>
            <a:r>
              <a:rPr b="0" lang="fr-FR" sz="1800" spc="-1" strike="noStrike">
                <a:solidFill>
                  <a:srgbClr val="40404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863640" indent="0" defTabSz="914400">
              <a:lnSpc>
                <a:spcPct val="100000"/>
              </a:lnSpc>
              <a:spcBef>
                <a:spcPts val="1134"/>
              </a:spcBef>
              <a:buNone/>
              <a:tabLst>
                <a:tab algn="l" pos="0"/>
              </a:tabLst>
            </a:pPr>
            <a:r>
              <a:rPr b="0" lang="fr-FR" sz="1800" spc="-1" strike="noStrike">
                <a:solidFill>
                  <a:srgbClr val="40404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863640" indent="0" defTabSz="914400">
              <a:lnSpc>
                <a:spcPct val="100000"/>
              </a:lnSpc>
              <a:spcBef>
                <a:spcPts val="1134"/>
              </a:spcBef>
              <a:buNone/>
              <a:tabLst>
                <a:tab algn="l" pos="0"/>
              </a:tabLst>
            </a:pPr>
            <a:r>
              <a:rPr b="0" lang="fr-FR" sz="1800" spc="-1" strike="noStrike">
                <a:solidFill>
                  <a:srgbClr val="40404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863640" indent="0" defTabSz="914400">
              <a:lnSpc>
                <a:spcPct val="100000"/>
              </a:lnSpc>
              <a:spcBef>
                <a:spcPts val="1134"/>
              </a:spcBef>
              <a:buNone/>
              <a:tabLst>
                <a:tab algn="l" pos="0"/>
              </a:tabLst>
            </a:pPr>
            <a:r>
              <a:rPr b="0" lang="fr-FR" sz="1800" spc="-1" strike="noStrike">
                <a:solidFill>
                  <a:srgbClr val="40404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364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Courier New" charset="2"/>
              <a:buChar char=""/>
              <a:tabLst>
                <a:tab algn="l" pos="0"/>
              </a:tabLst>
            </a:pPr>
            <a:r>
              <a:rPr b="0" lang="fr-FR" sz="1800" spc="-1" strike="noStrike">
                <a:solidFill>
                  <a:srgbClr val="404040"/>
                </a:solidFill>
                <a:latin typeface="Arial"/>
                <a:ea typeface="DejaVu Sans"/>
              </a:rPr>
              <a:t>Exemple : un octet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fr-FR" sz="1800" spc="-1" strike="noStrike">
                <a:solidFill>
                  <a:srgbClr val="404040"/>
                </a:solidFill>
                <a:latin typeface="Arial"/>
                <a:ea typeface="DejaVu Sans"/>
              </a:rPr>
              <a:t>= 8 bits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fr-FR" sz="1800" spc="-1" strike="noStrike">
                <a:solidFill>
                  <a:srgbClr val="404040"/>
                </a:solidFill>
                <a:latin typeface="Arial"/>
                <a:ea typeface="DejaVu Sans"/>
              </a:rPr>
              <a:t>= 2⁸ = 256 valeurs différentes (0...255)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364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Courier New" charset="2"/>
              <a:buChar char=""/>
              <a:tabLst>
                <a:tab algn="l" pos="0"/>
              </a:tabLst>
            </a:pPr>
            <a:r>
              <a:rPr b="0" lang="fr-FR" sz="1800" spc="-1" strike="noStrike">
                <a:solidFill>
                  <a:srgbClr val="404040"/>
                </a:solidFill>
                <a:latin typeface="Arial"/>
                <a:ea typeface="DejaVu Sans"/>
              </a:rPr>
              <a:t>Données complexes = { octets } pour former des mots (16...64bits)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1134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ftr" idx="26"/>
          </p:nvPr>
        </p:nvSpPr>
        <p:spPr>
          <a:xfrm>
            <a:off x="2340000" y="6426000"/>
            <a:ext cx="4461840" cy="337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rPr>
              <a:t>Information binaire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sldNum" idx="27"/>
          </p:nvPr>
        </p:nvSpPr>
        <p:spPr>
          <a:xfrm>
            <a:off x="7020000" y="6426000"/>
            <a:ext cx="1078920" cy="337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0477366-9E2B-483F-B4D7-79DA7D9EF3C7}" type="slidenum">
              <a: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70" name="" descr=""/>
          <p:cNvPicPr/>
          <p:nvPr/>
        </p:nvPicPr>
        <p:blipFill>
          <a:blip r:embed="rId1"/>
          <a:stretch/>
        </p:blipFill>
        <p:spPr>
          <a:xfrm>
            <a:off x="690120" y="2081160"/>
            <a:ext cx="3423600" cy="2762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30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61560"/>
            <a:ext cx="8227440" cy="943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ffffff"/>
                </a:solidFill>
                <a:latin typeface="Verdana"/>
                <a:ea typeface="DejaVu Sans"/>
              </a:rPr>
              <a:t>Les composants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/>
          </p:nvPr>
        </p:nvSpPr>
        <p:spPr>
          <a:xfrm>
            <a:off x="482760" y="1512000"/>
            <a:ext cx="8227440" cy="481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128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charset="2"/>
              <a:buChar char=""/>
            </a:pPr>
            <a:r>
              <a:rPr b="0" lang="fr-FR" sz="3600" spc="-1" strike="noStrike">
                <a:solidFill>
                  <a:srgbClr val="404040"/>
                </a:solidFill>
                <a:latin typeface="Arial"/>
                <a:ea typeface="DejaVu Sans"/>
              </a:rPr>
              <a:t>Logique binaire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lvl="1" marL="86364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Courier New" charset="2"/>
              <a:buChar char=""/>
            </a:pPr>
            <a:r>
              <a:rPr b="0" lang="fr-FR" sz="1800" spc="-1" strike="noStrike">
                <a:solidFill>
                  <a:srgbClr val="404040"/>
                </a:solidFill>
                <a:latin typeface="Arial"/>
                <a:ea typeface="DejaVu Sans"/>
              </a:rPr>
              <a:t>Représentation des nombres binaires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364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Courier New" charset="2"/>
              <a:buChar char=""/>
            </a:pPr>
            <a:r>
              <a:rPr b="0" lang="fr-FR" sz="1800" spc="-1" strike="noStrike">
                <a:solidFill>
                  <a:srgbClr val="404040"/>
                </a:solidFill>
                <a:latin typeface="Arial"/>
                <a:ea typeface="DejaVu Sans"/>
              </a:rPr>
              <a:t>"10010111"</a:t>
            </a:r>
            <a:r>
              <a:rPr b="0" lang="fr-FR" sz="1800" spc="-1" strike="noStrike" baseline="-25000">
                <a:solidFill>
                  <a:srgbClr val="404040"/>
                </a:solidFill>
                <a:latin typeface="Arial"/>
                <a:ea typeface="DejaVu Sans"/>
              </a:rPr>
              <a:t>2</a:t>
            </a:r>
            <a:r>
              <a:rPr b="0" lang="fr-FR" sz="1800" spc="-1" strike="noStrike">
                <a:solidFill>
                  <a:srgbClr val="404040"/>
                </a:solidFill>
                <a:latin typeface="Arial"/>
                <a:ea typeface="DejaVu Sans"/>
              </a:rPr>
              <a:t> = 151</a:t>
            </a:r>
            <a:r>
              <a:rPr b="0" lang="fr-FR" sz="1800" spc="-1" strike="noStrike" baseline="-25000">
                <a:solidFill>
                  <a:srgbClr val="404040"/>
                </a:solidFill>
                <a:latin typeface="Arial"/>
                <a:ea typeface="DejaVu Sans"/>
              </a:rPr>
              <a:t>10 </a:t>
            </a:r>
            <a:r>
              <a:rPr b="0" lang="fr-FR" sz="1800" spc="-1" strike="noStrike">
                <a:solidFill>
                  <a:srgbClr val="404040"/>
                </a:solidFill>
                <a:latin typeface="Arial"/>
                <a:ea typeface="DejaVu Sans"/>
              </a:rPr>
              <a:t>= 97</a:t>
            </a:r>
            <a:r>
              <a:rPr b="0" lang="fr-FR" sz="1800" spc="-1" strike="noStrike" baseline="-25000">
                <a:solidFill>
                  <a:srgbClr val="404040"/>
                </a:solidFill>
                <a:latin typeface="Arial"/>
                <a:ea typeface="DejaVu Sans"/>
              </a:rPr>
              <a:t>16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364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Courier New" charset="2"/>
              <a:buChar char=""/>
            </a:pPr>
            <a:r>
              <a:rPr b="0" lang="fr-FR" sz="1800" spc="-1" strike="noStrike">
                <a:solidFill>
                  <a:srgbClr val="404040"/>
                </a:solidFill>
                <a:latin typeface="Arial"/>
                <a:ea typeface="DejaVu Sans"/>
              </a:rPr>
              <a:t>Conversion binaire→décimal(10) :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296000" indent="0" defTabSz="914400">
              <a:lnSpc>
                <a:spcPct val="90000"/>
              </a:lnSpc>
              <a:spcBef>
                <a:spcPts val="850"/>
              </a:spcBef>
              <a:buNone/>
              <a:tabLst>
                <a:tab algn="l" pos="0"/>
              </a:tabLst>
            </a:pPr>
            <a:r>
              <a:rPr b="0" lang="fr-FR" sz="1800" spc="-1" strike="noStrike">
                <a:solidFill>
                  <a:srgbClr val="40404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1296000" indent="0" defTabSz="914400">
              <a:lnSpc>
                <a:spcPct val="90000"/>
              </a:lnSpc>
              <a:spcBef>
                <a:spcPts val="850"/>
              </a:spcBef>
              <a:buNone/>
              <a:tabLst>
                <a:tab algn="l" pos="0"/>
              </a:tabLst>
            </a:pPr>
            <a:r>
              <a:rPr b="0" lang="fr-FR" sz="1800" spc="-1" strike="noStrike">
                <a:solidFill>
                  <a:srgbClr val="404040"/>
                </a:solidFill>
                <a:latin typeface="Arial"/>
                <a:ea typeface="DejaVu Sans"/>
              </a:rPr>
              <a:t>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fr-FR" sz="1800" spc="-1" strike="noStrike">
                <a:solidFill>
                  <a:srgbClr val="404040"/>
                </a:solidFill>
                <a:latin typeface="Arial"/>
                <a:ea typeface="DejaVu Sans"/>
              </a:rPr>
              <a:t>1*2⁷ + 0*2⁶ + 0*2⁵ + 1*2⁴ + 0*2³ + 1*2² + 1*2¹ + 1*2⁰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1134"/>
              </a:spcBef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ftr" idx="28"/>
          </p:nvPr>
        </p:nvSpPr>
        <p:spPr>
          <a:xfrm>
            <a:off x="2340000" y="6426000"/>
            <a:ext cx="4461840" cy="337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rPr>
              <a:t>Information binaire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sldNum" idx="29"/>
          </p:nvPr>
        </p:nvSpPr>
        <p:spPr>
          <a:xfrm>
            <a:off x="7020000" y="6426000"/>
            <a:ext cx="1078920" cy="337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638048EB-D0A4-49C5-BF74-51EBC8BBA2C2}" type="slidenum">
              <a: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75" name="" descr=""/>
          <p:cNvPicPr/>
          <p:nvPr/>
        </p:nvPicPr>
        <p:blipFill>
          <a:blip r:embed="rId1"/>
          <a:stretch/>
        </p:blipFill>
        <p:spPr>
          <a:xfrm>
            <a:off x="1828800" y="3429000"/>
            <a:ext cx="3684240" cy="788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3000">
        <p:fade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457200" y="61560"/>
            <a:ext cx="8227440" cy="943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ffffff"/>
                </a:solidFill>
                <a:latin typeface="Verdana"/>
                <a:ea typeface="DejaVu Sans"/>
              </a:rPr>
              <a:t>Les composants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/>
          </p:nvPr>
        </p:nvSpPr>
        <p:spPr>
          <a:xfrm>
            <a:off x="482760" y="1512000"/>
            <a:ext cx="8227440" cy="481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128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charset="2"/>
              <a:buChar char=""/>
            </a:pPr>
            <a:r>
              <a:rPr b="0" lang="fr-FR" sz="3600" spc="-1" strike="noStrike">
                <a:solidFill>
                  <a:srgbClr val="404040"/>
                </a:solidFill>
                <a:latin typeface="Arial"/>
                <a:ea typeface="DejaVu Sans"/>
              </a:rPr>
              <a:t>Logique binaire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lvl="1" marL="86364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Courier New" charset="2"/>
              <a:buChar char=""/>
            </a:pPr>
            <a:r>
              <a:rPr b="0" lang="fr-FR" sz="1800" spc="-1" strike="noStrike">
                <a:solidFill>
                  <a:srgbClr val="404040"/>
                </a:solidFill>
                <a:latin typeface="Arial"/>
                <a:ea typeface="DejaVu Sans"/>
              </a:rPr>
              <a:t>Conversion binaire→hexadécimal(16) :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1134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  <a:ea typeface="DejaVu Sans"/>
              </a:rPr>
              <a:t>                                   </a:t>
            </a:r>
            <a:r>
              <a:rPr b="0" lang="en-US" sz="1800" spc="-1" strike="noStrike">
                <a:solidFill>
                  <a:schemeClr val="dk1"/>
                </a:solidFill>
                <a:latin typeface="Arial"/>
                <a:ea typeface="DejaVu Sans"/>
              </a:rPr>
              <a:t>1001 → 9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indent="0" defTabSz="914400">
              <a:lnSpc>
                <a:spcPct val="100000"/>
              </a:lnSpc>
              <a:spcBef>
                <a:spcPts val="1134"/>
              </a:spcBef>
              <a:buNone/>
              <a:tabLst>
                <a:tab algn="l" pos="0"/>
              </a:tabLst>
            </a:pPr>
            <a:r>
              <a:rPr b="0" lang="en-US" sz="1800" spc="-1" strike="noStrike">
                <a:solidFill>
                  <a:schemeClr val="dk1"/>
                </a:solidFill>
                <a:latin typeface="Arial"/>
                <a:ea typeface="DejaVu Sans"/>
              </a:rPr>
              <a:t>                                   </a:t>
            </a:r>
            <a:r>
              <a:rPr b="0" lang="en-US" sz="1800" spc="-1" strike="noStrike">
                <a:solidFill>
                  <a:schemeClr val="dk1"/>
                </a:solidFill>
                <a:latin typeface="Arial"/>
                <a:ea typeface="DejaVu Sans"/>
              </a:rPr>
              <a:t>0111 → 7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3"/>
          <p:cNvSpPr>
            <a:spLocks noGrp="1"/>
          </p:cNvSpPr>
          <p:nvPr>
            <p:ph type="ftr" idx="30"/>
          </p:nvPr>
        </p:nvSpPr>
        <p:spPr>
          <a:xfrm>
            <a:off x="2340000" y="6426000"/>
            <a:ext cx="4461840" cy="337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rPr>
              <a:t>Information binaire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9" name="PlaceHolder 4"/>
          <p:cNvSpPr>
            <a:spLocks noGrp="1"/>
          </p:cNvSpPr>
          <p:nvPr>
            <p:ph type="sldNum" idx="31"/>
          </p:nvPr>
        </p:nvSpPr>
        <p:spPr>
          <a:xfrm>
            <a:off x="7020000" y="6426000"/>
            <a:ext cx="1078920" cy="337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73A0C57-2A47-48A3-AE63-05CF5710C46D}" type="slidenum">
              <a: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80" name="" descr=""/>
          <p:cNvPicPr/>
          <p:nvPr/>
        </p:nvPicPr>
        <p:blipFill>
          <a:blip r:embed="rId1"/>
          <a:stretch/>
        </p:blipFill>
        <p:spPr>
          <a:xfrm>
            <a:off x="5514480" y="2253240"/>
            <a:ext cx="3466080" cy="36892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3000">
        <p:fade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457200" y="61560"/>
            <a:ext cx="8227440" cy="943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defTabSz="914400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fr-FR" sz="3200" spc="-1" strike="noStrike">
                <a:solidFill>
                  <a:srgbClr val="ffffff"/>
                </a:solidFill>
                <a:latin typeface="Verdana"/>
                <a:ea typeface="DejaVu Sans"/>
              </a:rPr>
              <a:t>Les composants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2"/>
          <p:cNvSpPr>
            <a:spLocks noGrp="1"/>
          </p:cNvSpPr>
          <p:nvPr>
            <p:ph/>
          </p:nvPr>
        </p:nvSpPr>
        <p:spPr>
          <a:xfrm>
            <a:off x="482760" y="1512000"/>
            <a:ext cx="8227440" cy="481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431280" indent="-324000" defTabSz="9144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Arial" charset="2"/>
              <a:buChar char=""/>
            </a:pPr>
            <a:r>
              <a:rPr b="0" lang="fr-FR" sz="3600" spc="-1" strike="noStrike">
                <a:solidFill>
                  <a:srgbClr val="404040"/>
                </a:solidFill>
                <a:latin typeface="Arial"/>
                <a:ea typeface="DejaVu Sans"/>
              </a:rPr>
              <a:t>Logique binaire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  <a:p>
            <a:pPr lvl="1" marL="86364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Courier New" charset="2"/>
              <a:buChar char=""/>
            </a:pPr>
            <a:r>
              <a:rPr b="0" lang="fr-FR" sz="1800" spc="-1" strike="noStrike">
                <a:solidFill>
                  <a:srgbClr val="404040"/>
                </a:solidFill>
                <a:latin typeface="Arial"/>
                <a:ea typeface="DejaVu Sans"/>
              </a:rPr>
              <a:t>Codage de l’information : data range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364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Courier New" charset="2"/>
              <a:buChar char=""/>
            </a:pPr>
            <a:r>
              <a:rPr b="0" lang="fr-FR" sz="1800" spc="-1" strike="noStrike">
                <a:solidFill>
                  <a:srgbClr val="404040"/>
                </a:solidFill>
                <a:latin typeface="Arial"/>
                <a:ea typeface="DejaVu Sans"/>
              </a:rPr>
              <a:t>Intervalle de valeurs que peut coder un système numérique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364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Courier New" charset="2"/>
              <a:buChar char=""/>
            </a:pPr>
            <a:r>
              <a:rPr b="0" lang="fr-FR" sz="1800" spc="-1" strike="noStrike">
                <a:solidFill>
                  <a:srgbClr val="404040"/>
                </a:solidFill>
                <a:latin typeface="Arial"/>
                <a:ea typeface="DejaVu Sans"/>
              </a:rPr>
              <a:t>Ex. avec un codage sur 8 bits :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404040"/>
                </a:solidFill>
                <a:latin typeface="Arial"/>
                <a:ea typeface="DejaVu Sans"/>
              </a:rPr>
              <a:t>[0...255] pour les entiers non signés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 defTabSz="914400">
              <a:lnSpc>
                <a:spcPct val="9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fr-FR" sz="1800" spc="-1" strike="noStrike">
                <a:solidFill>
                  <a:srgbClr val="404040"/>
                </a:solidFill>
                <a:latin typeface="Arial"/>
                <a:ea typeface="DejaVu Sans"/>
              </a:rPr>
              <a:t>[-127...128] pour les entiers signés (1bit réservé pour le signe)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0" defTabSz="914400">
              <a:lnSpc>
                <a:spcPct val="90000"/>
              </a:lnSpc>
              <a:spcBef>
                <a:spcPts val="850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0" defTabSz="914400">
              <a:lnSpc>
                <a:spcPct val="90000"/>
              </a:lnSpc>
              <a:spcBef>
                <a:spcPts val="850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0" defTabSz="914400">
              <a:lnSpc>
                <a:spcPct val="90000"/>
              </a:lnSpc>
              <a:spcBef>
                <a:spcPts val="850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3640" indent="0" defTabSz="914400">
              <a:lnSpc>
                <a:spcPct val="100000"/>
              </a:lnSpc>
              <a:spcBef>
                <a:spcPts val="1134"/>
              </a:spcBef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3640" indent="-324000" defTabSz="9144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Courier New" charset="2"/>
              <a:buChar char=""/>
            </a:pPr>
            <a:r>
              <a:rPr b="0" lang="fr-FR" sz="1800" spc="-1" strike="noStrike">
                <a:solidFill>
                  <a:srgbClr val="404040"/>
                </a:solidFill>
                <a:latin typeface="Arial"/>
                <a:ea typeface="DejaVu Sans"/>
              </a:rPr>
              <a:t>Systèmes numériques actuels : 32 et 64 bits 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3"/>
          <p:cNvSpPr>
            <a:spLocks noGrp="1"/>
          </p:cNvSpPr>
          <p:nvPr>
            <p:ph type="ftr" idx="32"/>
          </p:nvPr>
        </p:nvSpPr>
        <p:spPr>
          <a:xfrm>
            <a:off x="2340000" y="6426000"/>
            <a:ext cx="4461840" cy="3376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lstStyle>
            <a:lvl1pPr indent="0" defTabSz="914400">
              <a:lnSpc>
                <a:spcPct val="100000"/>
              </a:lnSpc>
              <a:buNone/>
              <a:tabLst>
                <a:tab algn="l" pos="0"/>
              </a:tabLst>
              <a:def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defRPr>
            </a:lvl1pPr>
          </a:lstStyle>
          <a:p>
            <a:pPr indent="0" defTabSz="91440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fr-BE" sz="2400" spc="-1" strike="noStrike">
                <a:solidFill>
                  <a:schemeClr val="dk1"/>
                </a:solidFill>
                <a:latin typeface="Times New Roman"/>
                <a:ea typeface="DejaVu Sans"/>
              </a:rPr>
              <a:t>Information binaire</a:t>
            </a:r>
            <a:endParaRPr b="0" lang="en-US" sz="2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4" name="PlaceHolder 4"/>
          <p:cNvSpPr>
            <a:spLocks noGrp="1"/>
          </p:cNvSpPr>
          <p:nvPr>
            <p:ph type="sldNum" idx="33"/>
          </p:nvPr>
        </p:nvSpPr>
        <p:spPr>
          <a:xfrm>
            <a:off x="7020000" y="6426000"/>
            <a:ext cx="1078920" cy="33768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503FBEF-5668-4DD2-A586-54341A4F2870}" type="slidenum">
              <a:rPr b="0" lang="fr-BE" sz="1400" spc="-1" strike="noStrike">
                <a:solidFill>
                  <a:srgbClr val="404040"/>
                </a:solidFill>
                <a:latin typeface="Arial"/>
                <a:ea typeface="ＭＳ Ｐゴシック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85" name="" descr=""/>
          <p:cNvPicPr/>
          <p:nvPr/>
        </p:nvPicPr>
        <p:blipFill>
          <a:blip r:embed="rId1"/>
          <a:stretch/>
        </p:blipFill>
        <p:spPr>
          <a:xfrm>
            <a:off x="5011200" y="4163040"/>
            <a:ext cx="3218400" cy="1323360"/>
          </a:xfrm>
          <a:prstGeom prst="rect">
            <a:avLst/>
          </a:prstGeom>
          <a:ln w="0">
            <a:noFill/>
          </a:ln>
        </p:spPr>
      </p:pic>
      <p:pic>
        <p:nvPicPr>
          <p:cNvPr id="186" name="" descr=""/>
          <p:cNvPicPr/>
          <p:nvPr/>
        </p:nvPicPr>
        <p:blipFill>
          <a:blip r:embed="rId2"/>
          <a:stretch/>
        </p:blipFill>
        <p:spPr>
          <a:xfrm>
            <a:off x="2353680" y="4800600"/>
            <a:ext cx="2446920" cy="5709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30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446</TotalTime>
  <Application>LibreOffice/24.2.7.2$Linux_X86_64 LibreOffice_project/420$Build-2</Application>
  <AppVersion>15.0000</AppVersion>
  <Company>Hénallux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2023-03-05T23:18:56Z</dcterms:created>
  <dc:creator/>
  <dc:description/>
  <dc:language>fr-BE</dc:language>
  <cp:lastModifiedBy/>
  <dcterms:modified xsi:type="dcterms:W3CDTF">2025-09-20T16:52:02Z</dcterms:modified>
  <cp:revision>1308</cp:revision>
  <dc:subject/>
  <dc:title>Diapositive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HiddenSlides">
    <vt:r8>0</vt:r8>
  </property>
  <property fmtid="{D5CDD505-2E9C-101B-9397-08002B2CF9AE}" pid="3" name="HyperlinksChanged">
    <vt:bool>0</vt:bool>
  </property>
  <property fmtid="{D5CDD505-2E9C-101B-9397-08002B2CF9AE}" pid="4" name="LinksUpToDate">
    <vt:bool>0</vt:bool>
  </property>
  <property fmtid="{D5CDD505-2E9C-101B-9397-08002B2CF9AE}" pid="5" name="MMClips">
    <vt:r8>0</vt:r8>
  </property>
  <property fmtid="{D5CDD505-2E9C-101B-9397-08002B2CF9AE}" pid="6" name="Notes">
    <vt:i4>27</vt:i4>
  </property>
  <property fmtid="{D5CDD505-2E9C-101B-9397-08002B2CF9AE}" pid="7" name="PresentationFormat">
    <vt:lpwstr>Affichage à l'écran (4:3)</vt:lpwstr>
  </property>
  <property fmtid="{D5CDD505-2E9C-101B-9397-08002B2CF9AE}" pid="8" name="ScaleCrop">
    <vt:bool>0</vt:bool>
  </property>
  <property fmtid="{D5CDD505-2E9C-101B-9397-08002B2CF9AE}" pid="9" name="ShareDoc">
    <vt:bool>0</vt:bool>
  </property>
  <property fmtid="{D5CDD505-2E9C-101B-9397-08002B2CF9AE}" pid="10" name="Slides">
    <vt:i4>27</vt:i4>
  </property>
</Properties>
</file>