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9.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x="9144000" cy="6858000"/>
  <p:notesSz cx="6797675" cy="9926638"/>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ldImg"/>
          </p:nvPr>
        </p:nvSpPr>
        <p:spPr>
          <a:xfrm>
            <a:off x="0" y="812520"/>
            <a:ext cx="0" cy="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9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96"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97" name="PlaceHolder 4"/>
          <p:cNvSpPr>
            <a:spLocks noGrp="1"/>
          </p:cNvSpPr>
          <p:nvPr>
            <p:ph type="dt" idx="9"/>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98" name="PlaceHolder 5"/>
          <p:cNvSpPr>
            <a:spLocks noGrp="1"/>
          </p:cNvSpPr>
          <p:nvPr>
            <p:ph type="ftr" idx="10"/>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9" name="PlaceHolder 6"/>
          <p:cNvSpPr>
            <a:spLocks noGrp="1"/>
          </p:cNvSpPr>
          <p:nvPr>
            <p:ph type="sldNum" idx="11"/>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203F472A-A252-498E-8055-E55FB3174D41}"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sldImg"/>
          </p:nvPr>
        </p:nvSpPr>
        <p:spPr>
          <a:xfrm>
            <a:off x="917640" y="744480"/>
            <a:ext cx="4961520" cy="3721680"/>
          </a:xfrm>
          <a:prstGeom prst="rect">
            <a:avLst/>
          </a:prstGeom>
          <a:ln w="0">
            <a:noFill/>
          </a:ln>
        </p:spPr>
      </p:sp>
      <p:sp>
        <p:nvSpPr>
          <p:cNvPr id="146" name="PlaceHolder 2"/>
          <p:cNvSpPr>
            <a:spLocks noGrp="1"/>
          </p:cNvSpPr>
          <p:nvPr>
            <p:ph type="body"/>
          </p:nvPr>
        </p:nvSpPr>
        <p:spPr>
          <a:xfrm>
            <a:off x="679320" y="4714920"/>
            <a:ext cx="5437440" cy="4465800"/>
          </a:xfrm>
          <a:prstGeom prst="rect">
            <a:avLst/>
          </a:prstGeom>
          <a:noFill/>
          <a:ln w="9360">
            <a:noFill/>
          </a:ln>
        </p:spPr>
        <p:txBody>
          <a:bodyPr lIns="0" rIns="0" tIns="0" bIns="0" anchor="t">
            <a:noAutofit/>
          </a:bodyPr>
          <a:p>
            <a:pPr marL="216000" indent="-216000">
              <a:buNone/>
            </a:pPr>
            <a:endParaRPr b="0" lang="en-US" sz="1800" spc="-1" strike="noStrike">
              <a:solidFill>
                <a:srgbClr val="000000"/>
              </a:solidFill>
              <a:latin typeface="Arial"/>
            </a:endParaRPr>
          </a:p>
        </p:txBody>
      </p:sp>
      <p:sp>
        <p:nvSpPr>
          <p:cNvPr id="147" name="PlaceHolder 3"/>
          <p:cNvSpPr>
            <a:spLocks noGrp="1"/>
          </p:cNvSpPr>
          <p:nvPr>
            <p:ph type="sldNum" idx="30"/>
          </p:nvPr>
        </p:nvSpPr>
        <p:spPr>
          <a:xfrm>
            <a:off x="3849840" y="9428040"/>
            <a:ext cx="2944800" cy="495360"/>
          </a:xfrm>
          <a:prstGeom prst="rect">
            <a:avLst/>
          </a:prstGeom>
          <a:noFill/>
          <a:ln w="9360">
            <a:noFill/>
          </a:ln>
        </p:spPr>
        <p:txBody>
          <a:bodyPr lIns="0" rIns="0" tIns="0" bIns="0" anchor="b">
            <a:noAutofit/>
          </a:bodyPr>
          <a:lstStyle>
            <a:lvl1pPr indent="0" algn="r" defTabSz="914400">
              <a:lnSpc>
                <a:spcPct val="100000"/>
              </a:lnSpc>
              <a:buNone/>
              <a:tabLst>
                <a:tab algn="l" pos="0"/>
              </a:tabLst>
              <a:defRPr b="0" lang="fr-BE" sz="1200" spc="-1" strike="noStrike">
                <a:solidFill>
                  <a:srgbClr val="000000"/>
                </a:solidFill>
                <a:latin typeface="Arial"/>
                <a:ea typeface="ＭＳ Ｐゴシック"/>
              </a:defRPr>
            </a:lvl1pPr>
          </a:lstStyle>
          <a:p>
            <a:pPr indent="0" algn="r" defTabSz="914400">
              <a:lnSpc>
                <a:spcPct val="100000"/>
              </a:lnSpc>
              <a:buNone/>
              <a:tabLst>
                <a:tab algn="l" pos="0"/>
              </a:tabLst>
            </a:pPr>
            <a:fld id="{A274F544-7E32-4D2F-A61C-0918DD552765}" type="slidenum">
              <a:rPr b="0" lang="fr-BE"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sldImg"/>
          </p:nvPr>
        </p:nvSpPr>
        <p:spPr>
          <a:xfrm>
            <a:off x="917640" y="744480"/>
            <a:ext cx="4961880" cy="3722040"/>
          </a:xfrm>
          <a:prstGeom prst="rect">
            <a:avLst/>
          </a:prstGeom>
          <a:ln w="0">
            <a:noFill/>
          </a:ln>
        </p:spPr>
      </p:sp>
      <p:sp>
        <p:nvSpPr>
          <p:cNvPr id="173" name="PlaceHolder 2"/>
          <p:cNvSpPr>
            <a:spLocks noGrp="1"/>
          </p:cNvSpPr>
          <p:nvPr>
            <p:ph type="body"/>
          </p:nvPr>
        </p:nvSpPr>
        <p:spPr>
          <a:xfrm>
            <a:off x="679320" y="4714920"/>
            <a:ext cx="5437440" cy="4465800"/>
          </a:xfrm>
          <a:prstGeom prst="rect">
            <a:avLst/>
          </a:prstGeom>
          <a:noFill/>
          <a:ln w="9360">
            <a:noFill/>
          </a:ln>
        </p:spPr>
        <p:txBody>
          <a:bodyPr lIns="0" rIns="0" tIns="0" bIns="0" anchor="t">
            <a:noAutofit/>
          </a:bodyPr>
          <a:p>
            <a:pPr marL="216000" indent="-216000">
              <a:buNone/>
            </a:pPr>
            <a:endParaRPr b="0" lang="en-US" sz="1800" spc="-1" strike="noStrike">
              <a:solidFill>
                <a:srgbClr val="000000"/>
              </a:solidFill>
              <a:latin typeface="Arial"/>
            </a:endParaRPr>
          </a:p>
        </p:txBody>
      </p:sp>
      <p:sp>
        <p:nvSpPr>
          <p:cNvPr id="174" name="PlaceHolder 3"/>
          <p:cNvSpPr>
            <a:spLocks noGrp="1"/>
          </p:cNvSpPr>
          <p:nvPr>
            <p:ph type="sldNum" idx="39"/>
          </p:nvPr>
        </p:nvSpPr>
        <p:spPr>
          <a:xfrm>
            <a:off x="3849840" y="9428040"/>
            <a:ext cx="2944800" cy="495360"/>
          </a:xfrm>
          <a:prstGeom prst="rect">
            <a:avLst/>
          </a:prstGeom>
          <a:noFill/>
          <a:ln w="9360">
            <a:noFill/>
          </a:ln>
        </p:spPr>
        <p:txBody>
          <a:bodyPr lIns="0" rIns="0" tIns="0" bIns="0" anchor="b">
            <a:noAutofit/>
          </a:bodyPr>
          <a:lstStyle>
            <a:lvl1pPr indent="0" algn="r" defTabSz="914400">
              <a:lnSpc>
                <a:spcPct val="100000"/>
              </a:lnSpc>
              <a:buNone/>
              <a:tabLst>
                <a:tab algn="l" pos="0"/>
              </a:tabLst>
              <a:defRPr b="0" lang="fr-BE" sz="1200" spc="-1" strike="noStrike">
                <a:solidFill>
                  <a:srgbClr val="000000"/>
                </a:solidFill>
                <a:latin typeface="Arial"/>
                <a:ea typeface="ＭＳ Ｐゴシック"/>
              </a:defRPr>
            </a:lvl1pPr>
          </a:lstStyle>
          <a:p>
            <a:pPr indent="0" algn="r" defTabSz="914400">
              <a:lnSpc>
                <a:spcPct val="100000"/>
              </a:lnSpc>
              <a:buNone/>
              <a:tabLst>
                <a:tab algn="l" pos="0"/>
              </a:tabLst>
            </a:pPr>
            <a:fld id="{DB63AE89-D9FE-4839-A811-496910454B3D}" type="slidenum">
              <a:rPr b="0" lang="fr-BE"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sldImg"/>
          </p:nvPr>
        </p:nvSpPr>
        <p:spPr>
          <a:xfrm>
            <a:off x="917640" y="744480"/>
            <a:ext cx="4961880" cy="3722040"/>
          </a:xfrm>
          <a:prstGeom prst="rect">
            <a:avLst/>
          </a:prstGeom>
          <a:ln w="0">
            <a:noFill/>
          </a:ln>
        </p:spPr>
      </p:sp>
      <p:sp>
        <p:nvSpPr>
          <p:cNvPr id="149" name="PlaceHolder 2"/>
          <p:cNvSpPr>
            <a:spLocks noGrp="1"/>
          </p:cNvSpPr>
          <p:nvPr>
            <p:ph type="body"/>
          </p:nvPr>
        </p:nvSpPr>
        <p:spPr>
          <a:xfrm>
            <a:off x="679320" y="4714920"/>
            <a:ext cx="5437440" cy="4465800"/>
          </a:xfrm>
          <a:prstGeom prst="rect">
            <a:avLst/>
          </a:prstGeom>
          <a:noFill/>
          <a:ln w="9360">
            <a:noFill/>
          </a:ln>
        </p:spPr>
        <p:txBody>
          <a:bodyPr lIns="0" rIns="0" tIns="0" bIns="0" anchor="t">
            <a:noAutofit/>
          </a:bodyPr>
          <a:p>
            <a:pPr marL="216000" indent="-216000">
              <a:buNone/>
            </a:pPr>
            <a:endParaRPr b="0" lang="en-US" sz="1800" spc="-1" strike="noStrike">
              <a:solidFill>
                <a:srgbClr val="000000"/>
              </a:solidFill>
              <a:latin typeface="Arial"/>
            </a:endParaRPr>
          </a:p>
        </p:txBody>
      </p:sp>
      <p:sp>
        <p:nvSpPr>
          <p:cNvPr id="150" name="PlaceHolder 3"/>
          <p:cNvSpPr>
            <a:spLocks noGrp="1"/>
          </p:cNvSpPr>
          <p:nvPr>
            <p:ph type="sldNum" idx="31"/>
          </p:nvPr>
        </p:nvSpPr>
        <p:spPr>
          <a:xfrm>
            <a:off x="3849840" y="9428040"/>
            <a:ext cx="2944800" cy="495360"/>
          </a:xfrm>
          <a:prstGeom prst="rect">
            <a:avLst/>
          </a:prstGeom>
          <a:noFill/>
          <a:ln w="9360">
            <a:noFill/>
          </a:ln>
        </p:spPr>
        <p:txBody>
          <a:bodyPr lIns="0" rIns="0" tIns="0" bIns="0" anchor="b">
            <a:noAutofit/>
          </a:bodyPr>
          <a:lstStyle>
            <a:lvl1pPr indent="0" algn="r" defTabSz="914400">
              <a:lnSpc>
                <a:spcPct val="100000"/>
              </a:lnSpc>
              <a:buNone/>
              <a:tabLst>
                <a:tab algn="l" pos="0"/>
              </a:tabLst>
              <a:defRPr b="0" lang="fr-BE" sz="1200" spc="-1" strike="noStrike">
                <a:solidFill>
                  <a:srgbClr val="000000"/>
                </a:solidFill>
                <a:latin typeface="Arial"/>
                <a:ea typeface="ＭＳ Ｐゴシック"/>
              </a:defRPr>
            </a:lvl1pPr>
          </a:lstStyle>
          <a:p>
            <a:pPr indent="0" algn="r" defTabSz="914400">
              <a:lnSpc>
                <a:spcPct val="100000"/>
              </a:lnSpc>
              <a:buNone/>
              <a:tabLst>
                <a:tab algn="l" pos="0"/>
              </a:tabLst>
            </a:pPr>
            <a:fld id="{EB067B8B-12B8-48A2-9551-891FF9E25394}" type="slidenum">
              <a:rPr b="0" lang="fr-BE"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sldImg"/>
          </p:nvPr>
        </p:nvSpPr>
        <p:spPr>
          <a:xfrm>
            <a:off x="917640" y="744480"/>
            <a:ext cx="4961880" cy="3722040"/>
          </a:xfrm>
          <a:prstGeom prst="rect">
            <a:avLst/>
          </a:prstGeom>
          <a:ln w="0">
            <a:noFill/>
          </a:ln>
        </p:spPr>
      </p:sp>
      <p:sp>
        <p:nvSpPr>
          <p:cNvPr id="152" name="PlaceHolder 2"/>
          <p:cNvSpPr>
            <a:spLocks noGrp="1"/>
          </p:cNvSpPr>
          <p:nvPr>
            <p:ph type="body"/>
          </p:nvPr>
        </p:nvSpPr>
        <p:spPr>
          <a:xfrm>
            <a:off x="679320" y="4714920"/>
            <a:ext cx="5437440" cy="4465800"/>
          </a:xfrm>
          <a:prstGeom prst="rect">
            <a:avLst/>
          </a:prstGeom>
          <a:noFill/>
          <a:ln w="9360">
            <a:noFill/>
          </a:ln>
        </p:spPr>
        <p:txBody>
          <a:bodyPr lIns="0" rIns="0" tIns="0" bIns="0" anchor="t">
            <a:noAutofit/>
          </a:bodyPr>
          <a:p>
            <a:pPr marL="216000" indent="-216000">
              <a:buNone/>
            </a:pPr>
            <a:endParaRPr b="0" lang="en-US" sz="1800" spc="-1" strike="noStrike">
              <a:solidFill>
                <a:srgbClr val="000000"/>
              </a:solidFill>
              <a:latin typeface="Arial"/>
            </a:endParaRPr>
          </a:p>
        </p:txBody>
      </p:sp>
      <p:sp>
        <p:nvSpPr>
          <p:cNvPr id="153" name="PlaceHolder 3"/>
          <p:cNvSpPr>
            <a:spLocks noGrp="1"/>
          </p:cNvSpPr>
          <p:nvPr>
            <p:ph type="sldNum" idx="32"/>
          </p:nvPr>
        </p:nvSpPr>
        <p:spPr>
          <a:xfrm>
            <a:off x="3849840" y="9428040"/>
            <a:ext cx="2944800" cy="495360"/>
          </a:xfrm>
          <a:prstGeom prst="rect">
            <a:avLst/>
          </a:prstGeom>
          <a:noFill/>
          <a:ln w="9360">
            <a:noFill/>
          </a:ln>
        </p:spPr>
        <p:txBody>
          <a:bodyPr lIns="0" rIns="0" tIns="0" bIns="0" anchor="b">
            <a:noAutofit/>
          </a:bodyPr>
          <a:lstStyle>
            <a:lvl1pPr indent="0" algn="r" defTabSz="914400">
              <a:lnSpc>
                <a:spcPct val="100000"/>
              </a:lnSpc>
              <a:buNone/>
              <a:tabLst>
                <a:tab algn="l" pos="0"/>
              </a:tabLst>
              <a:defRPr b="0" lang="fr-BE" sz="1200" spc="-1" strike="noStrike">
                <a:solidFill>
                  <a:srgbClr val="000000"/>
                </a:solidFill>
                <a:latin typeface="Arial"/>
                <a:ea typeface="ＭＳ Ｐゴシック"/>
              </a:defRPr>
            </a:lvl1pPr>
          </a:lstStyle>
          <a:p>
            <a:pPr indent="0" algn="r" defTabSz="914400">
              <a:lnSpc>
                <a:spcPct val="100000"/>
              </a:lnSpc>
              <a:buNone/>
              <a:tabLst>
                <a:tab algn="l" pos="0"/>
              </a:tabLst>
            </a:pPr>
            <a:fld id="{C07032F5-45F9-4BD4-8B18-ED732CD3E20C}" type="slidenum">
              <a:rPr b="0" lang="fr-BE"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sldImg"/>
          </p:nvPr>
        </p:nvSpPr>
        <p:spPr>
          <a:xfrm>
            <a:off x="917640" y="744480"/>
            <a:ext cx="4961880" cy="3722040"/>
          </a:xfrm>
          <a:prstGeom prst="rect">
            <a:avLst/>
          </a:prstGeom>
          <a:ln w="0">
            <a:noFill/>
          </a:ln>
        </p:spPr>
      </p:sp>
      <p:sp>
        <p:nvSpPr>
          <p:cNvPr id="155" name="PlaceHolder 2"/>
          <p:cNvSpPr>
            <a:spLocks noGrp="1"/>
          </p:cNvSpPr>
          <p:nvPr>
            <p:ph type="body"/>
          </p:nvPr>
        </p:nvSpPr>
        <p:spPr>
          <a:xfrm>
            <a:off x="679320" y="4714920"/>
            <a:ext cx="5437440" cy="4465800"/>
          </a:xfrm>
          <a:prstGeom prst="rect">
            <a:avLst/>
          </a:prstGeom>
          <a:noFill/>
          <a:ln w="9360">
            <a:noFill/>
          </a:ln>
        </p:spPr>
        <p:txBody>
          <a:bodyPr lIns="0" rIns="0" tIns="0" bIns="0" anchor="t">
            <a:noAutofit/>
          </a:bodyPr>
          <a:p>
            <a:pPr marL="216000" indent="-216000">
              <a:buNone/>
            </a:pPr>
            <a:endParaRPr b="0" lang="en-US" sz="1800" spc="-1" strike="noStrike">
              <a:solidFill>
                <a:srgbClr val="000000"/>
              </a:solidFill>
              <a:latin typeface="Arial"/>
            </a:endParaRPr>
          </a:p>
        </p:txBody>
      </p:sp>
      <p:sp>
        <p:nvSpPr>
          <p:cNvPr id="156" name="PlaceHolder 3"/>
          <p:cNvSpPr>
            <a:spLocks noGrp="1"/>
          </p:cNvSpPr>
          <p:nvPr>
            <p:ph type="sldNum" idx="33"/>
          </p:nvPr>
        </p:nvSpPr>
        <p:spPr>
          <a:xfrm>
            <a:off x="3849840" y="9428040"/>
            <a:ext cx="2944800" cy="495360"/>
          </a:xfrm>
          <a:prstGeom prst="rect">
            <a:avLst/>
          </a:prstGeom>
          <a:noFill/>
          <a:ln w="9360">
            <a:noFill/>
          </a:ln>
        </p:spPr>
        <p:txBody>
          <a:bodyPr lIns="0" rIns="0" tIns="0" bIns="0" anchor="b">
            <a:noAutofit/>
          </a:bodyPr>
          <a:lstStyle>
            <a:lvl1pPr indent="0" algn="r" defTabSz="914400">
              <a:lnSpc>
                <a:spcPct val="100000"/>
              </a:lnSpc>
              <a:buNone/>
              <a:tabLst>
                <a:tab algn="l" pos="0"/>
              </a:tabLst>
              <a:defRPr b="0" lang="fr-BE" sz="1200" spc="-1" strike="noStrike">
                <a:solidFill>
                  <a:srgbClr val="000000"/>
                </a:solidFill>
                <a:latin typeface="Arial"/>
                <a:ea typeface="ＭＳ Ｐゴシック"/>
              </a:defRPr>
            </a:lvl1pPr>
          </a:lstStyle>
          <a:p>
            <a:pPr indent="0" algn="r" defTabSz="914400">
              <a:lnSpc>
                <a:spcPct val="100000"/>
              </a:lnSpc>
              <a:buNone/>
              <a:tabLst>
                <a:tab algn="l" pos="0"/>
              </a:tabLst>
            </a:pPr>
            <a:fld id="{D1D1576F-F575-48C0-BE59-CC8797E6F1BF}" type="slidenum">
              <a:rPr b="0" lang="fr-BE"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sldImg"/>
          </p:nvPr>
        </p:nvSpPr>
        <p:spPr>
          <a:xfrm>
            <a:off x="917640" y="744480"/>
            <a:ext cx="4961880" cy="3722040"/>
          </a:xfrm>
          <a:prstGeom prst="rect">
            <a:avLst/>
          </a:prstGeom>
          <a:ln w="0">
            <a:noFill/>
          </a:ln>
        </p:spPr>
      </p:sp>
      <p:sp>
        <p:nvSpPr>
          <p:cNvPr id="158" name="PlaceHolder 2"/>
          <p:cNvSpPr>
            <a:spLocks noGrp="1"/>
          </p:cNvSpPr>
          <p:nvPr>
            <p:ph type="body"/>
          </p:nvPr>
        </p:nvSpPr>
        <p:spPr>
          <a:xfrm>
            <a:off x="679320" y="4714920"/>
            <a:ext cx="5437440" cy="4465800"/>
          </a:xfrm>
          <a:prstGeom prst="rect">
            <a:avLst/>
          </a:prstGeom>
          <a:noFill/>
          <a:ln w="9360">
            <a:noFill/>
          </a:ln>
        </p:spPr>
        <p:txBody>
          <a:bodyPr lIns="0" rIns="0" tIns="0" bIns="0" anchor="t">
            <a:noAutofit/>
          </a:bodyPr>
          <a:p>
            <a:pPr marL="216000" indent="-216000">
              <a:buNone/>
            </a:pPr>
            <a:endParaRPr b="0" lang="en-US" sz="1800" spc="-1" strike="noStrike">
              <a:solidFill>
                <a:srgbClr val="000000"/>
              </a:solidFill>
              <a:latin typeface="Arial"/>
            </a:endParaRPr>
          </a:p>
        </p:txBody>
      </p:sp>
      <p:sp>
        <p:nvSpPr>
          <p:cNvPr id="159" name="PlaceHolder 3"/>
          <p:cNvSpPr>
            <a:spLocks noGrp="1"/>
          </p:cNvSpPr>
          <p:nvPr>
            <p:ph type="sldNum" idx="34"/>
          </p:nvPr>
        </p:nvSpPr>
        <p:spPr>
          <a:xfrm>
            <a:off x="3849840" y="9428040"/>
            <a:ext cx="2944800" cy="495360"/>
          </a:xfrm>
          <a:prstGeom prst="rect">
            <a:avLst/>
          </a:prstGeom>
          <a:noFill/>
          <a:ln w="9360">
            <a:noFill/>
          </a:ln>
        </p:spPr>
        <p:txBody>
          <a:bodyPr lIns="0" rIns="0" tIns="0" bIns="0" anchor="b">
            <a:noAutofit/>
          </a:bodyPr>
          <a:lstStyle>
            <a:lvl1pPr indent="0" algn="r" defTabSz="914400">
              <a:lnSpc>
                <a:spcPct val="100000"/>
              </a:lnSpc>
              <a:buNone/>
              <a:tabLst>
                <a:tab algn="l" pos="0"/>
              </a:tabLst>
              <a:defRPr b="0" lang="fr-BE" sz="1200" spc="-1" strike="noStrike">
                <a:solidFill>
                  <a:srgbClr val="000000"/>
                </a:solidFill>
                <a:latin typeface="Arial"/>
                <a:ea typeface="ＭＳ Ｐゴシック"/>
              </a:defRPr>
            </a:lvl1pPr>
          </a:lstStyle>
          <a:p>
            <a:pPr indent="0" algn="r" defTabSz="914400">
              <a:lnSpc>
                <a:spcPct val="100000"/>
              </a:lnSpc>
              <a:buNone/>
              <a:tabLst>
                <a:tab algn="l" pos="0"/>
              </a:tabLst>
            </a:pPr>
            <a:fld id="{551D19FD-6090-4AEA-9DC6-5C4272B0E07A}" type="slidenum">
              <a:rPr b="0" lang="fr-BE"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sldImg"/>
          </p:nvPr>
        </p:nvSpPr>
        <p:spPr>
          <a:xfrm>
            <a:off x="917640" y="744480"/>
            <a:ext cx="4961880" cy="3722040"/>
          </a:xfrm>
          <a:prstGeom prst="rect">
            <a:avLst/>
          </a:prstGeom>
          <a:ln w="0">
            <a:noFill/>
          </a:ln>
        </p:spPr>
      </p:sp>
      <p:sp>
        <p:nvSpPr>
          <p:cNvPr id="161" name="PlaceHolder 2"/>
          <p:cNvSpPr>
            <a:spLocks noGrp="1"/>
          </p:cNvSpPr>
          <p:nvPr>
            <p:ph type="body"/>
          </p:nvPr>
        </p:nvSpPr>
        <p:spPr>
          <a:xfrm>
            <a:off x="679320" y="4714920"/>
            <a:ext cx="5437440" cy="4465800"/>
          </a:xfrm>
          <a:prstGeom prst="rect">
            <a:avLst/>
          </a:prstGeom>
          <a:noFill/>
          <a:ln w="9360">
            <a:noFill/>
          </a:ln>
        </p:spPr>
        <p:txBody>
          <a:bodyPr lIns="0" rIns="0" tIns="0" bIns="0" anchor="t">
            <a:noAutofit/>
          </a:bodyPr>
          <a:p>
            <a:pPr marL="216000" indent="-216000">
              <a:buNone/>
            </a:pPr>
            <a:endParaRPr b="0" lang="en-US" sz="1800" spc="-1" strike="noStrike">
              <a:solidFill>
                <a:srgbClr val="000000"/>
              </a:solidFill>
              <a:latin typeface="Arial"/>
            </a:endParaRPr>
          </a:p>
        </p:txBody>
      </p:sp>
      <p:sp>
        <p:nvSpPr>
          <p:cNvPr id="162" name="PlaceHolder 3"/>
          <p:cNvSpPr>
            <a:spLocks noGrp="1"/>
          </p:cNvSpPr>
          <p:nvPr>
            <p:ph type="sldNum" idx="35"/>
          </p:nvPr>
        </p:nvSpPr>
        <p:spPr>
          <a:xfrm>
            <a:off x="3849840" y="9428040"/>
            <a:ext cx="2944800" cy="495360"/>
          </a:xfrm>
          <a:prstGeom prst="rect">
            <a:avLst/>
          </a:prstGeom>
          <a:noFill/>
          <a:ln w="9360">
            <a:noFill/>
          </a:ln>
        </p:spPr>
        <p:txBody>
          <a:bodyPr lIns="0" rIns="0" tIns="0" bIns="0" anchor="b">
            <a:noAutofit/>
          </a:bodyPr>
          <a:lstStyle>
            <a:lvl1pPr indent="0" algn="r" defTabSz="914400">
              <a:lnSpc>
                <a:spcPct val="100000"/>
              </a:lnSpc>
              <a:buNone/>
              <a:tabLst>
                <a:tab algn="l" pos="0"/>
              </a:tabLst>
              <a:defRPr b="0" lang="fr-BE" sz="1200" spc="-1" strike="noStrike">
                <a:solidFill>
                  <a:srgbClr val="000000"/>
                </a:solidFill>
                <a:latin typeface="Arial"/>
                <a:ea typeface="ＭＳ Ｐゴシック"/>
              </a:defRPr>
            </a:lvl1pPr>
          </a:lstStyle>
          <a:p>
            <a:pPr indent="0" algn="r" defTabSz="914400">
              <a:lnSpc>
                <a:spcPct val="100000"/>
              </a:lnSpc>
              <a:buNone/>
              <a:tabLst>
                <a:tab algn="l" pos="0"/>
              </a:tabLst>
            </a:pPr>
            <a:fld id="{2EB030CA-BF99-4169-8A5D-89436C9BE716}" type="slidenum">
              <a:rPr b="0" lang="fr-BE"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sldImg"/>
          </p:nvPr>
        </p:nvSpPr>
        <p:spPr>
          <a:xfrm>
            <a:off x="917640" y="744480"/>
            <a:ext cx="4961880" cy="3722040"/>
          </a:xfrm>
          <a:prstGeom prst="rect">
            <a:avLst/>
          </a:prstGeom>
          <a:ln w="0">
            <a:noFill/>
          </a:ln>
        </p:spPr>
      </p:sp>
      <p:sp>
        <p:nvSpPr>
          <p:cNvPr id="164" name="PlaceHolder 2"/>
          <p:cNvSpPr>
            <a:spLocks noGrp="1"/>
          </p:cNvSpPr>
          <p:nvPr>
            <p:ph type="body"/>
          </p:nvPr>
        </p:nvSpPr>
        <p:spPr>
          <a:xfrm>
            <a:off x="679320" y="4714920"/>
            <a:ext cx="5437440" cy="4465800"/>
          </a:xfrm>
          <a:prstGeom prst="rect">
            <a:avLst/>
          </a:prstGeom>
          <a:noFill/>
          <a:ln w="9360">
            <a:noFill/>
          </a:ln>
        </p:spPr>
        <p:txBody>
          <a:bodyPr lIns="0" rIns="0" tIns="0" bIns="0" anchor="t">
            <a:noAutofit/>
          </a:bodyPr>
          <a:p>
            <a:pPr marL="216000" indent="-216000">
              <a:buNone/>
            </a:pPr>
            <a:endParaRPr b="0" lang="en-US" sz="1800" spc="-1" strike="noStrike">
              <a:solidFill>
                <a:srgbClr val="000000"/>
              </a:solidFill>
              <a:latin typeface="Arial"/>
            </a:endParaRPr>
          </a:p>
        </p:txBody>
      </p:sp>
      <p:sp>
        <p:nvSpPr>
          <p:cNvPr id="165" name="PlaceHolder 3"/>
          <p:cNvSpPr>
            <a:spLocks noGrp="1"/>
          </p:cNvSpPr>
          <p:nvPr>
            <p:ph type="sldNum" idx="36"/>
          </p:nvPr>
        </p:nvSpPr>
        <p:spPr>
          <a:xfrm>
            <a:off x="3849840" y="9428040"/>
            <a:ext cx="2944800" cy="495360"/>
          </a:xfrm>
          <a:prstGeom prst="rect">
            <a:avLst/>
          </a:prstGeom>
          <a:noFill/>
          <a:ln w="9360">
            <a:noFill/>
          </a:ln>
        </p:spPr>
        <p:txBody>
          <a:bodyPr lIns="0" rIns="0" tIns="0" bIns="0" anchor="b">
            <a:noAutofit/>
          </a:bodyPr>
          <a:lstStyle>
            <a:lvl1pPr indent="0" algn="r" defTabSz="914400">
              <a:lnSpc>
                <a:spcPct val="100000"/>
              </a:lnSpc>
              <a:buNone/>
              <a:tabLst>
                <a:tab algn="l" pos="0"/>
              </a:tabLst>
              <a:defRPr b="0" lang="fr-BE" sz="1200" spc="-1" strike="noStrike">
                <a:solidFill>
                  <a:srgbClr val="000000"/>
                </a:solidFill>
                <a:latin typeface="Arial"/>
                <a:ea typeface="ＭＳ Ｐゴシック"/>
              </a:defRPr>
            </a:lvl1pPr>
          </a:lstStyle>
          <a:p>
            <a:pPr indent="0" algn="r" defTabSz="914400">
              <a:lnSpc>
                <a:spcPct val="100000"/>
              </a:lnSpc>
              <a:buNone/>
              <a:tabLst>
                <a:tab algn="l" pos="0"/>
              </a:tabLst>
            </a:pPr>
            <a:fld id="{03EDBA88-521A-4E3E-A916-87339C0B26F0}" type="slidenum">
              <a:rPr b="0" lang="fr-BE"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sldImg"/>
          </p:nvPr>
        </p:nvSpPr>
        <p:spPr>
          <a:xfrm>
            <a:off x="917640" y="744480"/>
            <a:ext cx="4961880" cy="3722040"/>
          </a:xfrm>
          <a:prstGeom prst="rect">
            <a:avLst/>
          </a:prstGeom>
          <a:ln w="0">
            <a:noFill/>
          </a:ln>
        </p:spPr>
      </p:sp>
      <p:sp>
        <p:nvSpPr>
          <p:cNvPr id="167" name="PlaceHolder 2"/>
          <p:cNvSpPr>
            <a:spLocks noGrp="1"/>
          </p:cNvSpPr>
          <p:nvPr>
            <p:ph type="body"/>
          </p:nvPr>
        </p:nvSpPr>
        <p:spPr>
          <a:xfrm>
            <a:off x="679320" y="4714920"/>
            <a:ext cx="5437440" cy="4465800"/>
          </a:xfrm>
          <a:prstGeom prst="rect">
            <a:avLst/>
          </a:prstGeom>
          <a:noFill/>
          <a:ln w="9360">
            <a:noFill/>
          </a:ln>
        </p:spPr>
        <p:txBody>
          <a:bodyPr lIns="0" rIns="0" tIns="0" bIns="0" anchor="t">
            <a:noAutofit/>
          </a:bodyPr>
          <a:p>
            <a:pPr marL="216000" indent="-216000">
              <a:buNone/>
            </a:pPr>
            <a:endParaRPr b="0" lang="en-US" sz="1800" spc="-1" strike="noStrike">
              <a:solidFill>
                <a:srgbClr val="000000"/>
              </a:solidFill>
              <a:latin typeface="Arial"/>
            </a:endParaRPr>
          </a:p>
        </p:txBody>
      </p:sp>
      <p:sp>
        <p:nvSpPr>
          <p:cNvPr id="168" name="PlaceHolder 3"/>
          <p:cNvSpPr>
            <a:spLocks noGrp="1"/>
          </p:cNvSpPr>
          <p:nvPr>
            <p:ph type="sldNum" idx="37"/>
          </p:nvPr>
        </p:nvSpPr>
        <p:spPr>
          <a:xfrm>
            <a:off x="3849840" y="9428040"/>
            <a:ext cx="2944800" cy="495360"/>
          </a:xfrm>
          <a:prstGeom prst="rect">
            <a:avLst/>
          </a:prstGeom>
          <a:noFill/>
          <a:ln w="9360">
            <a:noFill/>
          </a:ln>
        </p:spPr>
        <p:txBody>
          <a:bodyPr lIns="0" rIns="0" tIns="0" bIns="0" anchor="b">
            <a:noAutofit/>
          </a:bodyPr>
          <a:lstStyle>
            <a:lvl1pPr indent="0" algn="r" defTabSz="914400">
              <a:lnSpc>
                <a:spcPct val="100000"/>
              </a:lnSpc>
              <a:buNone/>
              <a:tabLst>
                <a:tab algn="l" pos="0"/>
              </a:tabLst>
              <a:defRPr b="0" lang="fr-BE" sz="1200" spc="-1" strike="noStrike">
                <a:solidFill>
                  <a:srgbClr val="000000"/>
                </a:solidFill>
                <a:latin typeface="Arial"/>
                <a:ea typeface="ＭＳ Ｐゴシック"/>
              </a:defRPr>
            </a:lvl1pPr>
          </a:lstStyle>
          <a:p>
            <a:pPr indent="0" algn="r" defTabSz="914400">
              <a:lnSpc>
                <a:spcPct val="100000"/>
              </a:lnSpc>
              <a:buNone/>
              <a:tabLst>
                <a:tab algn="l" pos="0"/>
              </a:tabLst>
            </a:pPr>
            <a:fld id="{41D74E27-D473-49A5-B6DD-756FCFFC0EA4}" type="slidenum">
              <a:rPr b="0" lang="fr-BE"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sldImg"/>
          </p:nvPr>
        </p:nvSpPr>
        <p:spPr>
          <a:xfrm>
            <a:off x="917640" y="744480"/>
            <a:ext cx="4961880" cy="3722040"/>
          </a:xfrm>
          <a:prstGeom prst="rect">
            <a:avLst/>
          </a:prstGeom>
          <a:ln w="0">
            <a:noFill/>
          </a:ln>
        </p:spPr>
      </p:sp>
      <p:sp>
        <p:nvSpPr>
          <p:cNvPr id="170" name="PlaceHolder 2"/>
          <p:cNvSpPr>
            <a:spLocks noGrp="1"/>
          </p:cNvSpPr>
          <p:nvPr>
            <p:ph type="body"/>
          </p:nvPr>
        </p:nvSpPr>
        <p:spPr>
          <a:xfrm>
            <a:off x="679320" y="4714920"/>
            <a:ext cx="5437440" cy="4465800"/>
          </a:xfrm>
          <a:prstGeom prst="rect">
            <a:avLst/>
          </a:prstGeom>
          <a:noFill/>
          <a:ln w="9360">
            <a:noFill/>
          </a:ln>
        </p:spPr>
        <p:txBody>
          <a:bodyPr lIns="0" rIns="0" tIns="0" bIns="0" anchor="t">
            <a:noAutofit/>
          </a:bodyPr>
          <a:p>
            <a:pPr marL="216000" indent="-216000">
              <a:buNone/>
            </a:pPr>
            <a:endParaRPr b="0" lang="en-US" sz="1800" spc="-1" strike="noStrike">
              <a:solidFill>
                <a:srgbClr val="000000"/>
              </a:solidFill>
              <a:latin typeface="Arial"/>
            </a:endParaRPr>
          </a:p>
        </p:txBody>
      </p:sp>
      <p:sp>
        <p:nvSpPr>
          <p:cNvPr id="171" name="PlaceHolder 3"/>
          <p:cNvSpPr>
            <a:spLocks noGrp="1"/>
          </p:cNvSpPr>
          <p:nvPr>
            <p:ph type="sldNum" idx="38"/>
          </p:nvPr>
        </p:nvSpPr>
        <p:spPr>
          <a:xfrm>
            <a:off x="3849840" y="9428040"/>
            <a:ext cx="2944800" cy="495360"/>
          </a:xfrm>
          <a:prstGeom prst="rect">
            <a:avLst/>
          </a:prstGeom>
          <a:noFill/>
          <a:ln w="9360">
            <a:noFill/>
          </a:ln>
        </p:spPr>
        <p:txBody>
          <a:bodyPr lIns="0" rIns="0" tIns="0" bIns="0" anchor="b">
            <a:noAutofit/>
          </a:bodyPr>
          <a:lstStyle>
            <a:lvl1pPr indent="0" algn="r" defTabSz="914400">
              <a:lnSpc>
                <a:spcPct val="100000"/>
              </a:lnSpc>
              <a:buNone/>
              <a:tabLst>
                <a:tab algn="l" pos="0"/>
              </a:tabLst>
              <a:defRPr b="0" lang="fr-BE" sz="1200" spc="-1" strike="noStrike">
                <a:solidFill>
                  <a:srgbClr val="000000"/>
                </a:solidFill>
                <a:latin typeface="Arial"/>
                <a:ea typeface="ＭＳ Ｐゴシック"/>
              </a:defRPr>
            </a:lvl1pPr>
          </a:lstStyle>
          <a:p>
            <a:pPr indent="0" algn="r" defTabSz="914400">
              <a:lnSpc>
                <a:spcPct val="100000"/>
              </a:lnSpc>
              <a:buNone/>
              <a:tabLst>
                <a:tab algn="l" pos="0"/>
              </a:tabLst>
            </a:pPr>
            <a:fld id="{F6BA494B-9E35-4B2A-B5D8-0D6E589601BA}" type="slidenum">
              <a:rPr b="0" lang="fr-BE"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dt" idx="2"/>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tandard">
    <p:spTree>
      <p:nvGrpSpPr>
        <p:cNvPr id="1" name=""/>
        <p:cNvGrpSpPr/>
        <p:nvPr/>
      </p:nvGrpSpPr>
      <p:grpSpPr>
        <a:xfrm>
          <a:off x="0" y="0"/>
          <a:ext cx="0" cy="0"/>
          <a:chOff x="0" y="0"/>
          <a:chExt cx="0" cy="0"/>
        </a:xfrm>
      </p:grpSpPr>
      <p:sp>
        <p:nvSpPr>
          <p:cNvPr id="2" name="PlaceHolder 1"/>
          <p:cNvSpPr>
            <a:spLocks noGrp="1"/>
          </p:cNvSpPr>
          <p:nvPr>
            <p:ph type="ftr" idx="3"/>
          </p:nvPr>
        </p:nvSpPr>
        <p:spPr/>
        <p:txBody>
          <a:bodyPr/>
          <a:p>
            <a:r>
              <a:t>Footer</a:t>
            </a:r>
          </a:p>
        </p:txBody>
      </p:sp>
      <p:sp>
        <p:nvSpPr>
          <p:cNvPr id="3" name="PlaceHolder 2"/>
          <p:cNvSpPr>
            <a:spLocks noGrp="1"/>
          </p:cNvSpPr>
          <p:nvPr>
            <p:ph type="sldNum" idx="4"/>
          </p:nvPr>
        </p:nvSpPr>
        <p:spPr/>
        <p:txBody>
          <a:bodyPr/>
          <a:p>
            <a:fld id="{4326BCF3-5509-47B2-8217-6B8AF9DA1829}" type="slidenum">
              <a:t>&lt;#&gt;</a:t>
            </a:fld>
          </a:p>
        </p:txBody>
      </p:sp>
      <p:sp>
        <p:nvSpPr>
          <p:cNvPr id="4" name="PlaceHolder 3"/>
          <p:cNvSpPr>
            <a:spLocks noGrp="1"/>
          </p:cNvSpPr>
          <p:nvPr>
            <p:ph type="dt" idx="5"/>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tandard_">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p>
            <a:r>
              <a:t>Footer</a:t>
            </a:r>
          </a:p>
        </p:txBody>
      </p:sp>
      <p:sp>
        <p:nvSpPr>
          <p:cNvPr id="3" name="PlaceHolder 2"/>
          <p:cNvSpPr>
            <a:spLocks noGrp="1"/>
          </p:cNvSpPr>
          <p:nvPr>
            <p:ph type="sldNum" idx="7"/>
          </p:nvPr>
        </p:nvSpPr>
        <p:spPr/>
        <p:txBody>
          <a:bodyPr/>
          <a:p>
            <a:fld id="{5315DD66-A386-4F30-891B-08D434F40F73}" type="slidenum">
              <a:t>&lt;#&gt;</a:t>
            </a:fld>
          </a:p>
        </p:txBody>
      </p:sp>
      <p:sp>
        <p:nvSpPr>
          <p:cNvPr id="4" name="PlaceHolder 3"/>
          <p:cNvSpPr>
            <a:spLocks noGrp="1"/>
          </p:cNvSpPr>
          <p:nvPr>
            <p:ph type="dt" idx="8"/>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44"/>
          <p:cNvSpPr/>
          <p:nvPr/>
        </p:nvSpPr>
        <p:spPr>
          <a:xfrm flipH="1" rot="10800000">
            <a:off x="2720160" y="745920"/>
            <a:ext cx="461160" cy="443160"/>
          </a:xfrm>
          <a:prstGeom prst="rect">
            <a:avLst/>
          </a:prstGeom>
          <a:solidFill>
            <a:srgbClr val="83b818"/>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1" name="Rectangle 30"/>
          <p:cNvSpPr/>
          <p:nvPr/>
        </p:nvSpPr>
        <p:spPr>
          <a:xfrm flipH="1" rot="10800000">
            <a:off x="8404560" y="432720"/>
            <a:ext cx="725040" cy="756360"/>
          </a:xfrm>
          <a:prstGeom prst="rect">
            <a:avLst/>
          </a:prstGeom>
          <a:solidFill>
            <a:srgbClr val="f2940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000000"/>
              </a:solidFill>
              <a:latin typeface="Arial"/>
              <a:ea typeface="DejaVu Sans"/>
            </a:endParaRPr>
          </a:p>
        </p:txBody>
      </p:sp>
      <p:sp>
        <p:nvSpPr>
          <p:cNvPr id="2" name="Rectangle 43"/>
          <p:cNvSpPr/>
          <p:nvPr/>
        </p:nvSpPr>
        <p:spPr>
          <a:xfrm flipH="1" rot="10800000">
            <a:off x="0" y="745920"/>
            <a:ext cx="461160" cy="443160"/>
          </a:xfrm>
          <a:prstGeom prst="rect">
            <a:avLst/>
          </a:prstGeom>
          <a:solidFill>
            <a:srgbClr val="83b818"/>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3" name="Rectangle 42"/>
          <p:cNvSpPr/>
          <p:nvPr/>
        </p:nvSpPr>
        <p:spPr>
          <a:xfrm flipH="1" rot="10800000">
            <a:off x="420480" y="746280"/>
            <a:ext cx="625680" cy="442800"/>
          </a:xfrm>
          <a:prstGeom prst="rect">
            <a:avLst/>
          </a:prstGeom>
          <a:solidFill>
            <a:srgbClr val="073779"/>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4" name="Rectangle 41"/>
          <p:cNvSpPr/>
          <p:nvPr/>
        </p:nvSpPr>
        <p:spPr>
          <a:xfrm flipH="1" rot="10800000">
            <a:off x="1056240" y="746280"/>
            <a:ext cx="1002600" cy="442800"/>
          </a:xfrm>
          <a:prstGeom prst="rect">
            <a:avLst/>
          </a:prstGeom>
          <a:solidFill>
            <a:srgbClr val="f2940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000000"/>
              </a:solidFill>
              <a:latin typeface="Arial"/>
              <a:ea typeface="DejaVu Sans"/>
            </a:endParaRPr>
          </a:p>
        </p:txBody>
      </p:sp>
      <p:sp>
        <p:nvSpPr>
          <p:cNvPr id="5" name="Rectangle 39"/>
          <p:cNvSpPr/>
          <p:nvPr/>
        </p:nvSpPr>
        <p:spPr>
          <a:xfrm flipH="1" rot="10800000">
            <a:off x="1993680" y="746280"/>
            <a:ext cx="309960" cy="442800"/>
          </a:xfrm>
          <a:prstGeom prst="rect">
            <a:avLst/>
          </a:prstGeom>
          <a:solidFill>
            <a:srgbClr val="ff014b"/>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6" name="Rectangle 40"/>
          <p:cNvSpPr/>
          <p:nvPr/>
        </p:nvSpPr>
        <p:spPr>
          <a:xfrm flipH="1" rot="10800000">
            <a:off x="2301120" y="746280"/>
            <a:ext cx="647640" cy="442800"/>
          </a:xfrm>
          <a:prstGeom prst="rect">
            <a:avLst/>
          </a:prstGeom>
          <a:solidFill>
            <a:srgbClr val="009ee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7" name="Rectangle 38"/>
          <p:cNvSpPr/>
          <p:nvPr/>
        </p:nvSpPr>
        <p:spPr>
          <a:xfrm flipH="1" rot="10800000">
            <a:off x="3031560" y="745920"/>
            <a:ext cx="924840" cy="443160"/>
          </a:xfrm>
          <a:prstGeom prst="rect">
            <a:avLst/>
          </a:prstGeom>
          <a:solidFill>
            <a:srgbClr val="b523b4"/>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8" name="Rectangle 37"/>
          <p:cNvSpPr/>
          <p:nvPr/>
        </p:nvSpPr>
        <p:spPr>
          <a:xfrm flipH="1" rot="10800000">
            <a:off x="3908160" y="746280"/>
            <a:ext cx="252720" cy="442800"/>
          </a:xfrm>
          <a:prstGeom prst="rect">
            <a:avLst/>
          </a:prstGeom>
          <a:solidFill>
            <a:srgbClr val="073779"/>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9" name="Rectangle 36"/>
          <p:cNvSpPr/>
          <p:nvPr/>
        </p:nvSpPr>
        <p:spPr>
          <a:xfrm flipH="1" rot="10800000">
            <a:off x="4168440" y="746280"/>
            <a:ext cx="647640" cy="442800"/>
          </a:xfrm>
          <a:prstGeom prst="rect">
            <a:avLst/>
          </a:prstGeom>
          <a:solidFill>
            <a:srgbClr val="f2940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000000"/>
              </a:solidFill>
              <a:latin typeface="Arial"/>
              <a:ea typeface="DejaVu Sans"/>
            </a:endParaRPr>
          </a:p>
        </p:txBody>
      </p:sp>
      <p:sp>
        <p:nvSpPr>
          <p:cNvPr id="10" name="Rectangle 34"/>
          <p:cNvSpPr/>
          <p:nvPr/>
        </p:nvSpPr>
        <p:spPr>
          <a:xfrm flipH="1" rot="10800000">
            <a:off x="4791240" y="746280"/>
            <a:ext cx="716040" cy="442800"/>
          </a:xfrm>
          <a:prstGeom prst="rect">
            <a:avLst/>
          </a:prstGeom>
          <a:solidFill>
            <a:srgbClr val="ff014b"/>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11" name="Rectangle 35"/>
          <p:cNvSpPr/>
          <p:nvPr/>
        </p:nvSpPr>
        <p:spPr>
          <a:xfrm flipH="1" rot="10800000">
            <a:off x="5488200" y="746280"/>
            <a:ext cx="560160" cy="442800"/>
          </a:xfrm>
          <a:prstGeom prst="rect">
            <a:avLst/>
          </a:prstGeom>
          <a:solidFill>
            <a:srgbClr val="009ee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12" name="Rectangle 33"/>
          <p:cNvSpPr/>
          <p:nvPr/>
        </p:nvSpPr>
        <p:spPr>
          <a:xfrm flipH="1" rot="10800000">
            <a:off x="6023160" y="745920"/>
            <a:ext cx="829440" cy="443160"/>
          </a:xfrm>
          <a:prstGeom prst="rect">
            <a:avLst/>
          </a:prstGeom>
          <a:solidFill>
            <a:srgbClr val="83b818"/>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13" name="Rectangle 32"/>
          <p:cNvSpPr/>
          <p:nvPr/>
        </p:nvSpPr>
        <p:spPr>
          <a:xfrm flipH="1" rot="10800000">
            <a:off x="6756480" y="746280"/>
            <a:ext cx="528840" cy="442800"/>
          </a:xfrm>
          <a:prstGeom prst="rect">
            <a:avLst/>
          </a:prstGeom>
          <a:solidFill>
            <a:srgbClr val="073779"/>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14" name="Rectangle 31"/>
          <p:cNvSpPr/>
          <p:nvPr/>
        </p:nvSpPr>
        <p:spPr>
          <a:xfrm flipH="1" rot="10800000">
            <a:off x="7268040" y="746280"/>
            <a:ext cx="452160" cy="442800"/>
          </a:xfrm>
          <a:prstGeom prst="rect">
            <a:avLst/>
          </a:prstGeom>
          <a:solidFill>
            <a:srgbClr val="b523b4"/>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15" name="Rectangle 29"/>
          <p:cNvSpPr/>
          <p:nvPr/>
        </p:nvSpPr>
        <p:spPr>
          <a:xfrm flipH="1" rot="10800000">
            <a:off x="7703280" y="746280"/>
            <a:ext cx="781920" cy="442800"/>
          </a:xfrm>
          <a:prstGeom prst="rect">
            <a:avLst/>
          </a:prstGeom>
          <a:solidFill>
            <a:srgbClr val="ff014b"/>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16" name="Carré corné 26"/>
          <p:cNvSpPr/>
          <p:nvPr/>
        </p:nvSpPr>
        <p:spPr>
          <a:xfrm>
            <a:off x="0" y="0"/>
            <a:ext cx="9142560" cy="1082160"/>
          </a:xfrm>
          <a:prstGeom prst="foldedCorner">
            <a:avLst>
              <a:gd name="adj" fmla="val 50000"/>
            </a:avLst>
          </a:prstGeom>
          <a:gradFill rotWithShape="0">
            <a:gsLst>
              <a:gs pos="0">
                <a:srgbClr val="009ee0"/>
              </a:gs>
              <a:gs pos="100000">
                <a:srgbClr val="003e90"/>
              </a:gs>
            </a:gsLst>
            <a:lin ang="16200000"/>
          </a:gradFill>
          <a:ln w="9360">
            <a:noFill/>
          </a:ln>
          <a:effectLst>
            <a:outerShdw dir="2700000" dist="37674" rotWithShape="0">
              <a:srgbClr val="000000">
                <a:alpha val="40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000000"/>
              </a:solidFill>
              <a:latin typeface="Arial"/>
              <a:ea typeface="DejaVu Sans"/>
            </a:endParaRPr>
          </a:p>
        </p:txBody>
      </p:sp>
      <p:sp>
        <p:nvSpPr>
          <p:cNvPr id="17" name="Rectangle 9"/>
          <p:cNvSpPr/>
          <p:nvPr/>
        </p:nvSpPr>
        <p:spPr>
          <a:xfrm>
            <a:off x="0" y="6308640"/>
            <a:ext cx="9142560" cy="547920"/>
          </a:xfrm>
          <a:prstGeom prst="rect">
            <a:avLst/>
          </a:prstGeom>
          <a:solidFill>
            <a:srgbClr val="d9d9d9"/>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000000"/>
              </a:solidFill>
              <a:latin typeface="Arial"/>
              <a:ea typeface="DejaVu Sans"/>
            </a:endParaRPr>
          </a:p>
        </p:txBody>
      </p:sp>
      <p:pic>
        <p:nvPicPr>
          <p:cNvPr id="18" name="Image 8" descr=""/>
          <p:cNvPicPr/>
          <p:nvPr/>
        </p:nvPicPr>
        <p:blipFill>
          <a:blip r:embed="rId2"/>
          <a:stretch/>
        </p:blipFill>
        <p:spPr>
          <a:xfrm>
            <a:off x="8244000" y="5905440"/>
            <a:ext cx="677880" cy="784440"/>
          </a:xfrm>
          <a:prstGeom prst="rect">
            <a:avLst/>
          </a:prstGeom>
          <a:ln w="0">
            <a:noFill/>
          </a:ln>
        </p:spPr>
      </p:pic>
      <p:pic>
        <p:nvPicPr>
          <p:cNvPr id="19" name="Image 3" descr=""/>
          <p:cNvPicPr/>
          <p:nvPr/>
        </p:nvPicPr>
        <p:blipFill>
          <a:blip r:embed="rId3"/>
          <a:stretch/>
        </p:blipFill>
        <p:spPr>
          <a:xfrm>
            <a:off x="3851280" y="333360"/>
            <a:ext cx="1440000" cy="1668600"/>
          </a:xfrm>
          <a:prstGeom prst="rect">
            <a:avLst/>
          </a:prstGeom>
          <a:ln w="0">
            <a:noFill/>
          </a:ln>
          <a:effectLst>
            <a:outerShdw dir="2700000" dist="138479" rotWithShape="0">
              <a:srgbClr val="333333">
                <a:alpha val="65000"/>
              </a:srgbClr>
            </a:outerShdw>
          </a:effectLst>
        </p:spPr>
      </p:pic>
      <p:sp>
        <p:nvSpPr>
          <p:cNvPr id="20" name="PlaceHolder 1"/>
          <p:cNvSpPr>
            <a:spLocks noGrp="1"/>
          </p:cNvSpPr>
          <p:nvPr>
            <p:ph type="dt" idx="1"/>
          </p:nvPr>
        </p:nvSpPr>
        <p:spPr>
          <a:xfrm>
            <a:off x="457200" y="6426000"/>
            <a:ext cx="1665360" cy="338400"/>
          </a:xfrm>
          <a:prstGeom prst="rect">
            <a:avLst/>
          </a:prstGeom>
          <a:noFill/>
          <a:ln w="9360">
            <a:noFill/>
          </a:ln>
        </p:spPr>
        <p:txBody>
          <a:bodyPr lIns="90000" rIns="90000" tIns="45000" bIns="4500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 name="Rectangle 44"/>
          <p:cNvSpPr/>
          <p:nvPr/>
        </p:nvSpPr>
        <p:spPr>
          <a:xfrm flipH="1" rot="10800000">
            <a:off x="2720160" y="745920"/>
            <a:ext cx="461160" cy="443160"/>
          </a:xfrm>
          <a:prstGeom prst="rect">
            <a:avLst/>
          </a:prstGeom>
          <a:solidFill>
            <a:srgbClr val="83b818"/>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22" name="Rectangle 30"/>
          <p:cNvSpPr/>
          <p:nvPr/>
        </p:nvSpPr>
        <p:spPr>
          <a:xfrm flipH="1" rot="10800000">
            <a:off x="8404560" y="432720"/>
            <a:ext cx="725040" cy="756360"/>
          </a:xfrm>
          <a:prstGeom prst="rect">
            <a:avLst/>
          </a:prstGeom>
          <a:solidFill>
            <a:srgbClr val="f2940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000000"/>
              </a:solidFill>
              <a:latin typeface="Arial"/>
              <a:ea typeface="DejaVu Sans"/>
            </a:endParaRPr>
          </a:p>
        </p:txBody>
      </p:sp>
      <p:sp>
        <p:nvSpPr>
          <p:cNvPr id="23" name="Rectangle 43"/>
          <p:cNvSpPr/>
          <p:nvPr/>
        </p:nvSpPr>
        <p:spPr>
          <a:xfrm flipH="1" rot="10800000">
            <a:off x="0" y="745920"/>
            <a:ext cx="461160" cy="443160"/>
          </a:xfrm>
          <a:prstGeom prst="rect">
            <a:avLst/>
          </a:prstGeom>
          <a:solidFill>
            <a:srgbClr val="83b818"/>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24" name="Rectangle 42"/>
          <p:cNvSpPr/>
          <p:nvPr/>
        </p:nvSpPr>
        <p:spPr>
          <a:xfrm flipH="1" rot="10800000">
            <a:off x="420480" y="746280"/>
            <a:ext cx="625680" cy="442800"/>
          </a:xfrm>
          <a:prstGeom prst="rect">
            <a:avLst/>
          </a:prstGeom>
          <a:solidFill>
            <a:srgbClr val="073779"/>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25" name="Rectangle 41"/>
          <p:cNvSpPr/>
          <p:nvPr/>
        </p:nvSpPr>
        <p:spPr>
          <a:xfrm flipH="1" rot="10800000">
            <a:off x="1056240" y="746280"/>
            <a:ext cx="1002600" cy="442800"/>
          </a:xfrm>
          <a:prstGeom prst="rect">
            <a:avLst/>
          </a:prstGeom>
          <a:solidFill>
            <a:srgbClr val="f2940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000000"/>
              </a:solidFill>
              <a:latin typeface="Arial"/>
              <a:ea typeface="DejaVu Sans"/>
            </a:endParaRPr>
          </a:p>
        </p:txBody>
      </p:sp>
      <p:sp>
        <p:nvSpPr>
          <p:cNvPr id="26" name="Rectangle 39"/>
          <p:cNvSpPr/>
          <p:nvPr/>
        </p:nvSpPr>
        <p:spPr>
          <a:xfrm flipH="1" rot="10800000">
            <a:off x="1993680" y="746280"/>
            <a:ext cx="309960" cy="442800"/>
          </a:xfrm>
          <a:prstGeom prst="rect">
            <a:avLst/>
          </a:prstGeom>
          <a:solidFill>
            <a:srgbClr val="ff014b"/>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27" name="Rectangle 40"/>
          <p:cNvSpPr/>
          <p:nvPr/>
        </p:nvSpPr>
        <p:spPr>
          <a:xfrm flipH="1" rot="10800000">
            <a:off x="2301120" y="746280"/>
            <a:ext cx="647640" cy="442800"/>
          </a:xfrm>
          <a:prstGeom prst="rect">
            <a:avLst/>
          </a:prstGeom>
          <a:solidFill>
            <a:srgbClr val="009ee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28" name="Rectangle 38"/>
          <p:cNvSpPr/>
          <p:nvPr/>
        </p:nvSpPr>
        <p:spPr>
          <a:xfrm flipH="1" rot="10800000">
            <a:off x="3031560" y="745920"/>
            <a:ext cx="924840" cy="443160"/>
          </a:xfrm>
          <a:prstGeom prst="rect">
            <a:avLst/>
          </a:prstGeom>
          <a:solidFill>
            <a:srgbClr val="b523b4"/>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29" name="Rectangle 37"/>
          <p:cNvSpPr/>
          <p:nvPr/>
        </p:nvSpPr>
        <p:spPr>
          <a:xfrm flipH="1" rot="10800000">
            <a:off x="3908160" y="746280"/>
            <a:ext cx="252720" cy="442800"/>
          </a:xfrm>
          <a:prstGeom prst="rect">
            <a:avLst/>
          </a:prstGeom>
          <a:solidFill>
            <a:srgbClr val="073779"/>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30" name="Rectangle 36"/>
          <p:cNvSpPr/>
          <p:nvPr/>
        </p:nvSpPr>
        <p:spPr>
          <a:xfrm flipH="1" rot="10800000">
            <a:off x="4168440" y="746280"/>
            <a:ext cx="647640" cy="442800"/>
          </a:xfrm>
          <a:prstGeom prst="rect">
            <a:avLst/>
          </a:prstGeom>
          <a:solidFill>
            <a:srgbClr val="f2940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000000"/>
              </a:solidFill>
              <a:latin typeface="Arial"/>
              <a:ea typeface="DejaVu Sans"/>
            </a:endParaRPr>
          </a:p>
        </p:txBody>
      </p:sp>
      <p:sp>
        <p:nvSpPr>
          <p:cNvPr id="31" name="Rectangle 34"/>
          <p:cNvSpPr/>
          <p:nvPr/>
        </p:nvSpPr>
        <p:spPr>
          <a:xfrm flipH="1" rot="10800000">
            <a:off x="4791240" y="746280"/>
            <a:ext cx="716040" cy="442800"/>
          </a:xfrm>
          <a:prstGeom prst="rect">
            <a:avLst/>
          </a:prstGeom>
          <a:solidFill>
            <a:srgbClr val="ff014b"/>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32" name="Rectangle 35"/>
          <p:cNvSpPr/>
          <p:nvPr/>
        </p:nvSpPr>
        <p:spPr>
          <a:xfrm flipH="1" rot="10800000">
            <a:off x="5488200" y="746280"/>
            <a:ext cx="560160" cy="442800"/>
          </a:xfrm>
          <a:prstGeom prst="rect">
            <a:avLst/>
          </a:prstGeom>
          <a:solidFill>
            <a:srgbClr val="009ee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33" name="Rectangle 33"/>
          <p:cNvSpPr/>
          <p:nvPr/>
        </p:nvSpPr>
        <p:spPr>
          <a:xfrm flipH="1" rot="10800000">
            <a:off x="6023160" y="745920"/>
            <a:ext cx="829440" cy="443160"/>
          </a:xfrm>
          <a:prstGeom prst="rect">
            <a:avLst/>
          </a:prstGeom>
          <a:solidFill>
            <a:srgbClr val="83b818"/>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34" name="Rectangle 32"/>
          <p:cNvSpPr/>
          <p:nvPr/>
        </p:nvSpPr>
        <p:spPr>
          <a:xfrm flipH="1" rot="10800000">
            <a:off x="6756480" y="746280"/>
            <a:ext cx="528840" cy="442800"/>
          </a:xfrm>
          <a:prstGeom prst="rect">
            <a:avLst/>
          </a:prstGeom>
          <a:solidFill>
            <a:srgbClr val="073779"/>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35" name="Rectangle 31"/>
          <p:cNvSpPr/>
          <p:nvPr/>
        </p:nvSpPr>
        <p:spPr>
          <a:xfrm flipH="1" rot="10800000">
            <a:off x="7268040" y="746280"/>
            <a:ext cx="452160" cy="442800"/>
          </a:xfrm>
          <a:prstGeom prst="rect">
            <a:avLst/>
          </a:prstGeom>
          <a:solidFill>
            <a:srgbClr val="b523b4"/>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36" name="Rectangle 29"/>
          <p:cNvSpPr/>
          <p:nvPr/>
        </p:nvSpPr>
        <p:spPr>
          <a:xfrm flipH="1" rot="10800000">
            <a:off x="7703280" y="746280"/>
            <a:ext cx="781920" cy="442800"/>
          </a:xfrm>
          <a:prstGeom prst="rect">
            <a:avLst/>
          </a:prstGeom>
          <a:solidFill>
            <a:srgbClr val="ff014b"/>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37" name="Carré corné 26"/>
          <p:cNvSpPr/>
          <p:nvPr/>
        </p:nvSpPr>
        <p:spPr>
          <a:xfrm>
            <a:off x="0" y="0"/>
            <a:ext cx="9142560" cy="1082160"/>
          </a:xfrm>
          <a:prstGeom prst="foldedCorner">
            <a:avLst>
              <a:gd name="adj" fmla="val 50000"/>
            </a:avLst>
          </a:prstGeom>
          <a:gradFill rotWithShape="0">
            <a:gsLst>
              <a:gs pos="0">
                <a:srgbClr val="009ee0"/>
              </a:gs>
              <a:gs pos="100000">
                <a:srgbClr val="003e90"/>
              </a:gs>
            </a:gsLst>
            <a:lin ang="16200000"/>
          </a:gradFill>
          <a:ln w="9360">
            <a:noFill/>
          </a:ln>
          <a:effectLst>
            <a:outerShdw dir="2700000" dist="37674" rotWithShape="0">
              <a:srgbClr val="000000">
                <a:alpha val="40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000000"/>
              </a:solidFill>
              <a:latin typeface="Arial"/>
              <a:ea typeface="DejaVu Sans"/>
            </a:endParaRPr>
          </a:p>
        </p:txBody>
      </p:sp>
      <p:sp>
        <p:nvSpPr>
          <p:cNvPr id="38" name="Rectangle 9"/>
          <p:cNvSpPr/>
          <p:nvPr/>
        </p:nvSpPr>
        <p:spPr>
          <a:xfrm>
            <a:off x="0" y="6308640"/>
            <a:ext cx="9142560" cy="547920"/>
          </a:xfrm>
          <a:prstGeom prst="rect">
            <a:avLst/>
          </a:prstGeom>
          <a:solidFill>
            <a:srgbClr val="d9d9d9"/>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000000"/>
              </a:solidFill>
              <a:latin typeface="Arial"/>
              <a:ea typeface="DejaVu Sans"/>
            </a:endParaRPr>
          </a:p>
        </p:txBody>
      </p:sp>
      <p:pic>
        <p:nvPicPr>
          <p:cNvPr id="39" name="Image 8" descr=""/>
          <p:cNvPicPr/>
          <p:nvPr/>
        </p:nvPicPr>
        <p:blipFill>
          <a:blip r:embed="rId2"/>
          <a:stretch/>
        </p:blipFill>
        <p:spPr>
          <a:xfrm>
            <a:off x="8244000" y="5905440"/>
            <a:ext cx="677880" cy="784440"/>
          </a:xfrm>
          <a:prstGeom prst="rect">
            <a:avLst/>
          </a:prstGeom>
          <a:ln w="0">
            <a:noFill/>
          </a:ln>
        </p:spPr>
      </p:pic>
      <p:pic>
        <p:nvPicPr>
          <p:cNvPr id="40" name="Image 3" descr=""/>
          <p:cNvPicPr/>
          <p:nvPr/>
        </p:nvPicPr>
        <p:blipFill>
          <a:blip r:embed="rId3"/>
          <a:stretch/>
        </p:blipFill>
        <p:spPr>
          <a:xfrm>
            <a:off x="3851280" y="333360"/>
            <a:ext cx="1440000" cy="1668600"/>
          </a:xfrm>
          <a:prstGeom prst="rect">
            <a:avLst/>
          </a:prstGeom>
          <a:ln w="0">
            <a:noFill/>
          </a:ln>
          <a:effectLst>
            <a:outerShdw dir="2700000" dist="138479" rotWithShape="0">
              <a:srgbClr val="333333">
                <a:alpha val="65000"/>
              </a:srgbClr>
            </a:outerShdw>
          </a:effectLst>
        </p:spPr>
      </p:pic>
      <p:sp>
        <p:nvSpPr>
          <p:cNvPr id="41"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2"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3" name="PlaceHolder 3"/>
          <p:cNvSpPr>
            <a:spLocks noGrp="1"/>
          </p:cNvSpPr>
          <p:nvPr>
            <p:ph type="dt" idx="2"/>
          </p:nvPr>
        </p:nvSpPr>
        <p:spPr>
          <a:xfrm>
            <a:off x="457200" y="6426000"/>
            <a:ext cx="1665360" cy="338400"/>
          </a:xfrm>
          <a:prstGeom prst="rect">
            <a:avLst/>
          </a:prstGeom>
          <a:noFill/>
          <a:ln w="9360">
            <a:noFill/>
          </a:ln>
        </p:spPr>
        <p:txBody>
          <a:bodyPr lIns="90000" rIns="90000" tIns="45000" bIns="4500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Rectangle 44"/>
          <p:cNvSpPr/>
          <p:nvPr/>
        </p:nvSpPr>
        <p:spPr>
          <a:xfrm flipH="1" rot="10800000">
            <a:off x="2720160" y="745920"/>
            <a:ext cx="461160" cy="443160"/>
          </a:xfrm>
          <a:prstGeom prst="rect">
            <a:avLst/>
          </a:prstGeom>
          <a:solidFill>
            <a:srgbClr val="83b818"/>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47" name="Rectangle 30"/>
          <p:cNvSpPr/>
          <p:nvPr/>
        </p:nvSpPr>
        <p:spPr>
          <a:xfrm flipH="1" rot="10800000">
            <a:off x="8404560" y="432720"/>
            <a:ext cx="725040" cy="756360"/>
          </a:xfrm>
          <a:prstGeom prst="rect">
            <a:avLst/>
          </a:prstGeom>
          <a:solidFill>
            <a:srgbClr val="f2940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000000"/>
              </a:solidFill>
              <a:latin typeface="Arial"/>
              <a:ea typeface="DejaVu Sans"/>
            </a:endParaRPr>
          </a:p>
        </p:txBody>
      </p:sp>
      <p:sp>
        <p:nvSpPr>
          <p:cNvPr id="48" name="Rectangle 43"/>
          <p:cNvSpPr/>
          <p:nvPr/>
        </p:nvSpPr>
        <p:spPr>
          <a:xfrm flipH="1" rot="10800000">
            <a:off x="0" y="745920"/>
            <a:ext cx="461160" cy="443160"/>
          </a:xfrm>
          <a:prstGeom prst="rect">
            <a:avLst/>
          </a:prstGeom>
          <a:solidFill>
            <a:srgbClr val="83b818"/>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49" name="Rectangle 42"/>
          <p:cNvSpPr/>
          <p:nvPr/>
        </p:nvSpPr>
        <p:spPr>
          <a:xfrm flipH="1" rot="10800000">
            <a:off x="420480" y="746280"/>
            <a:ext cx="625680" cy="442800"/>
          </a:xfrm>
          <a:prstGeom prst="rect">
            <a:avLst/>
          </a:prstGeom>
          <a:solidFill>
            <a:srgbClr val="073779"/>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50" name="Rectangle 41"/>
          <p:cNvSpPr/>
          <p:nvPr/>
        </p:nvSpPr>
        <p:spPr>
          <a:xfrm flipH="1" rot="10800000">
            <a:off x="1056240" y="746280"/>
            <a:ext cx="1002600" cy="442800"/>
          </a:xfrm>
          <a:prstGeom prst="rect">
            <a:avLst/>
          </a:prstGeom>
          <a:solidFill>
            <a:srgbClr val="f2940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000000"/>
              </a:solidFill>
              <a:latin typeface="Arial"/>
              <a:ea typeface="DejaVu Sans"/>
            </a:endParaRPr>
          </a:p>
        </p:txBody>
      </p:sp>
      <p:sp>
        <p:nvSpPr>
          <p:cNvPr id="51" name="Rectangle 39"/>
          <p:cNvSpPr/>
          <p:nvPr/>
        </p:nvSpPr>
        <p:spPr>
          <a:xfrm flipH="1" rot="10800000">
            <a:off x="1993680" y="746280"/>
            <a:ext cx="309960" cy="442800"/>
          </a:xfrm>
          <a:prstGeom prst="rect">
            <a:avLst/>
          </a:prstGeom>
          <a:solidFill>
            <a:srgbClr val="ff014b"/>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52" name="Rectangle 40"/>
          <p:cNvSpPr/>
          <p:nvPr/>
        </p:nvSpPr>
        <p:spPr>
          <a:xfrm flipH="1" rot="10800000">
            <a:off x="2301120" y="746280"/>
            <a:ext cx="647640" cy="442800"/>
          </a:xfrm>
          <a:prstGeom prst="rect">
            <a:avLst/>
          </a:prstGeom>
          <a:solidFill>
            <a:srgbClr val="009ee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53" name="Rectangle 38"/>
          <p:cNvSpPr/>
          <p:nvPr/>
        </p:nvSpPr>
        <p:spPr>
          <a:xfrm flipH="1" rot="10800000">
            <a:off x="3031560" y="745920"/>
            <a:ext cx="924840" cy="443160"/>
          </a:xfrm>
          <a:prstGeom prst="rect">
            <a:avLst/>
          </a:prstGeom>
          <a:solidFill>
            <a:srgbClr val="b523b4"/>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54" name="Rectangle 37"/>
          <p:cNvSpPr/>
          <p:nvPr/>
        </p:nvSpPr>
        <p:spPr>
          <a:xfrm flipH="1" rot="10800000">
            <a:off x="3908160" y="746280"/>
            <a:ext cx="252720" cy="442800"/>
          </a:xfrm>
          <a:prstGeom prst="rect">
            <a:avLst/>
          </a:prstGeom>
          <a:solidFill>
            <a:srgbClr val="073779"/>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55" name="Rectangle 36"/>
          <p:cNvSpPr/>
          <p:nvPr/>
        </p:nvSpPr>
        <p:spPr>
          <a:xfrm flipH="1" rot="10800000">
            <a:off x="4168440" y="746280"/>
            <a:ext cx="647640" cy="442800"/>
          </a:xfrm>
          <a:prstGeom prst="rect">
            <a:avLst/>
          </a:prstGeom>
          <a:solidFill>
            <a:srgbClr val="f2940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000000"/>
              </a:solidFill>
              <a:latin typeface="Arial"/>
              <a:ea typeface="DejaVu Sans"/>
            </a:endParaRPr>
          </a:p>
        </p:txBody>
      </p:sp>
      <p:sp>
        <p:nvSpPr>
          <p:cNvPr id="56" name="Rectangle 34"/>
          <p:cNvSpPr/>
          <p:nvPr/>
        </p:nvSpPr>
        <p:spPr>
          <a:xfrm flipH="1" rot="10800000">
            <a:off x="4791240" y="746280"/>
            <a:ext cx="716040" cy="442800"/>
          </a:xfrm>
          <a:prstGeom prst="rect">
            <a:avLst/>
          </a:prstGeom>
          <a:solidFill>
            <a:srgbClr val="ff014b"/>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57" name="Rectangle 35"/>
          <p:cNvSpPr/>
          <p:nvPr/>
        </p:nvSpPr>
        <p:spPr>
          <a:xfrm flipH="1" rot="10800000">
            <a:off x="5488200" y="746280"/>
            <a:ext cx="560160" cy="442800"/>
          </a:xfrm>
          <a:prstGeom prst="rect">
            <a:avLst/>
          </a:prstGeom>
          <a:solidFill>
            <a:srgbClr val="009ee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58" name="Rectangle 33"/>
          <p:cNvSpPr/>
          <p:nvPr/>
        </p:nvSpPr>
        <p:spPr>
          <a:xfrm flipH="1" rot="10800000">
            <a:off x="6023160" y="745920"/>
            <a:ext cx="829440" cy="443160"/>
          </a:xfrm>
          <a:prstGeom prst="rect">
            <a:avLst/>
          </a:prstGeom>
          <a:solidFill>
            <a:srgbClr val="83b818"/>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59" name="Rectangle 32"/>
          <p:cNvSpPr/>
          <p:nvPr/>
        </p:nvSpPr>
        <p:spPr>
          <a:xfrm flipH="1" rot="10800000">
            <a:off x="6756480" y="746280"/>
            <a:ext cx="528840" cy="442800"/>
          </a:xfrm>
          <a:prstGeom prst="rect">
            <a:avLst/>
          </a:prstGeom>
          <a:solidFill>
            <a:srgbClr val="073779"/>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60" name="Rectangle 31"/>
          <p:cNvSpPr/>
          <p:nvPr/>
        </p:nvSpPr>
        <p:spPr>
          <a:xfrm flipH="1" rot="10800000">
            <a:off x="7268040" y="746280"/>
            <a:ext cx="452160" cy="442800"/>
          </a:xfrm>
          <a:prstGeom prst="rect">
            <a:avLst/>
          </a:prstGeom>
          <a:solidFill>
            <a:srgbClr val="b523b4"/>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61" name="Rectangle 29"/>
          <p:cNvSpPr/>
          <p:nvPr/>
        </p:nvSpPr>
        <p:spPr>
          <a:xfrm flipH="1" rot="10800000">
            <a:off x="7703280" y="746280"/>
            <a:ext cx="781920" cy="442800"/>
          </a:xfrm>
          <a:prstGeom prst="rect">
            <a:avLst/>
          </a:prstGeom>
          <a:solidFill>
            <a:srgbClr val="ff014b"/>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62" name="Carré corné 26"/>
          <p:cNvSpPr/>
          <p:nvPr/>
        </p:nvSpPr>
        <p:spPr>
          <a:xfrm>
            <a:off x="0" y="0"/>
            <a:ext cx="9142560" cy="1082160"/>
          </a:xfrm>
          <a:prstGeom prst="foldedCorner">
            <a:avLst>
              <a:gd name="adj" fmla="val 50000"/>
            </a:avLst>
          </a:prstGeom>
          <a:gradFill rotWithShape="0">
            <a:gsLst>
              <a:gs pos="0">
                <a:srgbClr val="009ee0"/>
              </a:gs>
              <a:gs pos="100000">
                <a:srgbClr val="003e90"/>
              </a:gs>
            </a:gsLst>
            <a:lin ang="16200000"/>
          </a:gradFill>
          <a:ln w="9360">
            <a:noFill/>
          </a:ln>
          <a:effectLst>
            <a:outerShdw dir="2700000" dist="37674" rotWithShape="0">
              <a:srgbClr val="000000">
                <a:alpha val="40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000000"/>
              </a:solidFill>
              <a:latin typeface="Arial"/>
              <a:ea typeface="DejaVu Sans"/>
            </a:endParaRPr>
          </a:p>
        </p:txBody>
      </p:sp>
      <p:sp>
        <p:nvSpPr>
          <p:cNvPr id="63" name="Rectangle 9"/>
          <p:cNvSpPr/>
          <p:nvPr/>
        </p:nvSpPr>
        <p:spPr>
          <a:xfrm>
            <a:off x="0" y="6308640"/>
            <a:ext cx="9142560" cy="547920"/>
          </a:xfrm>
          <a:prstGeom prst="rect">
            <a:avLst/>
          </a:prstGeom>
          <a:solidFill>
            <a:srgbClr val="d9d9d9"/>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000000"/>
              </a:solidFill>
              <a:latin typeface="Arial"/>
              <a:ea typeface="DejaVu Sans"/>
            </a:endParaRPr>
          </a:p>
        </p:txBody>
      </p:sp>
      <p:pic>
        <p:nvPicPr>
          <p:cNvPr id="64" name="Image 8" descr=""/>
          <p:cNvPicPr/>
          <p:nvPr/>
        </p:nvPicPr>
        <p:blipFill>
          <a:blip r:embed="rId2"/>
          <a:stretch/>
        </p:blipFill>
        <p:spPr>
          <a:xfrm>
            <a:off x="8244000" y="5905440"/>
            <a:ext cx="677880" cy="784440"/>
          </a:xfrm>
          <a:prstGeom prst="rect">
            <a:avLst/>
          </a:prstGeom>
          <a:ln w="0">
            <a:noFill/>
          </a:ln>
        </p:spPr>
      </p:pic>
      <p:sp>
        <p:nvSpPr>
          <p:cNvPr id="65" name="PlaceHolder 1"/>
          <p:cNvSpPr>
            <a:spLocks noGrp="1"/>
          </p:cNvSpPr>
          <p:nvPr>
            <p:ph type="ftr" idx="3"/>
          </p:nvPr>
        </p:nvSpPr>
        <p:spPr>
          <a:xfrm>
            <a:off x="2340000" y="6426000"/>
            <a:ext cx="4462560" cy="338400"/>
          </a:xfrm>
          <a:prstGeom prst="rect">
            <a:avLst/>
          </a:prstGeom>
          <a:noFill/>
          <a:ln w="9360">
            <a:noFill/>
          </a:ln>
        </p:spPr>
        <p:txBody>
          <a:bodyPr lIns="90000" rIns="90000" tIns="45000" bIns="45000" anchor="t">
            <a:noAutofit/>
          </a:bodyPr>
          <a:lstStyle>
            <a:lvl1pPr indent="0" defTabSz="914400">
              <a:lnSpc>
                <a:spcPct val="100000"/>
              </a:lnSpc>
              <a:buNone/>
              <a:tabLst>
                <a:tab algn="l" pos="0"/>
              </a:tabLst>
              <a:defRPr b="0" lang="fr-BE" sz="2400" spc="-1" strike="noStrike">
                <a:solidFill>
                  <a:schemeClr val="dk1"/>
                </a:solidFill>
                <a:latin typeface="Times New Roman"/>
                <a:ea typeface="DejaVu Sans"/>
              </a:defRPr>
            </a:lvl1pPr>
          </a:lstStyle>
          <a:p>
            <a:pPr indent="0" defTabSz="914400">
              <a:lnSpc>
                <a:spcPct val="100000"/>
              </a:lnSpc>
              <a:buNone/>
              <a:tabLst>
                <a:tab algn="l" pos="0"/>
              </a:tabLst>
            </a:pPr>
            <a:r>
              <a:rPr b="0" lang="fr-BE" sz="2400" spc="-1" strike="noStrike">
                <a:solidFill>
                  <a:schemeClr val="dk1"/>
                </a:solidFill>
                <a:latin typeface="Times New Roman"/>
                <a:ea typeface="DejaVu Sans"/>
              </a:rPr>
              <a:t>&lt;footer&gt;</a:t>
            </a:r>
            <a:endParaRPr b="0" lang="en-US" sz="2400" spc="-1" strike="noStrike">
              <a:solidFill>
                <a:srgbClr val="000000"/>
              </a:solidFill>
              <a:latin typeface="Times New Roman"/>
            </a:endParaRPr>
          </a:p>
        </p:txBody>
      </p:sp>
      <p:sp>
        <p:nvSpPr>
          <p:cNvPr id="66" name="PlaceHolder 2"/>
          <p:cNvSpPr>
            <a:spLocks noGrp="1"/>
          </p:cNvSpPr>
          <p:nvPr>
            <p:ph type="sldNum" idx="4"/>
          </p:nvPr>
        </p:nvSpPr>
        <p:spPr>
          <a:xfrm>
            <a:off x="7020000" y="6426000"/>
            <a:ext cx="1079640" cy="338400"/>
          </a:xfrm>
          <a:prstGeom prst="rect">
            <a:avLst/>
          </a:prstGeom>
          <a:noFill/>
          <a:ln w="9360">
            <a:noFill/>
          </a:ln>
        </p:spPr>
        <p:txBody>
          <a:bodyPr lIns="90000" rIns="90000" tIns="45000" bIns="45000" anchor="t">
            <a:noAutofit/>
          </a:bodyPr>
          <a:lstStyle>
            <a:lvl1pPr indent="0" algn="r" defTabSz="914400">
              <a:lnSpc>
                <a:spcPct val="100000"/>
              </a:lnSpc>
              <a:buNone/>
              <a:tabLst>
                <a:tab algn="l" pos="0"/>
              </a:tabLst>
              <a:defRPr b="0" lang="fr-BE" sz="1400" spc="-1" strike="noStrike">
                <a:solidFill>
                  <a:srgbClr val="404040"/>
                </a:solidFill>
                <a:latin typeface="Arial"/>
                <a:ea typeface="ＭＳ Ｐゴシック"/>
              </a:defRPr>
            </a:lvl1pPr>
          </a:lstStyle>
          <a:p>
            <a:pPr indent="0" algn="r" defTabSz="914400">
              <a:lnSpc>
                <a:spcPct val="100000"/>
              </a:lnSpc>
              <a:buNone/>
              <a:tabLst>
                <a:tab algn="l" pos="0"/>
              </a:tabLst>
            </a:pPr>
            <a:fld id="{3921B3FC-FF6E-44BA-A975-C80E9A911FBA}" type="slidenum">
              <a:rPr b="0" lang="fr-BE" sz="1400" spc="-1" strike="noStrike">
                <a:solidFill>
                  <a:srgbClr val="404040"/>
                </a:solidFill>
                <a:latin typeface="Arial"/>
                <a:ea typeface="ＭＳ Ｐゴシック"/>
              </a:rPr>
              <a:t>&lt;number&gt;</a:t>
            </a:fld>
            <a:endParaRPr b="0" lang="en-US" sz="1400" spc="-1" strike="noStrike">
              <a:solidFill>
                <a:srgbClr val="000000"/>
              </a:solidFill>
              <a:latin typeface="Times New Roman"/>
            </a:endParaRPr>
          </a:p>
        </p:txBody>
      </p:sp>
      <p:sp>
        <p:nvSpPr>
          <p:cNvPr id="67" name="PlaceHolder 3"/>
          <p:cNvSpPr>
            <a:spLocks noGrp="1"/>
          </p:cNvSpPr>
          <p:nvPr>
            <p:ph type="dt" idx="5"/>
          </p:nvPr>
        </p:nvSpPr>
        <p:spPr>
          <a:xfrm>
            <a:off x="457200" y="6426000"/>
            <a:ext cx="1665360" cy="338400"/>
          </a:xfrm>
          <a:prstGeom prst="rect">
            <a:avLst/>
          </a:prstGeom>
          <a:noFill/>
          <a:ln w="9360">
            <a:noFill/>
          </a:ln>
        </p:spPr>
        <p:txBody>
          <a:bodyPr lIns="90000" rIns="90000" tIns="45000" bIns="4500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68"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69"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0" name="Rectangle 44"/>
          <p:cNvSpPr/>
          <p:nvPr/>
        </p:nvSpPr>
        <p:spPr>
          <a:xfrm flipH="1" rot="10800000">
            <a:off x="2720160" y="745920"/>
            <a:ext cx="461160" cy="443160"/>
          </a:xfrm>
          <a:prstGeom prst="rect">
            <a:avLst/>
          </a:prstGeom>
          <a:solidFill>
            <a:srgbClr val="83b818"/>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endParaRPr b="0" lang="fr-BE" sz="1800" spc="-1" strike="noStrike">
              <a:solidFill>
                <a:srgbClr val="ffffff"/>
              </a:solidFill>
              <a:latin typeface="Arial"/>
              <a:ea typeface="DejaVu Sans"/>
            </a:endParaRPr>
          </a:p>
        </p:txBody>
      </p:sp>
      <p:sp>
        <p:nvSpPr>
          <p:cNvPr id="71" name="Rectangle 30"/>
          <p:cNvSpPr/>
          <p:nvPr/>
        </p:nvSpPr>
        <p:spPr>
          <a:xfrm flipH="1" rot="10800000">
            <a:off x="8404560" y="432720"/>
            <a:ext cx="725040" cy="756360"/>
          </a:xfrm>
          <a:prstGeom prst="rect">
            <a:avLst/>
          </a:prstGeom>
          <a:solidFill>
            <a:srgbClr val="f2940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endParaRPr b="0" lang="fr-BE" sz="1800" spc="-1" strike="noStrike">
              <a:solidFill>
                <a:srgbClr val="000000"/>
              </a:solidFill>
              <a:latin typeface="Arial"/>
              <a:ea typeface="DejaVu Sans"/>
            </a:endParaRPr>
          </a:p>
        </p:txBody>
      </p:sp>
      <p:sp>
        <p:nvSpPr>
          <p:cNvPr id="72" name="Rectangle 43"/>
          <p:cNvSpPr/>
          <p:nvPr/>
        </p:nvSpPr>
        <p:spPr>
          <a:xfrm flipH="1" rot="10800000">
            <a:off x="0" y="745920"/>
            <a:ext cx="461160" cy="443160"/>
          </a:xfrm>
          <a:prstGeom prst="rect">
            <a:avLst/>
          </a:prstGeom>
          <a:solidFill>
            <a:srgbClr val="83b818"/>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endParaRPr b="0" lang="fr-BE" sz="1800" spc="-1" strike="noStrike">
              <a:solidFill>
                <a:srgbClr val="ffffff"/>
              </a:solidFill>
              <a:latin typeface="Arial"/>
              <a:ea typeface="DejaVu Sans"/>
            </a:endParaRPr>
          </a:p>
        </p:txBody>
      </p:sp>
      <p:sp>
        <p:nvSpPr>
          <p:cNvPr id="73" name="Rectangle 42"/>
          <p:cNvSpPr/>
          <p:nvPr/>
        </p:nvSpPr>
        <p:spPr>
          <a:xfrm flipH="1" rot="10800000">
            <a:off x="420480" y="746280"/>
            <a:ext cx="625680" cy="442800"/>
          </a:xfrm>
          <a:prstGeom prst="rect">
            <a:avLst/>
          </a:prstGeom>
          <a:solidFill>
            <a:srgbClr val="073779"/>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endParaRPr b="0" lang="fr-BE" sz="1800" spc="-1" strike="noStrike">
              <a:solidFill>
                <a:srgbClr val="ffffff"/>
              </a:solidFill>
              <a:latin typeface="Arial"/>
              <a:ea typeface="DejaVu Sans"/>
            </a:endParaRPr>
          </a:p>
        </p:txBody>
      </p:sp>
      <p:sp>
        <p:nvSpPr>
          <p:cNvPr id="74" name="Rectangle 41"/>
          <p:cNvSpPr/>
          <p:nvPr/>
        </p:nvSpPr>
        <p:spPr>
          <a:xfrm flipH="1" rot="10800000">
            <a:off x="1056240" y="746280"/>
            <a:ext cx="1002600" cy="442800"/>
          </a:xfrm>
          <a:prstGeom prst="rect">
            <a:avLst/>
          </a:prstGeom>
          <a:solidFill>
            <a:srgbClr val="f2940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endParaRPr b="0" lang="fr-BE" sz="1800" spc="-1" strike="noStrike">
              <a:solidFill>
                <a:srgbClr val="000000"/>
              </a:solidFill>
              <a:latin typeface="Arial"/>
              <a:ea typeface="DejaVu Sans"/>
            </a:endParaRPr>
          </a:p>
        </p:txBody>
      </p:sp>
      <p:sp>
        <p:nvSpPr>
          <p:cNvPr id="75" name="Rectangle 39"/>
          <p:cNvSpPr/>
          <p:nvPr/>
        </p:nvSpPr>
        <p:spPr>
          <a:xfrm flipH="1" rot="10800000">
            <a:off x="1993680" y="746280"/>
            <a:ext cx="309960" cy="442800"/>
          </a:xfrm>
          <a:prstGeom prst="rect">
            <a:avLst/>
          </a:prstGeom>
          <a:solidFill>
            <a:srgbClr val="ff014b"/>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endParaRPr b="0" lang="fr-BE" sz="1800" spc="-1" strike="noStrike">
              <a:solidFill>
                <a:srgbClr val="ffffff"/>
              </a:solidFill>
              <a:latin typeface="Arial"/>
              <a:ea typeface="DejaVu Sans"/>
            </a:endParaRPr>
          </a:p>
        </p:txBody>
      </p:sp>
      <p:sp>
        <p:nvSpPr>
          <p:cNvPr id="76" name="Rectangle 40"/>
          <p:cNvSpPr/>
          <p:nvPr/>
        </p:nvSpPr>
        <p:spPr>
          <a:xfrm flipH="1" rot="10800000">
            <a:off x="2301120" y="746280"/>
            <a:ext cx="647640" cy="442800"/>
          </a:xfrm>
          <a:prstGeom prst="rect">
            <a:avLst/>
          </a:prstGeom>
          <a:solidFill>
            <a:srgbClr val="009ee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endParaRPr b="0" lang="fr-BE" sz="1800" spc="-1" strike="noStrike">
              <a:solidFill>
                <a:srgbClr val="ffffff"/>
              </a:solidFill>
              <a:latin typeface="Arial"/>
              <a:ea typeface="DejaVu Sans"/>
            </a:endParaRPr>
          </a:p>
        </p:txBody>
      </p:sp>
      <p:sp>
        <p:nvSpPr>
          <p:cNvPr id="77" name="Rectangle 38"/>
          <p:cNvSpPr/>
          <p:nvPr/>
        </p:nvSpPr>
        <p:spPr>
          <a:xfrm flipH="1" rot="10800000">
            <a:off x="3031560" y="745920"/>
            <a:ext cx="924840" cy="443160"/>
          </a:xfrm>
          <a:prstGeom prst="rect">
            <a:avLst/>
          </a:prstGeom>
          <a:solidFill>
            <a:srgbClr val="b523b4"/>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endParaRPr b="0" lang="fr-BE" sz="1800" spc="-1" strike="noStrike">
              <a:solidFill>
                <a:srgbClr val="ffffff"/>
              </a:solidFill>
              <a:latin typeface="Arial"/>
              <a:ea typeface="DejaVu Sans"/>
            </a:endParaRPr>
          </a:p>
        </p:txBody>
      </p:sp>
      <p:sp>
        <p:nvSpPr>
          <p:cNvPr id="78" name="Rectangle 37"/>
          <p:cNvSpPr/>
          <p:nvPr/>
        </p:nvSpPr>
        <p:spPr>
          <a:xfrm flipH="1" rot="10800000">
            <a:off x="3908160" y="746280"/>
            <a:ext cx="252720" cy="442800"/>
          </a:xfrm>
          <a:prstGeom prst="rect">
            <a:avLst/>
          </a:prstGeom>
          <a:solidFill>
            <a:srgbClr val="073779"/>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endParaRPr b="0" lang="fr-BE" sz="1800" spc="-1" strike="noStrike">
              <a:solidFill>
                <a:srgbClr val="ffffff"/>
              </a:solidFill>
              <a:latin typeface="Arial"/>
              <a:ea typeface="DejaVu Sans"/>
            </a:endParaRPr>
          </a:p>
        </p:txBody>
      </p:sp>
      <p:sp>
        <p:nvSpPr>
          <p:cNvPr id="79" name="Rectangle 36"/>
          <p:cNvSpPr/>
          <p:nvPr/>
        </p:nvSpPr>
        <p:spPr>
          <a:xfrm flipH="1" rot="10800000">
            <a:off x="4168440" y="746280"/>
            <a:ext cx="647640" cy="442800"/>
          </a:xfrm>
          <a:prstGeom prst="rect">
            <a:avLst/>
          </a:prstGeom>
          <a:solidFill>
            <a:srgbClr val="f2940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endParaRPr b="0" lang="fr-BE" sz="1800" spc="-1" strike="noStrike">
              <a:solidFill>
                <a:srgbClr val="000000"/>
              </a:solidFill>
              <a:latin typeface="Arial"/>
              <a:ea typeface="DejaVu Sans"/>
            </a:endParaRPr>
          </a:p>
        </p:txBody>
      </p:sp>
      <p:sp>
        <p:nvSpPr>
          <p:cNvPr id="80" name="Rectangle 34"/>
          <p:cNvSpPr/>
          <p:nvPr/>
        </p:nvSpPr>
        <p:spPr>
          <a:xfrm flipH="1" rot="10800000">
            <a:off x="4791240" y="746280"/>
            <a:ext cx="716040" cy="442800"/>
          </a:xfrm>
          <a:prstGeom prst="rect">
            <a:avLst/>
          </a:prstGeom>
          <a:solidFill>
            <a:srgbClr val="ff014b"/>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endParaRPr b="0" lang="fr-BE" sz="1800" spc="-1" strike="noStrike">
              <a:solidFill>
                <a:srgbClr val="ffffff"/>
              </a:solidFill>
              <a:latin typeface="Arial"/>
              <a:ea typeface="DejaVu Sans"/>
            </a:endParaRPr>
          </a:p>
        </p:txBody>
      </p:sp>
      <p:sp>
        <p:nvSpPr>
          <p:cNvPr id="81" name="Rectangle 35"/>
          <p:cNvSpPr/>
          <p:nvPr/>
        </p:nvSpPr>
        <p:spPr>
          <a:xfrm flipH="1" rot="10800000">
            <a:off x="5488200" y="746280"/>
            <a:ext cx="560160" cy="442800"/>
          </a:xfrm>
          <a:prstGeom prst="rect">
            <a:avLst/>
          </a:prstGeom>
          <a:solidFill>
            <a:srgbClr val="009ee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endParaRPr b="0" lang="fr-BE" sz="1800" spc="-1" strike="noStrike">
              <a:solidFill>
                <a:srgbClr val="ffffff"/>
              </a:solidFill>
              <a:latin typeface="Arial"/>
              <a:ea typeface="DejaVu Sans"/>
            </a:endParaRPr>
          </a:p>
        </p:txBody>
      </p:sp>
      <p:sp>
        <p:nvSpPr>
          <p:cNvPr id="82" name="Rectangle 33"/>
          <p:cNvSpPr/>
          <p:nvPr/>
        </p:nvSpPr>
        <p:spPr>
          <a:xfrm flipH="1" rot="10800000">
            <a:off x="6023160" y="745920"/>
            <a:ext cx="829440" cy="443160"/>
          </a:xfrm>
          <a:prstGeom prst="rect">
            <a:avLst/>
          </a:prstGeom>
          <a:solidFill>
            <a:srgbClr val="83b818"/>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endParaRPr b="0" lang="fr-BE" sz="1800" spc="-1" strike="noStrike">
              <a:solidFill>
                <a:srgbClr val="ffffff"/>
              </a:solidFill>
              <a:latin typeface="Arial"/>
              <a:ea typeface="DejaVu Sans"/>
            </a:endParaRPr>
          </a:p>
        </p:txBody>
      </p:sp>
      <p:sp>
        <p:nvSpPr>
          <p:cNvPr id="83" name="Rectangle 32"/>
          <p:cNvSpPr/>
          <p:nvPr/>
        </p:nvSpPr>
        <p:spPr>
          <a:xfrm flipH="1" rot="10800000">
            <a:off x="6756480" y="746280"/>
            <a:ext cx="528840" cy="442800"/>
          </a:xfrm>
          <a:prstGeom prst="rect">
            <a:avLst/>
          </a:prstGeom>
          <a:solidFill>
            <a:srgbClr val="073779"/>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endParaRPr b="0" lang="fr-BE" sz="1800" spc="-1" strike="noStrike">
              <a:solidFill>
                <a:srgbClr val="ffffff"/>
              </a:solidFill>
              <a:latin typeface="Arial"/>
              <a:ea typeface="DejaVu Sans"/>
            </a:endParaRPr>
          </a:p>
        </p:txBody>
      </p:sp>
      <p:sp>
        <p:nvSpPr>
          <p:cNvPr id="84" name="Rectangle 31"/>
          <p:cNvSpPr/>
          <p:nvPr/>
        </p:nvSpPr>
        <p:spPr>
          <a:xfrm flipH="1" rot="10800000">
            <a:off x="7268040" y="746280"/>
            <a:ext cx="452160" cy="442800"/>
          </a:xfrm>
          <a:prstGeom prst="rect">
            <a:avLst/>
          </a:prstGeom>
          <a:solidFill>
            <a:srgbClr val="b523b4"/>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endParaRPr b="0" lang="fr-BE" sz="1800" spc="-1" strike="noStrike">
              <a:solidFill>
                <a:srgbClr val="ffffff"/>
              </a:solidFill>
              <a:latin typeface="Arial"/>
              <a:ea typeface="DejaVu Sans"/>
            </a:endParaRPr>
          </a:p>
        </p:txBody>
      </p:sp>
      <p:sp>
        <p:nvSpPr>
          <p:cNvPr id="85" name="Rectangle 29"/>
          <p:cNvSpPr/>
          <p:nvPr/>
        </p:nvSpPr>
        <p:spPr>
          <a:xfrm flipH="1" rot="10800000">
            <a:off x="7703280" y="746280"/>
            <a:ext cx="781920" cy="442800"/>
          </a:xfrm>
          <a:prstGeom prst="rect">
            <a:avLst/>
          </a:prstGeom>
          <a:solidFill>
            <a:srgbClr val="ff014b"/>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endParaRPr b="0" lang="fr-BE" sz="1800" spc="-1" strike="noStrike">
              <a:solidFill>
                <a:srgbClr val="ffffff"/>
              </a:solidFill>
              <a:latin typeface="Arial"/>
              <a:ea typeface="DejaVu Sans"/>
            </a:endParaRPr>
          </a:p>
        </p:txBody>
      </p:sp>
      <p:sp>
        <p:nvSpPr>
          <p:cNvPr id="86" name="Carré corné 26"/>
          <p:cNvSpPr/>
          <p:nvPr/>
        </p:nvSpPr>
        <p:spPr>
          <a:xfrm>
            <a:off x="0" y="0"/>
            <a:ext cx="9142560" cy="1082160"/>
          </a:xfrm>
          <a:prstGeom prst="foldedCorner">
            <a:avLst>
              <a:gd name="adj" fmla="val 50000"/>
            </a:avLst>
          </a:prstGeom>
          <a:gradFill rotWithShape="0">
            <a:gsLst>
              <a:gs pos="0">
                <a:srgbClr val="009ee0"/>
              </a:gs>
              <a:gs pos="100000">
                <a:srgbClr val="003e90"/>
              </a:gs>
            </a:gsLst>
            <a:lin ang="16200000"/>
          </a:gradFill>
          <a:ln w="9360">
            <a:noFill/>
          </a:ln>
          <a:effectLst>
            <a:outerShdw dir="2700000" dist="37674" rotWithShape="0">
              <a:srgbClr val="000000">
                <a:alpha val="40000"/>
              </a:srgbClr>
            </a:outerShdw>
          </a:effectLst>
        </p:spPr>
        <p:style>
          <a:lnRef idx="0"/>
          <a:fillRef idx="0"/>
          <a:effectRef idx="0"/>
          <a:fontRef idx="minor"/>
        </p:style>
        <p:txBody>
          <a:bodyPr lIns="90000" rIns="90000" tIns="45000" bIns="45000" anchor="t">
            <a:noAutofit/>
          </a:bodyPr>
          <a:p>
            <a:endParaRPr b="0" lang="fr-BE" sz="1800" spc="-1" strike="noStrike">
              <a:solidFill>
                <a:srgbClr val="000000"/>
              </a:solidFill>
              <a:latin typeface="Arial"/>
              <a:ea typeface="DejaVu Sans"/>
            </a:endParaRPr>
          </a:p>
        </p:txBody>
      </p:sp>
      <p:sp>
        <p:nvSpPr>
          <p:cNvPr id="87" name="Rectangle 9"/>
          <p:cNvSpPr/>
          <p:nvPr/>
        </p:nvSpPr>
        <p:spPr>
          <a:xfrm>
            <a:off x="0" y="6308640"/>
            <a:ext cx="9142560" cy="547920"/>
          </a:xfrm>
          <a:prstGeom prst="rect">
            <a:avLst/>
          </a:prstGeom>
          <a:solidFill>
            <a:srgbClr val="d9d9d9"/>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endParaRPr b="0" lang="fr-BE" sz="1800" spc="-1" strike="noStrike">
              <a:solidFill>
                <a:srgbClr val="000000"/>
              </a:solidFill>
              <a:latin typeface="Arial"/>
              <a:ea typeface="DejaVu Sans"/>
            </a:endParaRPr>
          </a:p>
        </p:txBody>
      </p:sp>
      <p:pic>
        <p:nvPicPr>
          <p:cNvPr id="88" name="Image 8" descr=""/>
          <p:cNvPicPr/>
          <p:nvPr/>
        </p:nvPicPr>
        <p:blipFill>
          <a:blip r:embed="rId2"/>
          <a:stretch/>
        </p:blipFill>
        <p:spPr>
          <a:xfrm>
            <a:off x="8244000" y="5905440"/>
            <a:ext cx="677880" cy="784440"/>
          </a:xfrm>
          <a:prstGeom prst="rect">
            <a:avLst/>
          </a:prstGeom>
          <a:ln w="0">
            <a:noFill/>
          </a:ln>
        </p:spPr>
      </p:pic>
      <p:sp>
        <p:nvSpPr>
          <p:cNvPr id="89" name="PlaceHolder 1"/>
          <p:cNvSpPr>
            <a:spLocks noGrp="1"/>
          </p:cNvSpPr>
          <p:nvPr>
            <p:ph type="ftr" idx="6"/>
          </p:nvPr>
        </p:nvSpPr>
        <p:spPr>
          <a:xfrm>
            <a:off x="2340000" y="6426000"/>
            <a:ext cx="4462560" cy="338400"/>
          </a:xfrm>
          <a:prstGeom prst="rect">
            <a:avLst/>
          </a:prstGeom>
          <a:noFill/>
          <a:ln w="9360">
            <a:noFill/>
          </a:ln>
        </p:spPr>
        <p:txBody>
          <a:bodyPr lIns="90000" rIns="90000" tIns="45000" bIns="45000" anchor="t">
            <a:noAutofit/>
          </a:bodyPr>
          <a:lstStyle>
            <a:lvl1pPr indent="0" defTabSz="914400">
              <a:lnSpc>
                <a:spcPct val="100000"/>
              </a:lnSpc>
              <a:buNone/>
              <a:tabLst>
                <a:tab algn="l" pos="0"/>
              </a:tabLst>
              <a:defRPr b="0" lang="fr-BE" sz="2400" spc="-1" strike="noStrike">
                <a:solidFill>
                  <a:schemeClr val="dk1"/>
                </a:solidFill>
                <a:latin typeface="Times New Roman"/>
                <a:ea typeface="DejaVu Sans"/>
              </a:defRPr>
            </a:lvl1pPr>
          </a:lstStyle>
          <a:p>
            <a:pPr indent="0" defTabSz="914400">
              <a:lnSpc>
                <a:spcPct val="100000"/>
              </a:lnSpc>
              <a:buNone/>
              <a:tabLst>
                <a:tab algn="l" pos="0"/>
              </a:tabLst>
            </a:pPr>
            <a:r>
              <a:rPr b="0" lang="fr-BE" sz="2400" spc="-1" strike="noStrike">
                <a:solidFill>
                  <a:schemeClr val="dk1"/>
                </a:solidFill>
                <a:latin typeface="Times New Roman"/>
                <a:ea typeface="DejaVu Sans"/>
              </a:rPr>
              <a:t>&lt;footer&gt;</a:t>
            </a:r>
            <a:endParaRPr b="0" lang="en-US" sz="2400" spc="-1" strike="noStrike">
              <a:solidFill>
                <a:srgbClr val="000000"/>
              </a:solidFill>
              <a:latin typeface="Times New Roman"/>
            </a:endParaRPr>
          </a:p>
        </p:txBody>
      </p:sp>
      <p:sp>
        <p:nvSpPr>
          <p:cNvPr id="90" name="PlaceHolder 2"/>
          <p:cNvSpPr>
            <a:spLocks noGrp="1"/>
          </p:cNvSpPr>
          <p:nvPr>
            <p:ph type="sldNum" idx="7"/>
          </p:nvPr>
        </p:nvSpPr>
        <p:spPr>
          <a:xfrm>
            <a:off x="7020000" y="6426000"/>
            <a:ext cx="1079640" cy="338400"/>
          </a:xfrm>
          <a:prstGeom prst="rect">
            <a:avLst/>
          </a:prstGeom>
          <a:noFill/>
          <a:ln w="9360">
            <a:noFill/>
          </a:ln>
        </p:spPr>
        <p:txBody>
          <a:bodyPr lIns="90000" rIns="90000" tIns="45000" bIns="45000" anchor="t">
            <a:noAutofit/>
          </a:bodyPr>
          <a:lstStyle>
            <a:lvl1pPr indent="0" algn="r" defTabSz="914400">
              <a:lnSpc>
                <a:spcPct val="100000"/>
              </a:lnSpc>
              <a:buNone/>
              <a:tabLst>
                <a:tab algn="l" pos="0"/>
              </a:tabLst>
              <a:defRPr b="0" lang="fr-BE" sz="1400" spc="-1" strike="noStrike">
                <a:solidFill>
                  <a:srgbClr val="404040"/>
                </a:solidFill>
                <a:latin typeface="Arial"/>
                <a:ea typeface="ＭＳ Ｐゴシック"/>
              </a:defRPr>
            </a:lvl1pPr>
          </a:lstStyle>
          <a:p>
            <a:pPr indent="0" algn="r" defTabSz="914400">
              <a:lnSpc>
                <a:spcPct val="100000"/>
              </a:lnSpc>
              <a:buNone/>
              <a:tabLst>
                <a:tab algn="l" pos="0"/>
              </a:tabLst>
            </a:pPr>
            <a:fld id="{CBC8890C-766E-4E6D-ACD6-FA96A1AF49CC}" type="slidenum">
              <a:rPr b="0" lang="fr-BE" sz="1400" spc="-1" strike="noStrike">
                <a:solidFill>
                  <a:srgbClr val="404040"/>
                </a:solidFill>
                <a:latin typeface="Arial"/>
                <a:ea typeface="ＭＳ Ｐゴシック"/>
              </a:rPr>
              <a:t>&lt;number&gt;</a:t>
            </a:fld>
            <a:endParaRPr b="0" lang="en-US" sz="1400" spc="-1" strike="noStrike">
              <a:solidFill>
                <a:srgbClr val="000000"/>
              </a:solidFill>
              <a:latin typeface="Times New Roman"/>
            </a:endParaRPr>
          </a:p>
        </p:txBody>
      </p:sp>
      <p:sp>
        <p:nvSpPr>
          <p:cNvPr id="91" name="PlaceHolder 3"/>
          <p:cNvSpPr>
            <a:spLocks noGrp="1"/>
          </p:cNvSpPr>
          <p:nvPr>
            <p:ph type="dt" idx="8"/>
          </p:nvPr>
        </p:nvSpPr>
        <p:spPr>
          <a:xfrm>
            <a:off x="457200" y="6426000"/>
            <a:ext cx="1665360" cy="338400"/>
          </a:xfrm>
          <a:prstGeom prst="rect">
            <a:avLst/>
          </a:prstGeom>
          <a:noFill/>
          <a:ln w="9360">
            <a:noFill/>
          </a:ln>
        </p:spPr>
        <p:txBody>
          <a:bodyPr lIns="90000" rIns="90000" tIns="45000" bIns="4500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92"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93"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685800" y="2130480"/>
            <a:ext cx="7770960" cy="1847520"/>
          </a:xfrm>
          <a:prstGeom prst="rect">
            <a:avLst/>
          </a:prstGeom>
          <a:noFill/>
          <a:ln w="0">
            <a:noFill/>
          </a:ln>
        </p:spPr>
        <p:txBody>
          <a:bodyPr lIns="0" rIns="0" tIns="0" bIns="0" anchor="ctr">
            <a:noAutofit/>
          </a:bodyPr>
          <a:p>
            <a:pPr indent="0" algn="ctr" defTabSz="914400">
              <a:lnSpc>
                <a:spcPct val="100000"/>
              </a:lnSpc>
              <a:buNone/>
              <a:tabLst>
                <a:tab algn="l" pos="0"/>
              </a:tabLst>
            </a:pPr>
            <a:r>
              <a:rPr b="1" lang="fr-FR" sz="4400" spc="-1" strike="noStrike">
                <a:solidFill>
                  <a:srgbClr val="1782bf"/>
                </a:solidFill>
                <a:latin typeface="Arial"/>
                <a:ea typeface="ＭＳ Ｐゴシック"/>
              </a:rPr>
              <a:t>Architecture des Ordinateurs</a:t>
            </a:r>
            <a:endParaRPr b="0" lang="en-US" sz="4400" spc="-1" strike="noStrike">
              <a:solidFill>
                <a:srgbClr val="000000"/>
              </a:solidFill>
              <a:latin typeface="Arial"/>
            </a:endParaRPr>
          </a:p>
        </p:txBody>
      </p:sp>
      <p:sp>
        <p:nvSpPr>
          <p:cNvPr id="101" name="PlaceHolder 2"/>
          <p:cNvSpPr>
            <a:spLocks noGrp="1"/>
          </p:cNvSpPr>
          <p:nvPr>
            <p:ph type="subTitle"/>
          </p:nvPr>
        </p:nvSpPr>
        <p:spPr>
          <a:xfrm>
            <a:off x="4536000" y="5019120"/>
            <a:ext cx="3742920" cy="739800"/>
          </a:xfrm>
          <a:prstGeom prst="rect">
            <a:avLst/>
          </a:prstGeom>
          <a:noFill/>
          <a:ln w="0">
            <a:noFill/>
          </a:ln>
        </p:spPr>
        <p:txBody>
          <a:bodyPr lIns="0" rIns="0" tIns="0" bIns="0" anchor="t">
            <a:noAutofit/>
          </a:bodyPr>
          <a:p>
            <a:pPr marL="228600" indent="0" defTabSz="914400">
              <a:lnSpc>
                <a:spcPct val="100000"/>
              </a:lnSpc>
              <a:spcBef>
                <a:spcPts val="479"/>
              </a:spcBef>
              <a:buNone/>
              <a:tabLst>
                <a:tab algn="l" pos="0"/>
              </a:tabLst>
            </a:pPr>
            <a:r>
              <a:rPr b="0" i="1" lang="fr-BE" sz="2400" spc="-1" strike="noStrike">
                <a:solidFill>
                  <a:srgbClr val="404040"/>
                </a:solidFill>
                <a:latin typeface="Arial"/>
                <a:ea typeface="ＭＳ Ｐゴシック"/>
              </a:rPr>
              <a:t>Introduction</a:t>
            </a:r>
            <a:endParaRPr b="0" lang="en-US" sz="2400" spc="-1" strike="noStrike">
              <a:solidFill>
                <a:srgbClr val="000000"/>
              </a:solidFill>
              <a:latin typeface="Arial"/>
            </a:endParaRPr>
          </a:p>
        </p:txBody>
      </p:sp>
    </p:spTree>
  </p:cSld>
  <mc:AlternateContent>
    <mc:Choice Requires="p14">
      <p:transition spd="slow" p14:dur="3000">
        <p:fade/>
      </p:transition>
    </mc:Choice>
    <mc:Fallback>
      <p:transition spd="slow">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61560"/>
            <a:ext cx="8228160" cy="94464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fr-FR" sz="3200" spc="-1" strike="noStrike">
                <a:solidFill>
                  <a:srgbClr val="ffffff"/>
                </a:solidFill>
                <a:latin typeface="Verdana"/>
                <a:ea typeface="DejaVu Sans"/>
              </a:rPr>
              <a:t>Définitions</a:t>
            </a:r>
            <a:endParaRPr b="0" lang="en-US" sz="3200" spc="-1" strike="noStrike">
              <a:solidFill>
                <a:srgbClr val="000000"/>
              </a:solidFill>
              <a:latin typeface="Arial"/>
            </a:endParaRPr>
          </a:p>
        </p:txBody>
      </p:sp>
      <p:sp>
        <p:nvSpPr>
          <p:cNvPr id="142" name="PlaceHolder 2"/>
          <p:cNvSpPr>
            <a:spLocks noGrp="1"/>
          </p:cNvSpPr>
          <p:nvPr>
            <p:ph/>
          </p:nvPr>
        </p:nvSpPr>
        <p:spPr>
          <a:xfrm>
            <a:off x="482760" y="1512000"/>
            <a:ext cx="8228160" cy="4818240"/>
          </a:xfrm>
          <a:prstGeom prst="rect">
            <a:avLst/>
          </a:prstGeom>
          <a:noFill/>
          <a:ln w="0">
            <a:noFill/>
          </a:ln>
        </p:spPr>
        <p:txBody>
          <a:bodyPr lIns="91440" rIns="91440" tIns="45720" bIns="45720" anchor="t">
            <a:noAutofit/>
          </a:bodyPr>
          <a:p>
            <a:pPr marL="431280" indent="-324000" defTabSz="914400">
              <a:lnSpc>
                <a:spcPct val="100000"/>
              </a:lnSpc>
              <a:spcBef>
                <a:spcPts val="1417"/>
              </a:spcBef>
              <a:buClr>
                <a:srgbClr val="000000"/>
              </a:buClr>
              <a:buSzPct val="45000"/>
              <a:buFont typeface="Arial" charset="2"/>
              <a:buChar char=""/>
            </a:pPr>
            <a:r>
              <a:rPr b="0" lang="fr-FR" sz="3600" spc="-1" strike="noStrike">
                <a:solidFill>
                  <a:srgbClr val="404040"/>
                </a:solidFill>
                <a:latin typeface="Arial"/>
                <a:ea typeface="DejaVu Sans"/>
              </a:rPr>
              <a:t>Un ordinateur c'est</a:t>
            </a:r>
            <a:endParaRPr b="0" lang="en-US" sz="3600" spc="-1" strike="noStrike">
              <a:solidFill>
                <a:srgbClr val="000000"/>
              </a:solidFill>
              <a:latin typeface="Arial"/>
            </a:endParaRPr>
          </a:p>
          <a:p>
            <a:pPr lvl="1" marL="863640" indent="-324000" defTabSz="914400">
              <a:lnSpc>
                <a:spcPct val="100000"/>
              </a:lnSpc>
              <a:spcBef>
                <a:spcPts val="1134"/>
              </a:spcBef>
              <a:buClr>
                <a:srgbClr val="000000"/>
              </a:buClr>
              <a:buSzPct val="75000"/>
              <a:buFont typeface="Courier New" charset="2"/>
              <a:buChar char=""/>
            </a:pPr>
            <a:r>
              <a:rPr b="0" lang="fr-FR" sz="1800" spc="-1" strike="noStrike">
                <a:solidFill>
                  <a:srgbClr val="404040"/>
                </a:solidFill>
                <a:latin typeface="Arial"/>
                <a:ea typeface="DejaVu Sans"/>
              </a:rPr>
              <a:t>Une machine (électronique)</a:t>
            </a:r>
            <a:endParaRPr b="0" lang="en-US" sz="1800" spc="-1" strike="noStrike">
              <a:solidFill>
                <a:srgbClr val="000000"/>
              </a:solidFill>
              <a:latin typeface="Arial"/>
            </a:endParaRPr>
          </a:p>
          <a:p>
            <a:pPr lvl="1" marL="863640" indent="-324000" defTabSz="914400">
              <a:lnSpc>
                <a:spcPct val="100000"/>
              </a:lnSpc>
              <a:spcBef>
                <a:spcPts val="1134"/>
              </a:spcBef>
              <a:buClr>
                <a:srgbClr val="000000"/>
              </a:buClr>
              <a:buSzPct val="75000"/>
              <a:buFont typeface="Courier New" charset="2"/>
              <a:buChar char=""/>
            </a:pPr>
            <a:r>
              <a:rPr b="0" lang="fr-FR" sz="1800" spc="-1" strike="noStrike">
                <a:solidFill>
                  <a:srgbClr val="404040"/>
                </a:solidFill>
                <a:latin typeface="Arial"/>
                <a:ea typeface="DejaVu Sans"/>
              </a:rPr>
              <a:t>Qui manipule des nombres</a:t>
            </a:r>
            <a:endParaRPr b="0" lang="en-US" sz="1800" spc="-1" strike="noStrike">
              <a:solidFill>
                <a:srgbClr val="000000"/>
              </a:solidFill>
              <a:latin typeface="Arial"/>
            </a:endParaRPr>
          </a:p>
          <a:p>
            <a:pPr lvl="1" marL="863640" indent="-324000" defTabSz="914400">
              <a:lnSpc>
                <a:spcPct val="100000"/>
              </a:lnSpc>
              <a:spcBef>
                <a:spcPts val="1134"/>
              </a:spcBef>
              <a:buClr>
                <a:srgbClr val="000000"/>
              </a:buClr>
              <a:buSzPct val="75000"/>
              <a:buFont typeface="Courier New" charset="2"/>
              <a:buChar char=""/>
            </a:pPr>
            <a:r>
              <a:rPr b="0" lang="fr-FR" sz="1800" spc="-1" strike="noStrike">
                <a:solidFill>
                  <a:srgbClr val="404040"/>
                </a:solidFill>
                <a:latin typeface="Arial"/>
                <a:ea typeface="DejaVu Sans"/>
              </a:rPr>
              <a:t>À divers endroits</a:t>
            </a:r>
            <a:endParaRPr b="0" lang="en-US" sz="1800" spc="-1" strike="noStrike">
              <a:solidFill>
                <a:srgbClr val="000000"/>
              </a:solidFill>
              <a:latin typeface="Arial"/>
            </a:endParaRPr>
          </a:p>
          <a:p>
            <a:pPr lvl="1" marL="863640" indent="-324000" defTabSz="914400">
              <a:lnSpc>
                <a:spcPct val="100000"/>
              </a:lnSpc>
              <a:spcBef>
                <a:spcPts val="1134"/>
              </a:spcBef>
              <a:buClr>
                <a:srgbClr val="000000"/>
              </a:buClr>
              <a:buSzPct val="75000"/>
              <a:buFont typeface="Courier New" charset="2"/>
              <a:buChar char=""/>
            </a:pPr>
            <a:r>
              <a:rPr b="0" lang="fr-FR" sz="1800" spc="-1" strike="noStrike">
                <a:solidFill>
                  <a:srgbClr val="404040"/>
                </a:solidFill>
                <a:latin typeface="Arial"/>
                <a:ea typeface="DejaVu Sans"/>
              </a:rPr>
              <a:t>En fonction de règles préétablies</a:t>
            </a:r>
            <a:endParaRPr b="0" lang="en-US" sz="1800" spc="-1" strike="noStrike">
              <a:solidFill>
                <a:srgbClr val="000000"/>
              </a:solidFill>
              <a:latin typeface="Arial"/>
            </a:endParaRPr>
          </a:p>
          <a:p>
            <a:pPr lvl="1" marL="863640" indent="-324000" defTabSz="914400">
              <a:lnSpc>
                <a:spcPct val="100000"/>
              </a:lnSpc>
              <a:spcBef>
                <a:spcPts val="1134"/>
              </a:spcBef>
              <a:buClr>
                <a:srgbClr val="000000"/>
              </a:buClr>
              <a:buSzPct val="75000"/>
              <a:buFont typeface="Courier New" charset="2"/>
              <a:buChar char=""/>
            </a:pPr>
            <a:r>
              <a:rPr b="0" lang="fr-FR" sz="1800" spc="-1" strike="noStrike">
                <a:solidFill>
                  <a:srgbClr val="404040"/>
                </a:solidFill>
                <a:latin typeface="Arial"/>
                <a:ea typeface="DejaVu Sans"/>
              </a:rPr>
              <a:t>En fonction de conditions préalables</a:t>
            </a:r>
            <a:endParaRPr b="0" lang="en-US" sz="1800" spc="-1" strike="noStrike">
              <a:solidFill>
                <a:srgbClr val="000000"/>
              </a:solidFill>
              <a:latin typeface="Arial"/>
            </a:endParaRPr>
          </a:p>
          <a:p>
            <a:pPr lvl="1" marL="863640" indent="-324000" defTabSz="914400">
              <a:lnSpc>
                <a:spcPct val="100000"/>
              </a:lnSpc>
              <a:spcBef>
                <a:spcPts val="1134"/>
              </a:spcBef>
              <a:buClr>
                <a:srgbClr val="000000"/>
              </a:buClr>
              <a:buSzPct val="75000"/>
              <a:buFont typeface="Courier New" charset="2"/>
              <a:buChar char=""/>
            </a:pPr>
            <a:r>
              <a:rPr b="0" lang="fr-FR" sz="1800" spc="-1" strike="noStrike">
                <a:solidFill>
                  <a:srgbClr val="404040"/>
                </a:solidFill>
                <a:latin typeface="Arial"/>
                <a:ea typeface="DejaVu Sans"/>
              </a:rPr>
              <a:t>Jusqu'à l'arrêt (si les conditions …)</a:t>
            </a:r>
            <a:endParaRPr b="0" lang="en-US" sz="1800" spc="-1" strike="noStrike">
              <a:solidFill>
                <a:srgbClr val="000000"/>
              </a:solidFill>
              <a:latin typeface="Arial"/>
            </a:endParaRPr>
          </a:p>
          <a:p>
            <a:pPr indent="0" defTabSz="914400">
              <a:lnSpc>
                <a:spcPct val="100000"/>
              </a:lnSpc>
              <a:spcBef>
                <a:spcPts val="1134"/>
              </a:spcBef>
              <a:buNone/>
              <a:tabLst>
                <a:tab algn="l" pos="0"/>
              </a:tabLst>
            </a:pPr>
            <a:endParaRPr b="0" lang="en-US" sz="1800" spc="-1" strike="noStrike">
              <a:solidFill>
                <a:srgbClr val="000000"/>
              </a:solidFill>
              <a:latin typeface="Arial"/>
            </a:endParaRPr>
          </a:p>
        </p:txBody>
      </p:sp>
      <p:sp>
        <p:nvSpPr>
          <p:cNvPr id="143" name="PlaceHolder 3"/>
          <p:cNvSpPr>
            <a:spLocks noGrp="1"/>
          </p:cNvSpPr>
          <p:nvPr>
            <p:ph type="ftr" idx="28"/>
          </p:nvPr>
        </p:nvSpPr>
        <p:spPr>
          <a:xfrm>
            <a:off x="2340000" y="6426000"/>
            <a:ext cx="4462560" cy="338400"/>
          </a:xfrm>
          <a:prstGeom prst="rect">
            <a:avLst/>
          </a:prstGeom>
          <a:noFill/>
          <a:ln w="0">
            <a:noFill/>
          </a:ln>
        </p:spPr>
        <p:txBody>
          <a:bodyPr lIns="91440" rIns="91440" tIns="45720" bIns="45720" anchor="t">
            <a:noAutofit/>
          </a:bodyPr>
          <a:lstStyle>
            <a:lvl1pPr indent="0" defTabSz="914400">
              <a:lnSpc>
                <a:spcPct val="100000"/>
              </a:lnSpc>
              <a:buNone/>
              <a:tabLst>
                <a:tab algn="l" pos="0"/>
              </a:tabLst>
              <a:defRPr b="0" lang="fr-BE" sz="2400" spc="-1" strike="noStrike">
                <a:solidFill>
                  <a:schemeClr val="dk1"/>
                </a:solidFill>
                <a:latin typeface="Times New Roman"/>
                <a:ea typeface="DejaVu Sans"/>
              </a:defRPr>
            </a:lvl1pPr>
          </a:lstStyle>
          <a:p>
            <a:pPr indent="0" defTabSz="914400">
              <a:lnSpc>
                <a:spcPct val="100000"/>
              </a:lnSpc>
              <a:buNone/>
              <a:tabLst>
                <a:tab algn="l" pos="0"/>
              </a:tabLst>
            </a:pPr>
            <a:r>
              <a:rPr b="0" lang="fr-BE" sz="2400" spc="-1" strike="noStrike">
                <a:solidFill>
                  <a:schemeClr val="dk1"/>
                </a:solidFill>
                <a:latin typeface="Times New Roman"/>
                <a:ea typeface="DejaVu Sans"/>
              </a:rPr>
              <a:t>Ordinateur</a:t>
            </a:r>
            <a:endParaRPr b="0" lang="en-US" sz="2400" spc="-1" strike="noStrike">
              <a:solidFill>
                <a:srgbClr val="000000"/>
              </a:solidFill>
              <a:latin typeface="Times New Roman"/>
            </a:endParaRPr>
          </a:p>
        </p:txBody>
      </p:sp>
      <p:sp>
        <p:nvSpPr>
          <p:cNvPr id="144" name="PlaceHolder 4"/>
          <p:cNvSpPr>
            <a:spLocks noGrp="1"/>
          </p:cNvSpPr>
          <p:nvPr>
            <p:ph type="sldNum" idx="29"/>
          </p:nvPr>
        </p:nvSpPr>
        <p:spPr>
          <a:xfrm>
            <a:off x="7020000" y="6426000"/>
            <a:ext cx="1079640" cy="338400"/>
          </a:xfrm>
          <a:prstGeom prst="rect">
            <a:avLst/>
          </a:prstGeom>
          <a:noFill/>
          <a:ln w="0">
            <a:noFill/>
          </a:ln>
        </p:spPr>
        <p:txBody>
          <a:bodyPr lIns="90000" rIns="90000" tIns="45000" bIns="45000" anchor="t">
            <a:noAutofit/>
          </a:bodyPr>
          <a:lstStyle>
            <a:lvl1pPr indent="0" algn="r" defTabSz="914400">
              <a:lnSpc>
                <a:spcPct val="100000"/>
              </a:lnSpc>
              <a:buNone/>
              <a:tabLst>
                <a:tab algn="l" pos="0"/>
              </a:tabLst>
              <a:defRPr b="0" lang="fr-BE" sz="1400" spc="-1" strike="noStrike">
                <a:solidFill>
                  <a:srgbClr val="404040"/>
                </a:solidFill>
                <a:latin typeface="Arial"/>
                <a:ea typeface="ＭＳ Ｐゴシック"/>
              </a:defRPr>
            </a:lvl1pPr>
          </a:lstStyle>
          <a:p>
            <a:pPr indent="0" algn="r" defTabSz="914400">
              <a:lnSpc>
                <a:spcPct val="100000"/>
              </a:lnSpc>
              <a:buNone/>
              <a:tabLst>
                <a:tab algn="l" pos="0"/>
              </a:tabLst>
            </a:pPr>
            <a:fld id="{882843FB-FAB1-4F44-9D89-4AD128E9DA2D}" type="slidenum">
              <a:rPr b="0" lang="fr-BE" sz="1400" spc="-1" strike="noStrike">
                <a:solidFill>
                  <a:srgbClr val="404040"/>
                </a:solidFill>
                <a:latin typeface="Arial"/>
                <a:ea typeface="ＭＳ Ｐゴシック"/>
              </a:rPr>
              <a:t>&lt;number&gt;</a:t>
            </a:fld>
            <a:endParaRPr b="0" lang="en-US" sz="1400" spc="-1" strike="noStrike">
              <a:solidFill>
                <a:srgbClr val="000000"/>
              </a:solidFill>
              <a:latin typeface="Times New Roman"/>
            </a:endParaRPr>
          </a:p>
        </p:txBody>
      </p:sp>
    </p:spTree>
  </p:cSld>
  <mc:AlternateContent>
    <mc:Choice Requires="p14">
      <p:transition spd="slow" p14:dur="3000">
        <p:fade/>
      </p:transition>
    </mc:Choice>
    <mc:Fallback>
      <p:transition spd="slow">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61560"/>
            <a:ext cx="8228160" cy="94464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fr-FR" sz="3200" spc="-1" strike="noStrike">
                <a:solidFill>
                  <a:srgbClr val="ffffff"/>
                </a:solidFill>
                <a:latin typeface="Verdana"/>
                <a:ea typeface="DejaVu Sans"/>
              </a:rPr>
              <a:t>Architecture des ordinateurs</a:t>
            </a:r>
            <a:endParaRPr b="0" lang="en-US" sz="3200" spc="-1" strike="noStrike">
              <a:solidFill>
                <a:srgbClr val="000000"/>
              </a:solidFill>
              <a:latin typeface="Arial"/>
            </a:endParaRPr>
          </a:p>
        </p:txBody>
      </p:sp>
      <p:sp>
        <p:nvSpPr>
          <p:cNvPr id="103" name="PlaceHolder 2"/>
          <p:cNvSpPr>
            <a:spLocks noGrp="1"/>
          </p:cNvSpPr>
          <p:nvPr>
            <p:ph/>
          </p:nvPr>
        </p:nvSpPr>
        <p:spPr>
          <a:xfrm>
            <a:off x="482760" y="1512000"/>
            <a:ext cx="8228160" cy="4818240"/>
          </a:xfrm>
          <a:prstGeom prst="rect">
            <a:avLst/>
          </a:prstGeom>
          <a:noFill/>
          <a:ln w="0">
            <a:noFill/>
          </a:ln>
        </p:spPr>
        <p:txBody>
          <a:bodyPr lIns="91440" rIns="91440" tIns="45720" bIns="45720" anchor="t">
            <a:noAutofit/>
          </a:bodyPr>
          <a:p>
            <a:pPr marL="431280" indent="-324000" defTabSz="914400">
              <a:lnSpc>
                <a:spcPct val="100000"/>
              </a:lnSpc>
              <a:spcBef>
                <a:spcPts val="1417"/>
              </a:spcBef>
              <a:buClr>
                <a:srgbClr val="000000"/>
              </a:buClr>
              <a:buSzPct val="45000"/>
              <a:buFont typeface="Arial" charset="2"/>
              <a:buChar char=""/>
            </a:pPr>
            <a:r>
              <a:rPr b="0" lang="fr-FR" sz="3600" spc="-1" strike="noStrike">
                <a:solidFill>
                  <a:srgbClr val="404040"/>
                </a:solidFill>
                <a:latin typeface="Arial"/>
                <a:ea typeface="DejaVu Sans"/>
              </a:rPr>
              <a:t>Objectifs du cours</a:t>
            </a:r>
            <a:endParaRPr b="0" lang="en-US" sz="3600" spc="-1" strike="noStrike">
              <a:solidFill>
                <a:srgbClr val="000000"/>
              </a:solidFill>
              <a:latin typeface="Arial"/>
            </a:endParaRPr>
          </a:p>
          <a:p>
            <a:pPr lvl="1" marL="863640" indent="-324000" defTabSz="914400">
              <a:lnSpc>
                <a:spcPct val="100000"/>
              </a:lnSpc>
              <a:spcBef>
                <a:spcPts val="1134"/>
              </a:spcBef>
              <a:buClr>
                <a:srgbClr val="000000"/>
              </a:buClr>
              <a:buSzPct val="75000"/>
              <a:buFont typeface="Courier New" charset="2"/>
              <a:buChar char=""/>
            </a:pPr>
            <a:r>
              <a:rPr b="0" lang="fr-FR" sz="1800" spc="-1" strike="noStrike">
                <a:solidFill>
                  <a:srgbClr val="404040"/>
                </a:solidFill>
                <a:latin typeface="Arial"/>
                <a:ea typeface="DejaVu Sans"/>
              </a:rPr>
              <a:t>Définir ce qu’est un ordinateur</a:t>
            </a:r>
            <a:endParaRPr b="0" lang="en-US" sz="1800" spc="-1" strike="noStrike">
              <a:solidFill>
                <a:srgbClr val="000000"/>
              </a:solidFill>
              <a:latin typeface="Arial"/>
            </a:endParaRPr>
          </a:p>
          <a:p>
            <a:pPr lvl="1" marL="863640" indent="-324000" defTabSz="914400">
              <a:lnSpc>
                <a:spcPct val="100000"/>
              </a:lnSpc>
              <a:spcBef>
                <a:spcPts val="1134"/>
              </a:spcBef>
              <a:buClr>
                <a:srgbClr val="000000"/>
              </a:buClr>
              <a:buSzPct val="75000"/>
              <a:buFont typeface="Courier New" charset="2"/>
              <a:buChar char=""/>
              <a:tabLst>
                <a:tab algn="l" pos="0"/>
              </a:tabLst>
            </a:pPr>
            <a:r>
              <a:rPr b="0" lang="fr-FR" sz="1800" spc="-1" strike="noStrike">
                <a:solidFill>
                  <a:srgbClr val="404040"/>
                </a:solidFill>
                <a:latin typeface="Arial"/>
                <a:ea typeface="DejaVu Sans"/>
              </a:rPr>
              <a:t>Énumérer les composants fondamentaux d'un ordinateur</a:t>
            </a:r>
            <a:endParaRPr b="0" lang="en-US" sz="1800" spc="-1" strike="noStrike">
              <a:solidFill>
                <a:srgbClr val="000000"/>
              </a:solidFill>
              <a:latin typeface="Arial"/>
            </a:endParaRPr>
          </a:p>
          <a:p>
            <a:pPr lvl="1" marL="863640" indent="-324000" defTabSz="914400">
              <a:lnSpc>
                <a:spcPct val="100000"/>
              </a:lnSpc>
              <a:spcBef>
                <a:spcPts val="1134"/>
              </a:spcBef>
              <a:buClr>
                <a:srgbClr val="000000"/>
              </a:buClr>
              <a:buSzPct val="75000"/>
              <a:buFont typeface="Courier New" charset="2"/>
              <a:buChar char=""/>
              <a:tabLst>
                <a:tab algn="l" pos="0"/>
              </a:tabLst>
            </a:pPr>
            <a:r>
              <a:rPr b="0" lang="fr-FR" sz="1800" spc="-1" strike="noStrike">
                <a:solidFill>
                  <a:srgbClr val="404040"/>
                </a:solidFill>
                <a:latin typeface="Arial"/>
                <a:ea typeface="DejaVu Sans"/>
              </a:rPr>
              <a:t>Décrire leurs fonctions et caractéristiques</a:t>
            </a:r>
            <a:endParaRPr b="0" lang="en-US" sz="1800" spc="-1" strike="noStrike">
              <a:solidFill>
                <a:srgbClr val="000000"/>
              </a:solidFill>
              <a:latin typeface="Arial"/>
            </a:endParaRPr>
          </a:p>
          <a:p>
            <a:pPr lvl="1" marL="863640" indent="-324000" defTabSz="914400">
              <a:lnSpc>
                <a:spcPct val="100000"/>
              </a:lnSpc>
              <a:spcBef>
                <a:spcPts val="1134"/>
              </a:spcBef>
              <a:buClr>
                <a:srgbClr val="000000"/>
              </a:buClr>
              <a:buSzPct val="75000"/>
              <a:buFont typeface="Courier New" charset="2"/>
              <a:buChar char=""/>
              <a:tabLst>
                <a:tab algn="l" pos="0"/>
              </a:tabLst>
            </a:pPr>
            <a:r>
              <a:rPr b="0" lang="fr-FR" sz="1800" spc="-1" strike="noStrike">
                <a:solidFill>
                  <a:srgbClr val="404040"/>
                </a:solidFill>
                <a:latin typeface="Arial"/>
                <a:ea typeface="DejaVu Sans"/>
              </a:rPr>
              <a:t>Décrire le fonctionnement de ces composants</a:t>
            </a:r>
            <a:endParaRPr b="0" lang="en-US" sz="1800" spc="-1" strike="noStrike">
              <a:solidFill>
                <a:srgbClr val="000000"/>
              </a:solidFill>
              <a:latin typeface="Arial"/>
            </a:endParaRPr>
          </a:p>
          <a:p>
            <a:pPr lvl="1" marL="863640" indent="-324000" defTabSz="914400">
              <a:lnSpc>
                <a:spcPct val="100000"/>
              </a:lnSpc>
              <a:spcBef>
                <a:spcPts val="1134"/>
              </a:spcBef>
              <a:buClr>
                <a:srgbClr val="000000"/>
              </a:buClr>
              <a:buSzPct val="75000"/>
              <a:buFont typeface="Courier New" charset="2"/>
              <a:buChar char=""/>
              <a:tabLst>
                <a:tab algn="l" pos="0"/>
              </a:tabLst>
            </a:pPr>
            <a:r>
              <a:rPr b="0" lang="fr-FR" sz="1800" spc="-1" strike="noStrike">
                <a:solidFill>
                  <a:srgbClr val="404040"/>
                </a:solidFill>
                <a:latin typeface="Arial"/>
                <a:ea typeface="DejaVu Sans"/>
              </a:rPr>
              <a:t>Caractériser l'agencement de ces composants (architecture)</a:t>
            </a:r>
            <a:endParaRPr b="0" lang="en-US" sz="1800" spc="-1" strike="noStrike">
              <a:solidFill>
                <a:srgbClr val="000000"/>
              </a:solidFill>
              <a:latin typeface="Arial"/>
            </a:endParaRPr>
          </a:p>
          <a:p>
            <a:pPr lvl="1" marL="863640" indent="-324000" defTabSz="914400">
              <a:lnSpc>
                <a:spcPct val="100000"/>
              </a:lnSpc>
              <a:spcBef>
                <a:spcPts val="1134"/>
              </a:spcBef>
              <a:buClr>
                <a:srgbClr val="000000"/>
              </a:buClr>
              <a:buSzPct val="75000"/>
              <a:buFont typeface="Courier New" charset="2"/>
              <a:buChar char=""/>
              <a:tabLst>
                <a:tab algn="l" pos="0"/>
              </a:tabLst>
            </a:pPr>
            <a:r>
              <a:rPr b="0" lang="fr-FR" sz="1800" spc="-1" strike="noStrike">
                <a:solidFill>
                  <a:srgbClr val="404040"/>
                </a:solidFill>
                <a:latin typeface="Arial"/>
                <a:ea typeface="DejaVu Sans"/>
              </a:rPr>
              <a:t>Décrire les différentes architectures rencontrées</a:t>
            </a:r>
            <a:endParaRPr b="0" lang="en-US" sz="1800" spc="-1" strike="noStrike">
              <a:solidFill>
                <a:srgbClr val="000000"/>
              </a:solidFill>
              <a:latin typeface="Arial"/>
            </a:endParaRPr>
          </a:p>
          <a:p>
            <a:pPr lvl="1" marL="863640" indent="-324000" defTabSz="914400">
              <a:lnSpc>
                <a:spcPct val="100000"/>
              </a:lnSpc>
              <a:spcBef>
                <a:spcPts val="1134"/>
              </a:spcBef>
              <a:buClr>
                <a:srgbClr val="000000"/>
              </a:buClr>
              <a:buSzPct val="75000"/>
              <a:buFont typeface="Courier New" charset="2"/>
              <a:buChar char=""/>
              <a:tabLst>
                <a:tab algn="l" pos="0"/>
              </a:tabLst>
            </a:pPr>
            <a:r>
              <a:rPr b="0" lang="fr-FR" sz="1800" spc="-1" strike="noStrike">
                <a:solidFill>
                  <a:srgbClr val="404040"/>
                </a:solidFill>
                <a:latin typeface="Arial"/>
                <a:ea typeface="DejaVu Sans"/>
              </a:rPr>
              <a:t>Expliquer le fonctionnement de ces composants</a:t>
            </a:r>
            <a:endParaRPr b="0" lang="en-US" sz="1800" spc="-1" strike="noStrike">
              <a:solidFill>
                <a:srgbClr val="000000"/>
              </a:solidFill>
              <a:latin typeface="Arial"/>
            </a:endParaRPr>
          </a:p>
          <a:p>
            <a:pPr indent="0" defTabSz="914400">
              <a:lnSpc>
                <a:spcPct val="100000"/>
              </a:lnSpc>
              <a:spcBef>
                <a:spcPts val="1134"/>
              </a:spcBef>
              <a:buNone/>
              <a:tabLst>
                <a:tab algn="l" pos="0"/>
              </a:tabLst>
            </a:pPr>
            <a:endParaRPr b="0" lang="en-US" sz="1800" spc="-1" strike="noStrike">
              <a:solidFill>
                <a:srgbClr val="000000"/>
              </a:solidFill>
              <a:latin typeface="Arial"/>
            </a:endParaRPr>
          </a:p>
        </p:txBody>
      </p:sp>
      <p:sp>
        <p:nvSpPr>
          <p:cNvPr id="104" name="PlaceHolder 3"/>
          <p:cNvSpPr>
            <a:spLocks noGrp="1"/>
          </p:cNvSpPr>
          <p:nvPr>
            <p:ph type="ftr" idx="12"/>
          </p:nvPr>
        </p:nvSpPr>
        <p:spPr>
          <a:xfrm>
            <a:off x="2340000" y="6426000"/>
            <a:ext cx="4462560" cy="338400"/>
          </a:xfrm>
          <a:prstGeom prst="rect">
            <a:avLst/>
          </a:prstGeom>
          <a:noFill/>
          <a:ln w="0">
            <a:noFill/>
          </a:ln>
        </p:spPr>
        <p:txBody>
          <a:bodyPr lIns="91440" rIns="91440" tIns="45720" bIns="45720" anchor="t">
            <a:noAutofit/>
          </a:bodyPr>
          <a:lstStyle>
            <a:lvl1pPr indent="0" defTabSz="914400">
              <a:lnSpc>
                <a:spcPct val="100000"/>
              </a:lnSpc>
              <a:buNone/>
              <a:tabLst>
                <a:tab algn="l" pos="0"/>
              </a:tabLst>
              <a:defRPr b="0" lang="fr-BE" sz="2400" spc="-1" strike="noStrike">
                <a:solidFill>
                  <a:schemeClr val="dk1"/>
                </a:solidFill>
                <a:latin typeface="Times New Roman"/>
                <a:ea typeface="DejaVu Sans"/>
              </a:defRPr>
            </a:lvl1pPr>
          </a:lstStyle>
          <a:p>
            <a:pPr indent="0" defTabSz="914400">
              <a:lnSpc>
                <a:spcPct val="100000"/>
              </a:lnSpc>
              <a:buNone/>
              <a:tabLst>
                <a:tab algn="l" pos="0"/>
              </a:tabLst>
            </a:pPr>
            <a:r>
              <a:rPr b="0" lang="fr-BE" sz="2400" spc="-1" strike="noStrike">
                <a:solidFill>
                  <a:schemeClr val="dk1"/>
                </a:solidFill>
                <a:latin typeface="Times New Roman"/>
                <a:ea typeface="DejaVu Sans"/>
              </a:rPr>
              <a:t>Objectifs</a:t>
            </a:r>
            <a:endParaRPr b="0" lang="en-US" sz="2400" spc="-1" strike="noStrike">
              <a:solidFill>
                <a:srgbClr val="000000"/>
              </a:solidFill>
              <a:latin typeface="Times New Roman"/>
            </a:endParaRPr>
          </a:p>
        </p:txBody>
      </p:sp>
      <p:sp>
        <p:nvSpPr>
          <p:cNvPr id="105" name="PlaceHolder 4"/>
          <p:cNvSpPr>
            <a:spLocks noGrp="1"/>
          </p:cNvSpPr>
          <p:nvPr>
            <p:ph type="sldNum" idx="13"/>
          </p:nvPr>
        </p:nvSpPr>
        <p:spPr>
          <a:xfrm>
            <a:off x="7020000" y="6426000"/>
            <a:ext cx="1079640" cy="338400"/>
          </a:xfrm>
          <a:prstGeom prst="rect">
            <a:avLst/>
          </a:prstGeom>
          <a:noFill/>
          <a:ln w="0">
            <a:noFill/>
          </a:ln>
        </p:spPr>
        <p:txBody>
          <a:bodyPr lIns="90000" rIns="90000" tIns="45000" bIns="45000" anchor="t">
            <a:noAutofit/>
          </a:bodyPr>
          <a:lstStyle>
            <a:lvl1pPr indent="0" algn="r" defTabSz="914400">
              <a:lnSpc>
                <a:spcPct val="100000"/>
              </a:lnSpc>
              <a:buNone/>
              <a:tabLst>
                <a:tab algn="l" pos="0"/>
              </a:tabLst>
              <a:defRPr b="0" lang="fr-BE" sz="1400" spc="-1" strike="noStrike">
                <a:solidFill>
                  <a:srgbClr val="404040"/>
                </a:solidFill>
                <a:latin typeface="Arial"/>
                <a:ea typeface="ＭＳ Ｐゴシック"/>
              </a:defRPr>
            </a:lvl1pPr>
          </a:lstStyle>
          <a:p>
            <a:pPr indent="0" algn="r" defTabSz="914400">
              <a:lnSpc>
                <a:spcPct val="100000"/>
              </a:lnSpc>
              <a:buNone/>
              <a:tabLst>
                <a:tab algn="l" pos="0"/>
              </a:tabLst>
            </a:pPr>
            <a:fld id="{425F4CA9-C072-4C3E-BB3B-47A165787D29}" type="slidenum">
              <a:rPr b="0" lang="fr-BE" sz="1400" spc="-1" strike="noStrike">
                <a:solidFill>
                  <a:srgbClr val="404040"/>
                </a:solidFill>
                <a:latin typeface="Arial"/>
                <a:ea typeface="ＭＳ Ｐゴシック"/>
              </a:rPr>
              <a:t>&lt;number&gt;</a:t>
            </a:fld>
            <a:endParaRPr b="0" lang="en-US" sz="1400" spc="-1" strike="noStrike">
              <a:solidFill>
                <a:srgbClr val="000000"/>
              </a:solidFill>
              <a:latin typeface="Times New Roman"/>
            </a:endParaRPr>
          </a:p>
        </p:txBody>
      </p:sp>
    </p:spTree>
  </p:cSld>
  <mc:AlternateContent>
    <mc:Choice Requires="p14">
      <p:transition spd="slow" p14:dur="3000">
        <p:fade/>
      </p:transition>
    </mc:Choice>
    <mc:Fallback>
      <p:transition spd="slow">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61560"/>
            <a:ext cx="8228160" cy="94464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fr-FR" sz="3200" spc="-1" strike="noStrike">
                <a:solidFill>
                  <a:srgbClr val="ffffff"/>
                </a:solidFill>
                <a:latin typeface="Verdana"/>
                <a:ea typeface="DejaVu Sans"/>
              </a:rPr>
              <a:t>Définitions</a:t>
            </a:r>
            <a:endParaRPr b="0" lang="en-US" sz="3200" spc="-1" strike="noStrike">
              <a:solidFill>
                <a:srgbClr val="000000"/>
              </a:solidFill>
              <a:latin typeface="Arial"/>
            </a:endParaRPr>
          </a:p>
        </p:txBody>
      </p:sp>
      <p:sp>
        <p:nvSpPr>
          <p:cNvPr id="107" name="PlaceHolder 2"/>
          <p:cNvSpPr>
            <a:spLocks noGrp="1"/>
          </p:cNvSpPr>
          <p:nvPr>
            <p:ph/>
          </p:nvPr>
        </p:nvSpPr>
        <p:spPr>
          <a:xfrm>
            <a:off x="482760" y="1512000"/>
            <a:ext cx="8228160" cy="4818240"/>
          </a:xfrm>
          <a:prstGeom prst="rect">
            <a:avLst/>
          </a:prstGeom>
          <a:noFill/>
          <a:ln w="0">
            <a:noFill/>
          </a:ln>
        </p:spPr>
        <p:txBody>
          <a:bodyPr lIns="91440" rIns="91440" tIns="45720" bIns="45720" anchor="t">
            <a:noAutofit/>
          </a:bodyPr>
          <a:p>
            <a:pPr marL="431280" indent="-324000" defTabSz="914400">
              <a:lnSpc>
                <a:spcPct val="100000"/>
              </a:lnSpc>
              <a:spcBef>
                <a:spcPts val="1417"/>
              </a:spcBef>
              <a:buClr>
                <a:srgbClr val="000000"/>
              </a:buClr>
              <a:buSzPct val="45000"/>
              <a:buFont typeface="Arial" charset="2"/>
              <a:buChar char=""/>
            </a:pPr>
            <a:r>
              <a:rPr b="0" lang="fr-FR" sz="3600" spc="-1" strike="noStrike">
                <a:solidFill>
                  <a:srgbClr val="404040"/>
                </a:solidFill>
                <a:latin typeface="Arial"/>
                <a:ea typeface="DejaVu Sans"/>
              </a:rPr>
              <a:t>Architecture</a:t>
            </a:r>
            <a:endParaRPr b="0" lang="en-US" sz="3600" spc="-1" strike="noStrike">
              <a:solidFill>
                <a:srgbClr val="000000"/>
              </a:solidFill>
              <a:latin typeface="Arial"/>
            </a:endParaRPr>
          </a:p>
          <a:p>
            <a:pPr lvl="1" marL="863640" indent="-324000" defTabSz="914400">
              <a:lnSpc>
                <a:spcPct val="100000"/>
              </a:lnSpc>
              <a:spcBef>
                <a:spcPts val="1134"/>
              </a:spcBef>
              <a:buClr>
                <a:srgbClr val="000000"/>
              </a:buClr>
              <a:buSzPct val="75000"/>
              <a:buFont typeface="Courier New" charset="2"/>
              <a:buChar char=""/>
            </a:pPr>
            <a:r>
              <a:rPr b="0" lang="fr-FR" sz="1800" spc="-1" strike="noStrike">
                <a:solidFill>
                  <a:srgbClr val="404040"/>
                </a:solidFill>
                <a:latin typeface="Arial"/>
                <a:ea typeface="DejaVu Sans"/>
              </a:rPr>
              <a:t>Comment gérer un système complexe ?</a:t>
            </a:r>
            <a:endParaRPr b="0" lang="en-US" sz="1800" spc="-1" strike="noStrike">
              <a:solidFill>
                <a:srgbClr val="000000"/>
              </a:solidFill>
              <a:latin typeface="Arial"/>
            </a:endParaRPr>
          </a:p>
          <a:p>
            <a:pPr indent="0" defTabSz="914400">
              <a:lnSpc>
                <a:spcPct val="100000"/>
              </a:lnSpc>
              <a:spcBef>
                <a:spcPts val="1134"/>
              </a:spcBef>
              <a:buNone/>
              <a:tabLst>
                <a:tab algn="l" pos="0"/>
              </a:tabLst>
            </a:pPr>
            <a:endParaRPr b="0" lang="en-US" sz="1800" spc="-1" strike="noStrike">
              <a:solidFill>
                <a:srgbClr val="000000"/>
              </a:solidFill>
              <a:latin typeface="Arial"/>
            </a:endParaRPr>
          </a:p>
        </p:txBody>
      </p:sp>
      <p:sp>
        <p:nvSpPr>
          <p:cNvPr id="108" name="PlaceHolder 3"/>
          <p:cNvSpPr>
            <a:spLocks noGrp="1"/>
          </p:cNvSpPr>
          <p:nvPr>
            <p:ph type="ftr" idx="14"/>
          </p:nvPr>
        </p:nvSpPr>
        <p:spPr>
          <a:xfrm>
            <a:off x="2340000" y="6426000"/>
            <a:ext cx="4462560" cy="338400"/>
          </a:xfrm>
          <a:prstGeom prst="rect">
            <a:avLst/>
          </a:prstGeom>
          <a:noFill/>
          <a:ln w="0">
            <a:noFill/>
          </a:ln>
        </p:spPr>
        <p:txBody>
          <a:bodyPr lIns="91440" rIns="91440" tIns="45720" bIns="45720" anchor="t">
            <a:noAutofit/>
          </a:bodyPr>
          <a:lstStyle>
            <a:lvl1pPr indent="0" defTabSz="914400">
              <a:lnSpc>
                <a:spcPct val="100000"/>
              </a:lnSpc>
              <a:buNone/>
              <a:tabLst>
                <a:tab algn="l" pos="0"/>
              </a:tabLst>
              <a:defRPr b="0" lang="fr-BE" sz="2400" spc="-1" strike="noStrike">
                <a:solidFill>
                  <a:schemeClr val="dk1"/>
                </a:solidFill>
                <a:latin typeface="Times New Roman"/>
                <a:ea typeface="DejaVu Sans"/>
              </a:defRPr>
            </a:lvl1pPr>
          </a:lstStyle>
          <a:p>
            <a:pPr indent="0" defTabSz="914400">
              <a:lnSpc>
                <a:spcPct val="100000"/>
              </a:lnSpc>
              <a:buNone/>
              <a:tabLst>
                <a:tab algn="l" pos="0"/>
              </a:tabLst>
            </a:pPr>
            <a:r>
              <a:rPr b="0" lang="fr-BE" sz="2400" spc="-1" strike="noStrike">
                <a:solidFill>
                  <a:schemeClr val="dk1"/>
                </a:solidFill>
                <a:latin typeface="Times New Roman"/>
                <a:ea typeface="DejaVu Sans"/>
              </a:rPr>
              <a:t>Complexité</a:t>
            </a:r>
            <a:endParaRPr b="0" lang="en-US" sz="2400" spc="-1" strike="noStrike">
              <a:solidFill>
                <a:srgbClr val="000000"/>
              </a:solidFill>
              <a:latin typeface="Times New Roman"/>
            </a:endParaRPr>
          </a:p>
        </p:txBody>
      </p:sp>
      <p:sp>
        <p:nvSpPr>
          <p:cNvPr id="109" name="PlaceHolder 4"/>
          <p:cNvSpPr>
            <a:spLocks noGrp="1"/>
          </p:cNvSpPr>
          <p:nvPr>
            <p:ph type="sldNum" idx="15"/>
          </p:nvPr>
        </p:nvSpPr>
        <p:spPr>
          <a:xfrm>
            <a:off x="7020000" y="6426000"/>
            <a:ext cx="1079640" cy="338400"/>
          </a:xfrm>
          <a:prstGeom prst="rect">
            <a:avLst/>
          </a:prstGeom>
          <a:noFill/>
          <a:ln w="0">
            <a:noFill/>
          </a:ln>
        </p:spPr>
        <p:txBody>
          <a:bodyPr lIns="90000" rIns="90000" tIns="45000" bIns="45000" anchor="t">
            <a:noAutofit/>
          </a:bodyPr>
          <a:lstStyle>
            <a:lvl1pPr indent="0" algn="r" defTabSz="914400">
              <a:lnSpc>
                <a:spcPct val="100000"/>
              </a:lnSpc>
              <a:buNone/>
              <a:tabLst>
                <a:tab algn="l" pos="0"/>
              </a:tabLst>
              <a:defRPr b="0" lang="fr-BE" sz="1400" spc="-1" strike="noStrike">
                <a:solidFill>
                  <a:srgbClr val="404040"/>
                </a:solidFill>
                <a:latin typeface="Arial"/>
                <a:ea typeface="ＭＳ Ｐゴシック"/>
              </a:defRPr>
            </a:lvl1pPr>
          </a:lstStyle>
          <a:p>
            <a:pPr indent="0" algn="r" defTabSz="914400">
              <a:lnSpc>
                <a:spcPct val="100000"/>
              </a:lnSpc>
              <a:buNone/>
              <a:tabLst>
                <a:tab algn="l" pos="0"/>
              </a:tabLst>
            </a:pPr>
            <a:fld id="{6E998349-0D52-46A9-8D19-D94D56B83303}" type="slidenum">
              <a:rPr b="0" lang="fr-BE" sz="1400" spc="-1" strike="noStrike">
                <a:solidFill>
                  <a:srgbClr val="404040"/>
                </a:solidFill>
                <a:latin typeface="Arial"/>
                <a:ea typeface="ＭＳ Ｐゴシック"/>
              </a:rPr>
              <a:t>&lt;number&gt;</a:t>
            </a:fld>
            <a:endParaRPr b="0" lang="en-US" sz="1400" spc="-1" strike="noStrike">
              <a:solidFill>
                <a:srgbClr val="000000"/>
              </a:solidFill>
              <a:latin typeface="Times New Roman"/>
            </a:endParaRPr>
          </a:p>
        </p:txBody>
      </p:sp>
      <p:pic>
        <p:nvPicPr>
          <p:cNvPr id="110" name="" descr=""/>
          <p:cNvPicPr/>
          <p:nvPr/>
        </p:nvPicPr>
        <p:blipFill>
          <a:blip r:embed="rId1"/>
          <a:stretch/>
        </p:blipFill>
        <p:spPr>
          <a:xfrm>
            <a:off x="1828800" y="2514600"/>
            <a:ext cx="4875480" cy="3237480"/>
          </a:xfrm>
          <a:prstGeom prst="rect">
            <a:avLst/>
          </a:prstGeom>
          <a:ln w="0">
            <a:noFill/>
          </a:ln>
        </p:spPr>
      </p:pic>
    </p:spTree>
  </p:cSld>
  <mc:AlternateContent>
    <mc:Choice Requires="p14">
      <p:transition spd="slow" p14:dur="3000">
        <p:fade/>
      </p:transition>
    </mc:Choice>
    <mc:Fallback>
      <p:transition spd="slow">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61560"/>
            <a:ext cx="8228160" cy="94464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fr-FR" sz="3200" spc="-1" strike="noStrike">
                <a:solidFill>
                  <a:srgbClr val="ffffff"/>
                </a:solidFill>
                <a:latin typeface="Verdana"/>
                <a:ea typeface="DejaVu Sans"/>
              </a:rPr>
              <a:t>Définitions</a:t>
            </a:r>
            <a:endParaRPr b="0" lang="en-US" sz="3200" spc="-1" strike="noStrike">
              <a:solidFill>
                <a:srgbClr val="000000"/>
              </a:solidFill>
              <a:latin typeface="Arial"/>
            </a:endParaRPr>
          </a:p>
        </p:txBody>
      </p:sp>
      <p:sp>
        <p:nvSpPr>
          <p:cNvPr id="112" name="PlaceHolder 2"/>
          <p:cNvSpPr>
            <a:spLocks noGrp="1"/>
          </p:cNvSpPr>
          <p:nvPr>
            <p:ph/>
          </p:nvPr>
        </p:nvSpPr>
        <p:spPr>
          <a:xfrm>
            <a:off x="482760" y="1512000"/>
            <a:ext cx="8228160" cy="4818240"/>
          </a:xfrm>
          <a:prstGeom prst="rect">
            <a:avLst/>
          </a:prstGeom>
          <a:noFill/>
          <a:ln w="0">
            <a:noFill/>
          </a:ln>
        </p:spPr>
        <p:txBody>
          <a:bodyPr lIns="91440" rIns="91440" tIns="45720" bIns="45720" anchor="t">
            <a:noAutofit/>
          </a:bodyPr>
          <a:p>
            <a:pPr marL="431280" indent="-324000" defTabSz="914400">
              <a:lnSpc>
                <a:spcPct val="100000"/>
              </a:lnSpc>
              <a:spcBef>
                <a:spcPts val="1417"/>
              </a:spcBef>
              <a:buClr>
                <a:srgbClr val="000000"/>
              </a:buClr>
              <a:buSzPct val="45000"/>
              <a:buFont typeface="Arial" charset="2"/>
              <a:buChar char=""/>
            </a:pPr>
            <a:r>
              <a:rPr b="0" lang="fr-FR" sz="3600" spc="-1" strike="noStrike">
                <a:solidFill>
                  <a:srgbClr val="404040"/>
                </a:solidFill>
                <a:latin typeface="Arial"/>
                <a:ea typeface="DejaVu Sans"/>
              </a:rPr>
              <a:t>Architecture</a:t>
            </a:r>
            <a:endParaRPr b="0" lang="en-US" sz="3600" spc="-1" strike="noStrike">
              <a:solidFill>
                <a:srgbClr val="000000"/>
              </a:solidFill>
              <a:latin typeface="Arial"/>
            </a:endParaRPr>
          </a:p>
          <a:p>
            <a:pPr lvl="1" marL="863640" indent="-324000" defTabSz="914400">
              <a:lnSpc>
                <a:spcPct val="100000"/>
              </a:lnSpc>
              <a:spcBef>
                <a:spcPts val="1134"/>
              </a:spcBef>
              <a:buClr>
                <a:srgbClr val="000000"/>
              </a:buClr>
              <a:buSzPct val="75000"/>
              <a:buFont typeface="Courier New" charset="2"/>
              <a:buChar char=""/>
            </a:pPr>
            <a:r>
              <a:rPr b="0" lang="fr-FR" sz="1800" spc="-1" strike="noStrike">
                <a:solidFill>
                  <a:srgbClr val="404040"/>
                </a:solidFill>
                <a:latin typeface="Arial"/>
                <a:ea typeface="DejaVu Sans"/>
              </a:rPr>
              <a:t>Concept important : l’ABSTRACTION</a:t>
            </a:r>
            <a:endParaRPr b="0" lang="en-US" sz="1800" spc="-1" strike="noStrike">
              <a:solidFill>
                <a:srgbClr val="000000"/>
              </a:solidFill>
              <a:latin typeface="Arial"/>
            </a:endParaRPr>
          </a:p>
          <a:p>
            <a:pPr lvl="1" marL="863640" indent="-324000" defTabSz="914400">
              <a:lnSpc>
                <a:spcPct val="100000"/>
              </a:lnSpc>
              <a:spcBef>
                <a:spcPts val="1134"/>
              </a:spcBef>
              <a:buClr>
                <a:srgbClr val="000000"/>
              </a:buClr>
              <a:buSzPct val="75000"/>
              <a:buFont typeface="Courier New" charset="2"/>
              <a:buChar char=""/>
            </a:pPr>
            <a:r>
              <a:rPr b="0" lang="fr-FR" sz="1800" spc="-1" strike="noStrike">
                <a:solidFill>
                  <a:srgbClr val="404040"/>
                </a:solidFill>
                <a:latin typeface="Arial"/>
                <a:ea typeface="DejaVu Sans"/>
              </a:rPr>
              <a:t>L'abstraction est la capacité à appréhender un concept tout en ignorant certains de ses détails, en traitant différents détails à différents niveaux (ou couches)</a:t>
            </a:r>
            <a:endParaRPr b="0" lang="en-US" sz="1800" spc="-1" strike="noStrike">
              <a:solidFill>
                <a:srgbClr val="000000"/>
              </a:solidFill>
              <a:latin typeface="Arial"/>
            </a:endParaRPr>
          </a:p>
          <a:p>
            <a:pPr lvl="1" marL="863640" indent="-324000" defTabSz="914400">
              <a:lnSpc>
                <a:spcPct val="100000"/>
              </a:lnSpc>
              <a:spcBef>
                <a:spcPts val="1134"/>
              </a:spcBef>
              <a:buClr>
                <a:srgbClr val="000000"/>
              </a:buClr>
              <a:buSzPct val="75000"/>
              <a:buFont typeface="Courier New" charset="2"/>
              <a:buChar char=""/>
            </a:pPr>
            <a:r>
              <a:rPr b="0" lang="fr-FR" sz="1800" spc="-1" strike="noStrike">
                <a:solidFill>
                  <a:srgbClr val="404040"/>
                </a:solidFill>
                <a:latin typeface="Arial"/>
                <a:ea typeface="DejaVu Sans"/>
              </a:rPr>
              <a:t>Si vous désignez un objet comme une « maison » plutôt que comme une combinaison de verre, de briques, de tuyaux,..., vous faites une abstraction</a:t>
            </a:r>
            <a:endParaRPr b="0" lang="en-US" sz="1800" spc="-1" strike="noStrike">
              <a:solidFill>
                <a:srgbClr val="000000"/>
              </a:solidFill>
              <a:latin typeface="Arial"/>
            </a:endParaRPr>
          </a:p>
          <a:p>
            <a:pPr lvl="1" marL="863640" indent="-324000" defTabSz="914400">
              <a:lnSpc>
                <a:spcPct val="100000"/>
              </a:lnSpc>
              <a:spcBef>
                <a:spcPts val="1134"/>
              </a:spcBef>
              <a:buClr>
                <a:srgbClr val="000000"/>
              </a:buClr>
              <a:buSzPct val="75000"/>
              <a:buFont typeface="Courier New" charset="2"/>
              <a:buChar char=""/>
            </a:pPr>
            <a:r>
              <a:rPr b="0" lang="fr-FR" sz="1800" spc="-1" strike="noStrike">
                <a:solidFill>
                  <a:srgbClr val="404040"/>
                </a:solidFill>
                <a:latin typeface="Arial"/>
                <a:ea typeface="DejaVu Sans"/>
              </a:rPr>
              <a:t>une description simplifiée ou une spécification d'un système qui met l'accent sur certains détails ou propriétés du système tout en en supprimant d'autres</a:t>
            </a:r>
            <a:endParaRPr b="0" lang="en-US" sz="1800" spc="-1" strike="noStrike">
              <a:solidFill>
                <a:srgbClr val="000000"/>
              </a:solidFill>
              <a:latin typeface="Arial"/>
            </a:endParaRPr>
          </a:p>
          <a:p>
            <a:pPr indent="0" defTabSz="914400">
              <a:lnSpc>
                <a:spcPct val="100000"/>
              </a:lnSpc>
              <a:spcBef>
                <a:spcPts val="1134"/>
              </a:spcBef>
              <a:buNone/>
              <a:tabLst>
                <a:tab algn="l" pos="0"/>
              </a:tabLst>
            </a:pPr>
            <a:endParaRPr b="0" lang="en-US" sz="1800" spc="-1" strike="noStrike">
              <a:solidFill>
                <a:srgbClr val="000000"/>
              </a:solidFill>
              <a:latin typeface="Arial"/>
            </a:endParaRPr>
          </a:p>
        </p:txBody>
      </p:sp>
      <p:sp>
        <p:nvSpPr>
          <p:cNvPr id="113" name="PlaceHolder 3"/>
          <p:cNvSpPr>
            <a:spLocks noGrp="1"/>
          </p:cNvSpPr>
          <p:nvPr>
            <p:ph type="ftr" idx="16"/>
          </p:nvPr>
        </p:nvSpPr>
        <p:spPr>
          <a:xfrm>
            <a:off x="2340000" y="6426000"/>
            <a:ext cx="4462560" cy="338400"/>
          </a:xfrm>
          <a:prstGeom prst="rect">
            <a:avLst/>
          </a:prstGeom>
          <a:noFill/>
          <a:ln w="0">
            <a:noFill/>
          </a:ln>
        </p:spPr>
        <p:txBody>
          <a:bodyPr lIns="91440" rIns="91440" tIns="45720" bIns="45720" anchor="t">
            <a:noAutofit/>
          </a:bodyPr>
          <a:lstStyle>
            <a:lvl1pPr indent="0" defTabSz="914400">
              <a:lnSpc>
                <a:spcPct val="100000"/>
              </a:lnSpc>
              <a:buNone/>
              <a:tabLst>
                <a:tab algn="l" pos="0"/>
              </a:tabLst>
              <a:defRPr b="0" lang="fr-BE" sz="2400" spc="-1" strike="noStrike">
                <a:solidFill>
                  <a:schemeClr val="dk1"/>
                </a:solidFill>
                <a:latin typeface="Times New Roman"/>
                <a:ea typeface="DejaVu Sans"/>
              </a:defRPr>
            </a:lvl1pPr>
          </a:lstStyle>
          <a:p>
            <a:pPr indent="0" defTabSz="914400">
              <a:lnSpc>
                <a:spcPct val="100000"/>
              </a:lnSpc>
              <a:buNone/>
              <a:tabLst>
                <a:tab algn="l" pos="0"/>
              </a:tabLst>
            </a:pPr>
            <a:r>
              <a:rPr b="0" lang="fr-BE" sz="2400" spc="-1" strike="noStrike">
                <a:solidFill>
                  <a:schemeClr val="dk1"/>
                </a:solidFill>
                <a:latin typeface="Times New Roman"/>
                <a:ea typeface="DejaVu Sans"/>
              </a:rPr>
              <a:t>Abstraction</a:t>
            </a:r>
            <a:endParaRPr b="0" lang="en-US" sz="2400" spc="-1" strike="noStrike">
              <a:solidFill>
                <a:srgbClr val="000000"/>
              </a:solidFill>
              <a:latin typeface="Times New Roman"/>
            </a:endParaRPr>
          </a:p>
        </p:txBody>
      </p:sp>
      <p:sp>
        <p:nvSpPr>
          <p:cNvPr id="114" name="PlaceHolder 4"/>
          <p:cNvSpPr>
            <a:spLocks noGrp="1"/>
          </p:cNvSpPr>
          <p:nvPr>
            <p:ph type="sldNum" idx="17"/>
          </p:nvPr>
        </p:nvSpPr>
        <p:spPr>
          <a:xfrm>
            <a:off x="7020000" y="6426000"/>
            <a:ext cx="1079640" cy="338400"/>
          </a:xfrm>
          <a:prstGeom prst="rect">
            <a:avLst/>
          </a:prstGeom>
          <a:noFill/>
          <a:ln w="0">
            <a:noFill/>
          </a:ln>
        </p:spPr>
        <p:txBody>
          <a:bodyPr lIns="90000" rIns="90000" tIns="45000" bIns="45000" anchor="t">
            <a:noAutofit/>
          </a:bodyPr>
          <a:lstStyle>
            <a:lvl1pPr indent="0" algn="r" defTabSz="914400">
              <a:lnSpc>
                <a:spcPct val="100000"/>
              </a:lnSpc>
              <a:buNone/>
              <a:tabLst>
                <a:tab algn="l" pos="0"/>
              </a:tabLst>
              <a:defRPr b="0" lang="fr-BE" sz="1400" spc="-1" strike="noStrike">
                <a:solidFill>
                  <a:srgbClr val="404040"/>
                </a:solidFill>
                <a:latin typeface="Arial"/>
                <a:ea typeface="ＭＳ Ｐゴシック"/>
              </a:defRPr>
            </a:lvl1pPr>
          </a:lstStyle>
          <a:p>
            <a:pPr indent="0" algn="r" defTabSz="914400">
              <a:lnSpc>
                <a:spcPct val="100000"/>
              </a:lnSpc>
              <a:buNone/>
              <a:tabLst>
                <a:tab algn="l" pos="0"/>
              </a:tabLst>
            </a:pPr>
            <a:fld id="{BC42F7E6-40F4-4C2A-BFF0-9CAB977D88AB}" type="slidenum">
              <a:rPr b="0" lang="fr-BE" sz="1400" spc="-1" strike="noStrike">
                <a:solidFill>
                  <a:srgbClr val="404040"/>
                </a:solidFill>
                <a:latin typeface="Arial"/>
                <a:ea typeface="ＭＳ Ｐゴシック"/>
              </a:rPr>
              <a:t>&lt;number&gt;</a:t>
            </a:fld>
            <a:endParaRPr b="0" lang="en-US" sz="1400" spc="-1" strike="noStrike">
              <a:solidFill>
                <a:srgbClr val="000000"/>
              </a:solidFill>
              <a:latin typeface="Times New Roman"/>
            </a:endParaRPr>
          </a:p>
        </p:txBody>
      </p:sp>
    </p:spTree>
  </p:cSld>
  <mc:AlternateContent>
    <mc:Choice Requires="p14">
      <p:transition spd="slow" p14:dur="3000">
        <p:fade/>
      </p:transition>
    </mc:Choice>
    <mc:Fallback>
      <p:transition spd="slow">
        <p:fad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61560"/>
            <a:ext cx="8228160" cy="94464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fr-FR" sz="3200" spc="-1" strike="noStrike">
                <a:solidFill>
                  <a:srgbClr val="ffffff"/>
                </a:solidFill>
                <a:latin typeface="Verdana"/>
                <a:ea typeface="DejaVu Sans"/>
              </a:rPr>
              <a:t>Définitions</a:t>
            </a:r>
            <a:endParaRPr b="0" lang="en-US" sz="3200" spc="-1" strike="noStrike">
              <a:solidFill>
                <a:srgbClr val="000000"/>
              </a:solidFill>
              <a:latin typeface="Arial"/>
            </a:endParaRPr>
          </a:p>
        </p:txBody>
      </p:sp>
      <p:sp>
        <p:nvSpPr>
          <p:cNvPr id="116" name="PlaceHolder 2"/>
          <p:cNvSpPr>
            <a:spLocks noGrp="1"/>
          </p:cNvSpPr>
          <p:nvPr>
            <p:ph/>
          </p:nvPr>
        </p:nvSpPr>
        <p:spPr>
          <a:xfrm>
            <a:off x="482760" y="1512000"/>
            <a:ext cx="8228160" cy="4818240"/>
          </a:xfrm>
          <a:prstGeom prst="rect">
            <a:avLst/>
          </a:prstGeom>
          <a:noFill/>
          <a:ln w="0">
            <a:noFill/>
          </a:ln>
        </p:spPr>
        <p:txBody>
          <a:bodyPr lIns="91440" rIns="91440" tIns="45720" bIns="45720" anchor="t">
            <a:noAutofit/>
          </a:bodyPr>
          <a:p>
            <a:pPr marL="431280" indent="-324000" defTabSz="914400">
              <a:lnSpc>
                <a:spcPct val="100000"/>
              </a:lnSpc>
              <a:spcBef>
                <a:spcPts val="1417"/>
              </a:spcBef>
              <a:buClr>
                <a:srgbClr val="000000"/>
              </a:buClr>
              <a:buSzPct val="45000"/>
              <a:buFont typeface="Arial" charset="2"/>
              <a:buChar char=""/>
            </a:pPr>
            <a:r>
              <a:rPr b="0" lang="fr-FR" sz="3600" spc="-1" strike="noStrike">
                <a:solidFill>
                  <a:srgbClr val="404040"/>
                </a:solidFill>
                <a:latin typeface="Arial"/>
                <a:ea typeface="DejaVu Sans"/>
              </a:rPr>
              <a:t>Architecture</a:t>
            </a:r>
            <a:endParaRPr b="0" lang="en-US" sz="3600" spc="-1" strike="noStrike">
              <a:solidFill>
                <a:srgbClr val="000000"/>
              </a:solidFill>
              <a:latin typeface="Arial"/>
            </a:endParaRPr>
          </a:p>
          <a:p>
            <a:pPr lvl="1" marL="863640" indent="-324000" defTabSz="914400">
              <a:lnSpc>
                <a:spcPct val="100000"/>
              </a:lnSpc>
              <a:spcBef>
                <a:spcPts val="1134"/>
              </a:spcBef>
              <a:buClr>
                <a:srgbClr val="000000"/>
              </a:buClr>
              <a:buSzPct val="75000"/>
              <a:buFont typeface="Courier New" charset="2"/>
              <a:buChar char=""/>
            </a:pPr>
            <a:r>
              <a:rPr b="0" lang="fr-FR" sz="1800" spc="-1" strike="noStrike">
                <a:solidFill>
                  <a:srgbClr val="404040"/>
                </a:solidFill>
                <a:latin typeface="Arial"/>
                <a:ea typeface="DejaVu Sans"/>
              </a:rPr>
              <a:t>Concept important : l’ABSTRACTION</a:t>
            </a:r>
            <a:endParaRPr b="0" lang="en-US" sz="1800" spc="-1" strike="noStrike">
              <a:solidFill>
                <a:srgbClr val="000000"/>
              </a:solidFill>
              <a:latin typeface="Arial"/>
            </a:endParaRPr>
          </a:p>
          <a:p>
            <a:pPr lvl="1" marL="863640" indent="0" defTabSz="914400">
              <a:lnSpc>
                <a:spcPct val="100000"/>
              </a:lnSpc>
              <a:spcBef>
                <a:spcPts val="1134"/>
              </a:spcBef>
              <a:buNone/>
            </a:pPr>
            <a:endParaRPr b="0" lang="en-US" sz="1800" spc="-1" strike="noStrike">
              <a:solidFill>
                <a:srgbClr val="000000"/>
              </a:solidFill>
              <a:latin typeface="Arial"/>
            </a:endParaRPr>
          </a:p>
          <a:p>
            <a:pPr indent="0" defTabSz="914400">
              <a:lnSpc>
                <a:spcPct val="100000"/>
              </a:lnSpc>
              <a:spcBef>
                <a:spcPts val="1134"/>
              </a:spcBef>
              <a:buNone/>
              <a:tabLst>
                <a:tab algn="l" pos="0"/>
              </a:tabLst>
            </a:pPr>
            <a:endParaRPr b="0" lang="en-US" sz="1800" spc="-1" strike="noStrike">
              <a:solidFill>
                <a:srgbClr val="000000"/>
              </a:solidFill>
              <a:latin typeface="Arial"/>
            </a:endParaRPr>
          </a:p>
        </p:txBody>
      </p:sp>
      <p:sp>
        <p:nvSpPr>
          <p:cNvPr id="117" name="PlaceHolder 3"/>
          <p:cNvSpPr>
            <a:spLocks noGrp="1"/>
          </p:cNvSpPr>
          <p:nvPr>
            <p:ph type="ftr" idx="18"/>
          </p:nvPr>
        </p:nvSpPr>
        <p:spPr>
          <a:xfrm>
            <a:off x="2340000" y="6426000"/>
            <a:ext cx="4462560" cy="338400"/>
          </a:xfrm>
          <a:prstGeom prst="rect">
            <a:avLst/>
          </a:prstGeom>
          <a:noFill/>
          <a:ln w="0">
            <a:noFill/>
          </a:ln>
        </p:spPr>
        <p:txBody>
          <a:bodyPr lIns="91440" rIns="91440" tIns="45720" bIns="45720" anchor="t">
            <a:noAutofit/>
          </a:bodyPr>
          <a:lstStyle>
            <a:lvl1pPr indent="0" defTabSz="914400">
              <a:lnSpc>
                <a:spcPct val="100000"/>
              </a:lnSpc>
              <a:buNone/>
              <a:tabLst>
                <a:tab algn="l" pos="0"/>
              </a:tabLst>
              <a:defRPr b="0" lang="fr-BE" sz="2400" spc="-1" strike="noStrike">
                <a:solidFill>
                  <a:schemeClr val="dk1"/>
                </a:solidFill>
                <a:latin typeface="Times New Roman"/>
                <a:ea typeface="DejaVu Sans"/>
              </a:defRPr>
            </a:lvl1pPr>
          </a:lstStyle>
          <a:p>
            <a:pPr indent="0" defTabSz="914400">
              <a:lnSpc>
                <a:spcPct val="100000"/>
              </a:lnSpc>
              <a:buNone/>
              <a:tabLst>
                <a:tab algn="l" pos="0"/>
              </a:tabLst>
            </a:pPr>
            <a:r>
              <a:rPr b="0" lang="fr-BE" sz="2400" spc="-1" strike="noStrike">
                <a:solidFill>
                  <a:schemeClr val="dk1"/>
                </a:solidFill>
                <a:latin typeface="Times New Roman"/>
                <a:ea typeface="DejaVu Sans"/>
              </a:rPr>
              <a:t>Abstraction</a:t>
            </a:r>
            <a:endParaRPr b="0" lang="en-US" sz="2400" spc="-1" strike="noStrike">
              <a:solidFill>
                <a:srgbClr val="000000"/>
              </a:solidFill>
              <a:latin typeface="Times New Roman"/>
            </a:endParaRPr>
          </a:p>
        </p:txBody>
      </p:sp>
      <p:sp>
        <p:nvSpPr>
          <p:cNvPr id="118" name="PlaceHolder 4"/>
          <p:cNvSpPr>
            <a:spLocks noGrp="1"/>
          </p:cNvSpPr>
          <p:nvPr>
            <p:ph type="sldNum" idx="19"/>
          </p:nvPr>
        </p:nvSpPr>
        <p:spPr>
          <a:xfrm>
            <a:off x="7020000" y="6426000"/>
            <a:ext cx="1079640" cy="338400"/>
          </a:xfrm>
          <a:prstGeom prst="rect">
            <a:avLst/>
          </a:prstGeom>
          <a:noFill/>
          <a:ln w="0">
            <a:noFill/>
          </a:ln>
        </p:spPr>
        <p:txBody>
          <a:bodyPr lIns="90000" rIns="90000" tIns="45000" bIns="45000" anchor="t">
            <a:noAutofit/>
          </a:bodyPr>
          <a:lstStyle>
            <a:lvl1pPr indent="0" algn="r" defTabSz="914400">
              <a:lnSpc>
                <a:spcPct val="100000"/>
              </a:lnSpc>
              <a:buNone/>
              <a:tabLst>
                <a:tab algn="l" pos="0"/>
              </a:tabLst>
              <a:defRPr b="0" lang="fr-BE" sz="1400" spc="-1" strike="noStrike">
                <a:solidFill>
                  <a:srgbClr val="404040"/>
                </a:solidFill>
                <a:latin typeface="Arial"/>
                <a:ea typeface="ＭＳ Ｐゴシック"/>
              </a:defRPr>
            </a:lvl1pPr>
          </a:lstStyle>
          <a:p>
            <a:pPr indent="0" algn="r" defTabSz="914400">
              <a:lnSpc>
                <a:spcPct val="100000"/>
              </a:lnSpc>
              <a:buNone/>
              <a:tabLst>
                <a:tab algn="l" pos="0"/>
              </a:tabLst>
            </a:pPr>
            <a:fld id="{9E87524F-5BFB-4CD2-818B-4533EB5EC510}" type="slidenum">
              <a:rPr b="0" lang="fr-BE" sz="1400" spc="-1" strike="noStrike">
                <a:solidFill>
                  <a:srgbClr val="404040"/>
                </a:solidFill>
                <a:latin typeface="Arial"/>
                <a:ea typeface="ＭＳ Ｐゴシック"/>
              </a:rPr>
              <a:t>&lt;number&gt;</a:t>
            </a:fld>
            <a:endParaRPr b="0" lang="en-US" sz="1400" spc="-1" strike="noStrike">
              <a:solidFill>
                <a:srgbClr val="000000"/>
              </a:solidFill>
              <a:latin typeface="Times New Roman"/>
            </a:endParaRPr>
          </a:p>
        </p:txBody>
      </p:sp>
      <p:pic>
        <p:nvPicPr>
          <p:cNvPr id="119" name="" descr=""/>
          <p:cNvPicPr/>
          <p:nvPr/>
        </p:nvPicPr>
        <p:blipFill>
          <a:blip r:embed="rId1"/>
          <a:stretch/>
        </p:blipFill>
        <p:spPr>
          <a:xfrm>
            <a:off x="2286000" y="2652480"/>
            <a:ext cx="5029200" cy="3341880"/>
          </a:xfrm>
          <a:prstGeom prst="rect">
            <a:avLst/>
          </a:prstGeom>
          <a:ln w="0">
            <a:noFill/>
          </a:ln>
        </p:spPr>
      </p:pic>
    </p:spTree>
  </p:cSld>
  <mc:AlternateContent>
    <mc:Choice Requires="p14">
      <p:transition spd="slow" p14:dur="3000">
        <p:fade/>
      </p:transition>
    </mc:Choice>
    <mc:Fallback>
      <p:transition spd="slow">
        <p:fad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61560"/>
            <a:ext cx="8228160" cy="94464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fr-FR" sz="3200" spc="-1" strike="noStrike">
                <a:solidFill>
                  <a:srgbClr val="ffffff"/>
                </a:solidFill>
                <a:latin typeface="Verdana"/>
                <a:ea typeface="DejaVu Sans"/>
              </a:rPr>
              <a:t>Définitions</a:t>
            </a:r>
            <a:endParaRPr b="0" lang="en-US" sz="3200" spc="-1" strike="noStrike">
              <a:solidFill>
                <a:srgbClr val="000000"/>
              </a:solidFill>
              <a:latin typeface="Arial"/>
            </a:endParaRPr>
          </a:p>
        </p:txBody>
      </p:sp>
      <p:sp>
        <p:nvSpPr>
          <p:cNvPr id="121" name="PlaceHolder 2"/>
          <p:cNvSpPr>
            <a:spLocks noGrp="1"/>
          </p:cNvSpPr>
          <p:nvPr>
            <p:ph/>
          </p:nvPr>
        </p:nvSpPr>
        <p:spPr>
          <a:xfrm>
            <a:off x="482760" y="1512000"/>
            <a:ext cx="8228160" cy="4818240"/>
          </a:xfrm>
          <a:prstGeom prst="rect">
            <a:avLst/>
          </a:prstGeom>
          <a:noFill/>
          <a:ln w="0">
            <a:noFill/>
          </a:ln>
        </p:spPr>
        <p:txBody>
          <a:bodyPr lIns="91440" rIns="91440" tIns="45720" bIns="45720" anchor="t">
            <a:noAutofit/>
          </a:bodyPr>
          <a:p>
            <a:pPr marL="431280" indent="-324000" defTabSz="914400">
              <a:lnSpc>
                <a:spcPct val="100000"/>
              </a:lnSpc>
              <a:spcBef>
                <a:spcPts val="1417"/>
              </a:spcBef>
              <a:buClr>
                <a:srgbClr val="000000"/>
              </a:buClr>
              <a:buSzPct val="45000"/>
              <a:buFont typeface="Arial" charset="2"/>
              <a:buChar char=""/>
            </a:pPr>
            <a:r>
              <a:rPr b="0" lang="fr-FR" sz="3600" spc="-1" strike="noStrike">
                <a:solidFill>
                  <a:srgbClr val="404040"/>
                </a:solidFill>
                <a:latin typeface="Arial"/>
                <a:ea typeface="DejaVu Sans"/>
              </a:rPr>
              <a:t>Architecture</a:t>
            </a:r>
            <a:endParaRPr b="0" lang="en-US" sz="3600" spc="-1" strike="noStrike">
              <a:solidFill>
                <a:srgbClr val="000000"/>
              </a:solidFill>
              <a:latin typeface="Arial"/>
            </a:endParaRPr>
          </a:p>
          <a:p>
            <a:pPr lvl="1" marL="863640" indent="-324000" defTabSz="914400">
              <a:lnSpc>
                <a:spcPct val="100000"/>
              </a:lnSpc>
              <a:spcBef>
                <a:spcPts val="1134"/>
              </a:spcBef>
              <a:buClr>
                <a:srgbClr val="000000"/>
              </a:buClr>
              <a:buSzPct val="75000"/>
              <a:buFont typeface="Courier New" charset="2"/>
              <a:buChar char=""/>
            </a:pPr>
            <a:r>
              <a:rPr b="0" lang="fr-FR" sz="1800" spc="-1" strike="noStrike">
                <a:solidFill>
                  <a:srgbClr val="404040"/>
                </a:solidFill>
                <a:latin typeface="Arial"/>
                <a:ea typeface="DejaVu Sans"/>
              </a:rPr>
              <a:t>Abstraction appliquée aux ordinateurs :</a:t>
            </a:r>
            <a:endParaRPr b="0" lang="en-US" sz="1800" spc="-1" strike="noStrike">
              <a:solidFill>
                <a:srgbClr val="000000"/>
              </a:solidFill>
              <a:latin typeface="Arial"/>
            </a:endParaRPr>
          </a:p>
          <a:p>
            <a:pPr lvl="1" marL="863640" indent="-324000" defTabSz="914400">
              <a:lnSpc>
                <a:spcPct val="100000"/>
              </a:lnSpc>
              <a:spcBef>
                <a:spcPts val="1134"/>
              </a:spcBef>
              <a:buClr>
                <a:srgbClr val="000000"/>
              </a:buClr>
              <a:buSzPct val="75000"/>
              <a:buFont typeface="Courier New" charset="2"/>
              <a:buChar char=""/>
            </a:pPr>
            <a:r>
              <a:rPr b="0" lang="fr-FR" sz="1800" spc="-1" strike="noStrike">
                <a:solidFill>
                  <a:srgbClr val="404040"/>
                </a:solidFill>
                <a:latin typeface="Arial"/>
                <a:ea typeface="DejaVu Sans"/>
              </a:rPr>
              <a:t>La plupart sont composés des mêmes éléments principaux : une unité centrale de traitement (CPU), un écran, un clavier et un dispositif de stockage secondaire. </a:t>
            </a:r>
            <a:endParaRPr b="0" lang="en-US" sz="1800" spc="-1" strike="noStrike">
              <a:solidFill>
                <a:srgbClr val="000000"/>
              </a:solidFill>
              <a:latin typeface="Arial"/>
            </a:endParaRPr>
          </a:p>
          <a:p>
            <a:pPr lvl="1" marL="863640" indent="-324000" defTabSz="914400">
              <a:lnSpc>
                <a:spcPct val="100000"/>
              </a:lnSpc>
              <a:spcBef>
                <a:spcPts val="1134"/>
              </a:spcBef>
              <a:buClr>
                <a:srgbClr val="000000"/>
              </a:buClr>
              <a:buSzPct val="75000"/>
              <a:buFont typeface="Courier New" charset="2"/>
              <a:buChar char=""/>
            </a:pPr>
            <a:r>
              <a:rPr b="0" lang="fr-FR" sz="1800" spc="-1" strike="noStrike">
                <a:solidFill>
                  <a:srgbClr val="404040"/>
                </a:solidFill>
                <a:latin typeface="Arial"/>
                <a:ea typeface="DejaVu Sans"/>
              </a:rPr>
              <a:t>Nous pouvons prendre n'importe lequel de ces éléments et le décomposer davantage. Par exemple, une CPU comprend généralement une mémoire principale, une unité arithmétique/logique(ALU) et un bus auquel sont connectés des périphériques. </a:t>
            </a:r>
            <a:endParaRPr b="0" lang="en-US" sz="1800" spc="-1" strike="noStrike">
              <a:solidFill>
                <a:srgbClr val="000000"/>
              </a:solidFill>
              <a:latin typeface="Arial"/>
            </a:endParaRPr>
          </a:p>
          <a:p>
            <a:pPr lvl="1" marL="863640" indent="-324000" defTabSz="914400">
              <a:lnSpc>
                <a:spcPct val="100000"/>
              </a:lnSpc>
              <a:spcBef>
                <a:spcPts val="1134"/>
              </a:spcBef>
              <a:buClr>
                <a:srgbClr val="000000"/>
              </a:buClr>
              <a:buSzPct val="75000"/>
              <a:buFont typeface="Courier New" charset="2"/>
              <a:buChar char=""/>
            </a:pPr>
            <a:r>
              <a:rPr b="0" lang="fr-FR" sz="1800" spc="-1" strike="noStrike">
                <a:solidFill>
                  <a:srgbClr val="404040"/>
                </a:solidFill>
                <a:latin typeface="Arial"/>
                <a:ea typeface="DejaVu Sans"/>
              </a:rPr>
              <a:t>Chacune de ces parties peut à son tour être décomposée : une ALU peut être divisée en registres et en circuits logiques, qui sont eux-mêmes construits à partir d'éléments encore plus primitifs, tels que des portes NAND, des inverseurs, etc.</a:t>
            </a:r>
            <a:endParaRPr b="0" lang="en-US" sz="1800" spc="-1" strike="noStrike">
              <a:solidFill>
                <a:srgbClr val="000000"/>
              </a:solidFill>
              <a:latin typeface="Arial"/>
            </a:endParaRPr>
          </a:p>
          <a:p>
            <a:pPr lvl="1" marL="863640" indent="0" defTabSz="914400">
              <a:lnSpc>
                <a:spcPct val="100000"/>
              </a:lnSpc>
              <a:spcBef>
                <a:spcPts val="1134"/>
              </a:spcBef>
              <a:buNone/>
            </a:pPr>
            <a:endParaRPr b="0" lang="en-US" sz="1800" spc="-1" strike="noStrike">
              <a:solidFill>
                <a:srgbClr val="000000"/>
              </a:solidFill>
              <a:latin typeface="Arial"/>
            </a:endParaRPr>
          </a:p>
          <a:p>
            <a:pPr indent="0" defTabSz="914400">
              <a:lnSpc>
                <a:spcPct val="100000"/>
              </a:lnSpc>
              <a:spcBef>
                <a:spcPts val="1134"/>
              </a:spcBef>
              <a:buNone/>
              <a:tabLst>
                <a:tab algn="l" pos="0"/>
              </a:tabLst>
            </a:pPr>
            <a:endParaRPr b="0" lang="en-US" sz="1800" spc="-1" strike="noStrike">
              <a:solidFill>
                <a:srgbClr val="000000"/>
              </a:solidFill>
              <a:latin typeface="Arial"/>
            </a:endParaRPr>
          </a:p>
        </p:txBody>
      </p:sp>
      <p:sp>
        <p:nvSpPr>
          <p:cNvPr id="122" name="PlaceHolder 3"/>
          <p:cNvSpPr>
            <a:spLocks noGrp="1"/>
          </p:cNvSpPr>
          <p:nvPr>
            <p:ph type="ftr" idx="20"/>
          </p:nvPr>
        </p:nvSpPr>
        <p:spPr>
          <a:xfrm>
            <a:off x="2340000" y="6426000"/>
            <a:ext cx="4462560" cy="338400"/>
          </a:xfrm>
          <a:prstGeom prst="rect">
            <a:avLst/>
          </a:prstGeom>
          <a:noFill/>
          <a:ln w="0">
            <a:noFill/>
          </a:ln>
        </p:spPr>
        <p:txBody>
          <a:bodyPr lIns="91440" rIns="91440" tIns="45720" bIns="45720" anchor="t">
            <a:noAutofit/>
          </a:bodyPr>
          <a:lstStyle>
            <a:lvl1pPr indent="0" defTabSz="914400">
              <a:lnSpc>
                <a:spcPct val="100000"/>
              </a:lnSpc>
              <a:buNone/>
              <a:tabLst>
                <a:tab algn="l" pos="0"/>
              </a:tabLst>
              <a:defRPr b="0" lang="fr-BE" sz="2400" spc="-1" strike="noStrike">
                <a:solidFill>
                  <a:schemeClr val="dk1"/>
                </a:solidFill>
                <a:latin typeface="Times New Roman"/>
                <a:ea typeface="DejaVu Sans"/>
              </a:defRPr>
            </a:lvl1pPr>
          </a:lstStyle>
          <a:p>
            <a:pPr indent="0" defTabSz="914400">
              <a:lnSpc>
                <a:spcPct val="100000"/>
              </a:lnSpc>
              <a:buNone/>
              <a:tabLst>
                <a:tab algn="l" pos="0"/>
              </a:tabLst>
            </a:pPr>
            <a:r>
              <a:rPr b="0" lang="fr-BE" sz="2400" spc="-1" strike="noStrike">
                <a:solidFill>
                  <a:schemeClr val="dk1"/>
                </a:solidFill>
                <a:latin typeface="Times New Roman"/>
                <a:ea typeface="DejaVu Sans"/>
              </a:rPr>
              <a:t>Abstraction</a:t>
            </a:r>
            <a:endParaRPr b="0" lang="en-US" sz="2400" spc="-1" strike="noStrike">
              <a:solidFill>
                <a:srgbClr val="000000"/>
              </a:solidFill>
              <a:latin typeface="Times New Roman"/>
            </a:endParaRPr>
          </a:p>
        </p:txBody>
      </p:sp>
      <p:sp>
        <p:nvSpPr>
          <p:cNvPr id="123" name="PlaceHolder 4"/>
          <p:cNvSpPr>
            <a:spLocks noGrp="1"/>
          </p:cNvSpPr>
          <p:nvPr>
            <p:ph type="sldNum" idx="21"/>
          </p:nvPr>
        </p:nvSpPr>
        <p:spPr>
          <a:xfrm>
            <a:off x="7020000" y="6426000"/>
            <a:ext cx="1079640" cy="338400"/>
          </a:xfrm>
          <a:prstGeom prst="rect">
            <a:avLst/>
          </a:prstGeom>
          <a:noFill/>
          <a:ln w="0">
            <a:noFill/>
          </a:ln>
        </p:spPr>
        <p:txBody>
          <a:bodyPr lIns="90000" rIns="90000" tIns="45000" bIns="45000" anchor="t">
            <a:noAutofit/>
          </a:bodyPr>
          <a:lstStyle>
            <a:lvl1pPr indent="0" algn="r" defTabSz="914400">
              <a:lnSpc>
                <a:spcPct val="100000"/>
              </a:lnSpc>
              <a:buNone/>
              <a:tabLst>
                <a:tab algn="l" pos="0"/>
              </a:tabLst>
              <a:defRPr b="0" lang="fr-BE" sz="1400" spc="-1" strike="noStrike">
                <a:solidFill>
                  <a:srgbClr val="404040"/>
                </a:solidFill>
                <a:latin typeface="Arial"/>
                <a:ea typeface="ＭＳ Ｐゴシック"/>
              </a:defRPr>
            </a:lvl1pPr>
          </a:lstStyle>
          <a:p>
            <a:pPr indent="0" algn="r" defTabSz="914400">
              <a:lnSpc>
                <a:spcPct val="100000"/>
              </a:lnSpc>
              <a:buNone/>
              <a:tabLst>
                <a:tab algn="l" pos="0"/>
              </a:tabLst>
            </a:pPr>
            <a:fld id="{64D88CA9-EC3A-4F96-9F30-10D08101813A}" type="slidenum">
              <a:rPr b="0" lang="fr-BE" sz="1400" spc="-1" strike="noStrike">
                <a:solidFill>
                  <a:srgbClr val="404040"/>
                </a:solidFill>
                <a:latin typeface="Arial"/>
                <a:ea typeface="ＭＳ Ｐゴシック"/>
              </a:rPr>
              <a:t>&lt;number&gt;</a:t>
            </a:fld>
            <a:endParaRPr b="0" lang="en-US" sz="1400" spc="-1" strike="noStrike">
              <a:solidFill>
                <a:srgbClr val="000000"/>
              </a:solidFill>
              <a:latin typeface="Times New Roman"/>
            </a:endParaRPr>
          </a:p>
        </p:txBody>
      </p:sp>
    </p:spTree>
  </p:cSld>
  <mc:AlternateContent>
    <mc:Choice Requires="p14">
      <p:transition spd="slow" p14:dur="3000">
        <p:fade/>
      </p:transition>
    </mc:Choice>
    <mc:Fallback>
      <p:transition spd="slow">
        <p:fad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61560"/>
            <a:ext cx="8228160" cy="94464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fr-FR" sz="3200" spc="-1" strike="noStrike">
                <a:solidFill>
                  <a:srgbClr val="ffffff"/>
                </a:solidFill>
                <a:latin typeface="Verdana"/>
                <a:ea typeface="DejaVu Sans"/>
              </a:rPr>
              <a:t>Définitions</a:t>
            </a:r>
            <a:endParaRPr b="0" lang="en-US" sz="3200" spc="-1" strike="noStrike">
              <a:solidFill>
                <a:srgbClr val="000000"/>
              </a:solidFill>
              <a:latin typeface="Arial"/>
            </a:endParaRPr>
          </a:p>
        </p:txBody>
      </p:sp>
      <p:sp>
        <p:nvSpPr>
          <p:cNvPr id="125" name="PlaceHolder 2"/>
          <p:cNvSpPr>
            <a:spLocks noGrp="1"/>
          </p:cNvSpPr>
          <p:nvPr>
            <p:ph/>
          </p:nvPr>
        </p:nvSpPr>
        <p:spPr>
          <a:xfrm>
            <a:off x="457200" y="1512000"/>
            <a:ext cx="8228160" cy="4818240"/>
          </a:xfrm>
          <a:prstGeom prst="rect">
            <a:avLst/>
          </a:prstGeom>
          <a:noFill/>
          <a:ln w="0">
            <a:noFill/>
          </a:ln>
        </p:spPr>
        <p:txBody>
          <a:bodyPr lIns="91440" rIns="91440" tIns="45720" bIns="45720" anchor="t">
            <a:noAutofit/>
          </a:bodyPr>
          <a:p>
            <a:pPr marL="431280" indent="-324000" defTabSz="914400">
              <a:lnSpc>
                <a:spcPct val="100000"/>
              </a:lnSpc>
              <a:spcBef>
                <a:spcPts val="1417"/>
              </a:spcBef>
              <a:buClr>
                <a:srgbClr val="000000"/>
              </a:buClr>
              <a:buSzPct val="45000"/>
              <a:buFont typeface="Arial" charset="2"/>
              <a:buChar char=""/>
            </a:pPr>
            <a:r>
              <a:rPr b="0" lang="fr-FR" sz="3600" spc="-1" strike="noStrike">
                <a:solidFill>
                  <a:srgbClr val="404040"/>
                </a:solidFill>
                <a:latin typeface="Arial"/>
                <a:ea typeface="DejaVu Sans"/>
              </a:rPr>
              <a:t>Architecture</a:t>
            </a:r>
            <a:endParaRPr b="0" lang="en-US" sz="3600" spc="-1" strike="noStrike">
              <a:solidFill>
                <a:srgbClr val="000000"/>
              </a:solidFill>
              <a:latin typeface="Arial"/>
            </a:endParaRPr>
          </a:p>
          <a:p>
            <a:pPr lvl="4" marL="2160000" indent="-216000" defTabSz="914400">
              <a:lnSpc>
                <a:spcPct val="100000"/>
              </a:lnSpc>
              <a:spcBef>
                <a:spcPts val="283"/>
              </a:spcBef>
              <a:buClr>
                <a:srgbClr val="000000"/>
              </a:buClr>
              <a:buSzPct val="45000"/>
              <a:buFont typeface="Wingdings" charset="2"/>
              <a:buChar char=""/>
            </a:pPr>
            <a:r>
              <a:rPr b="0" lang="fr-FR" sz="1800" spc="-1" strike="noStrike">
                <a:solidFill>
                  <a:srgbClr val="404040"/>
                </a:solidFill>
                <a:latin typeface="Arial"/>
                <a:ea typeface="DejaVu Sans"/>
              </a:rPr>
              <a:t>Au niveau d'abstraction le plus bas se trouve la physique, le mouvement des électrons. Le comportement des électrons est décrit par la mécanique quantique et les équations de Maxwell.</a:t>
            </a:r>
            <a:endParaRPr b="0" lang="en-US" sz="1800" spc="-1" strike="noStrike">
              <a:solidFill>
                <a:srgbClr val="000000"/>
              </a:solidFill>
              <a:latin typeface="Arial"/>
            </a:endParaRPr>
          </a:p>
          <a:p>
            <a:pPr lvl="4" marL="2160000" indent="-216000" defTabSz="914400">
              <a:lnSpc>
                <a:spcPct val="100000"/>
              </a:lnSpc>
              <a:spcBef>
                <a:spcPts val="283"/>
              </a:spcBef>
              <a:buClr>
                <a:srgbClr val="000000"/>
              </a:buClr>
              <a:buSzPct val="45000"/>
              <a:buFont typeface="Wingdings" charset="2"/>
              <a:buChar char=""/>
            </a:pPr>
            <a:r>
              <a:rPr b="0" lang="fr-FR" sz="1800" spc="-1" strike="noStrike">
                <a:solidFill>
                  <a:srgbClr val="404040"/>
                </a:solidFill>
                <a:latin typeface="Arial"/>
                <a:ea typeface="DejaVu Sans"/>
              </a:rPr>
              <a:t>Notre système est construit à partir d’éléments électroniques tels que des transistors (ou des tubes à vide, autrefois). Ces dispositifs peuvent être modélisés par la relation entre la tension et le courant mesurés à leurs connections. A</a:t>
            </a:r>
            <a:r>
              <a:rPr b="0" lang="fr-FR" sz="1800" spc="-1" strike="noStrike">
                <a:solidFill>
                  <a:srgbClr val="404040"/>
                </a:solidFill>
                <a:latin typeface="Arial"/>
                <a:ea typeface="DejaVu Sans"/>
              </a:rPr>
              <a:t> ce niveau d’abstraction, nous pouvons ignorer les électrons individuels.</a:t>
            </a:r>
            <a:endParaRPr b="0" lang="en-US" sz="1800" spc="-1" strike="noStrike">
              <a:solidFill>
                <a:srgbClr val="000000"/>
              </a:solidFill>
              <a:latin typeface="Arial"/>
            </a:endParaRPr>
          </a:p>
          <a:p>
            <a:pPr lvl="4" marL="2160000" indent="-216000" defTabSz="914400">
              <a:lnSpc>
                <a:spcPct val="100000"/>
              </a:lnSpc>
              <a:spcBef>
                <a:spcPts val="283"/>
              </a:spcBef>
              <a:buClr>
                <a:srgbClr val="000000"/>
              </a:buClr>
              <a:buSzPct val="45000"/>
              <a:buFont typeface="Wingdings" charset="2"/>
              <a:buChar char=""/>
            </a:pPr>
            <a:r>
              <a:rPr b="0" lang="fr-FR" sz="1800" spc="-1" strike="noStrike">
                <a:solidFill>
                  <a:srgbClr val="404040"/>
                </a:solidFill>
                <a:latin typeface="Arial"/>
                <a:ea typeface="DejaVu Sans"/>
              </a:rPr>
              <a:t>Le niveau d'abstraction suivant est celui des circuits analogiques, dans lesquels sont créés des composants tels que des amplificateurs. Les circuits analogiques entrent et sortent une gamme continue de tensions.</a:t>
            </a:r>
            <a:endParaRPr b="0" lang="en-US" sz="1800" spc="-1" strike="noStrike">
              <a:solidFill>
                <a:srgbClr val="000000"/>
              </a:solidFill>
              <a:latin typeface="Arial"/>
            </a:endParaRPr>
          </a:p>
          <a:p>
            <a:pPr lvl="1" marL="863640" indent="0" defTabSz="914400">
              <a:lnSpc>
                <a:spcPct val="100000"/>
              </a:lnSpc>
              <a:spcBef>
                <a:spcPts val="1134"/>
              </a:spcBef>
              <a:buNone/>
            </a:pPr>
            <a:r>
              <a:rPr b="0" lang="fr-FR" sz="1800" spc="-1" strike="noStrike">
                <a:solidFill>
                  <a:srgbClr val="404040"/>
                </a:solidFill>
                <a:latin typeface="Arial"/>
                <a:ea typeface="DejaVu Sans"/>
              </a:rPr>
              <a:t> </a:t>
            </a:r>
            <a:endParaRPr b="0" lang="en-US" sz="1800" spc="-1" strike="noStrike">
              <a:solidFill>
                <a:srgbClr val="000000"/>
              </a:solidFill>
              <a:latin typeface="Arial"/>
            </a:endParaRPr>
          </a:p>
          <a:p>
            <a:pPr lvl="1" marL="863640" indent="0" defTabSz="914400">
              <a:lnSpc>
                <a:spcPct val="100000"/>
              </a:lnSpc>
              <a:spcBef>
                <a:spcPts val="1134"/>
              </a:spcBef>
              <a:buNone/>
            </a:pPr>
            <a:endParaRPr b="0" lang="en-US" sz="1800" spc="-1" strike="noStrike">
              <a:solidFill>
                <a:srgbClr val="000000"/>
              </a:solidFill>
              <a:latin typeface="Arial"/>
            </a:endParaRPr>
          </a:p>
          <a:p>
            <a:pPr indent="0" defTabSz="914400">
              <a:lnSpc>
                <a:spcPct val="100000"/>
              </a:lnSpc>
              <a:spcBef>
                <a:spcPts val="1134"/>
              </a:spcBef>
              <a:buNone/>
              <a:tabLst>
                <a:tab algn="l" pos="0"/>
              </a:tabLst>
            </a:pPr>
            <a:endParaRPr b="0" lang="en-US" sz="1800" spc="-1" strike="noStrike">
              <a:solidFill>
                <a:srgbClr val="000000"/>
              </a:solidFill>
              <a:latin typeface="Arial"/>
            </a:endParaRPr>
          </a:p>
        </p:txBody>
      </p:sp>
      <p:sp>
        <p:nvSpPr>
          <p:cNvPr id="126" name="PlaceHolder 3"/>
          <p:cNvSpPr>
            <a:spLocks noGrp="1"/>
          </p:cNvSpPr>
          <p:nvPr>
            <p:ph type="ftr" idx="22"/>
          </p:nvPr>
        </p:nvSpPr>
        <p:spPr>
          <a:xfrm>
            <a:off x="2340000" y="6426000"/>
            <a:ext cx="4462560" cy="338400"/>
          </a:xfrm>
          <a:prstGeom prst="rect">
            <a:avLst/>
          </a:prstGeom>
          <a:noFill/>
          <a:ln w="0">
            <a:noFill/>
          </a:ln>
        </p:spPr>
        <p:txBody>
          <a:bodyPr lIns="91440" rIns="91440" tIns="45720" bIns="45720" anchor="t">
            <a:noAutofit/>
          </a:bodyPr>
          <a:lstStyle>
            <a:lvl1pPr indent="0" defTabSz="914400">
              <a:lnSpc>
                <a:spcPct val="100000"/>
              </a:lnSpc>
              <a:buNone/>
              <a:tabLst>
                <a:tab algn="l" pos="0"/>
              </a:tabLst>
              <a:defRPr b="0" lang="fr-BE" sz="2400" spc="-1" strike="noStrike">
                <a:solidFill>
                  <a:schemeClr val="dk1"/>
                </a:solidFill>
                <a:latin typeface="Times New Roman"/>
                <a:ea typeface="DejaVu Sans"/>
              </a:defRPr>
            </a:lvl1pPr>
          </a:lstStyle>
          <a:p>
            <a:pPr indent="0" defTabSz="914400">
              <a:lnSpc>
                <a:spcPct val="100000"/>
              </a:lnSpc>
              <a:buNone/>
              <a:tabLst>
                <a:tab algn="l" pos="0"/>
              </a:tabLst>
            </a:pPr>
            <a:r>
              <a:rPr b="0" lang="fr-BE" sz="2400" spc="-1" strike="noStrike">
                <a:solidFill>
                  <a:schemeClr val="dk1"/>
                </a:solidFill>
                <a:latin typeface="Times New Roman"/>
                <a:ea typeface="DejaVu Sans"/>
              </a:rPr>
              <a:t>Niveaux d’abstraction</a:t>
            </a:r>
            <a:endParaRPr b="0" lang="en-US" sz="2400" spc="-1" strike="noStrike">
              <a:solidFill>
                <a:srgbClr val="000000"/>
              </a:solidFill>
              <a:latin typeface="Times New Roman"/>
            </a:endParaRPr>
          </a:p>
        </p:txBody>
      </p:sp>
      <p:sp>
        <p:nvSpPr>
          <p:cNvPr id="127" name="PlaceHolder 4"/>
          <p:cNvSpPr>
            <a:spLocks noGrp="1"/>
          </p:cNvSpPr>
          <p:nvPr>
            <p:ph type="sldNum" idx="23"/>
          </p:nvPr>
        </p:nvSpPr>
        <p:spPr>
          <a:xfrm>
            <a:off x="7020000" y="6426000"/>
            <a:ext cx="1079640" cy="338400"/>
          </a:xfrm>
          <a:prstGeom prst="rect">
            <a:avLst/>
          </a:prstGeom>
          <a:noFill/>
          <a:ln w="0">
            <a:noFill/>
          </a:ln>
        </p:spPr>
        <p:txBody>
          <a:bodyPr lIns="90000" rIns="90000" tIns="45000" bIns="45000" anchor="t">
            <a:noAutofit/>
          </a:bodyPr>
          <a:lstStyle>
            <a:lvl1pPr indent="0" algn="r" defTabSz="914400">
              <a:lnSpc>
                <a:spcPct val="100000"/>
              </a:lnSpc>
              <a:buNone/>
              <a:tabLst>
                <a:tab algn="l" pos="0"/>
              </a:tabLst>
              <a:defRPr b="0" lang="fr-BE" sz="1400" spc="-1" strike="noStrike">
                <a:solidFill>
                  <a:srgbClr val="404040"/>
                </a:solidFill>
                <a:latin typeface="Arial"/>
                <a:ea typeface="ＭＳ Ｐゴシック"/>
              </a:defRPr>
            </a:lvl1pPr>
          </a:lstStyle>
          <a:p>
            <a:pPr indent="0" algn="r" defTabSz="914400">
              <a:lnSpc>
                <a:spcPct val="100000"/>
              </a:lnSpc>
              <a:buNone/>
              <a:tabLst>
                <a:tab algn="l" pos="0"/>
              </a:tabLst>
            </a:pPr>
            <a:fld id="{A099B79D-6FCD-4278-B231-FC8A100007A5}" type="slidenum">
              <a:rPr b="0" lang="fr-BE" sz="1400" spc="-1" strike="noStrike">
                <a:solidFill>
                  <a:srgbClr val="404040"/>
                </a:solidFill>
                <a:latin typeface="Arial"/>
                <a:ea typeface="ＭＳ Ｐゴシック"/>
              </a:rPr>
              <a:t>&lt;number&gt;</a:t>
            </a:fld>
            <a:endParaRPr b="0" lang="en-US" sz="1400" spc="-1" strike="noStrike">
              <a:solidFill>
                <a:srgbClr val="000000"/>
              </a:solidFill>
              <a:latin typeface="Times New Roman"/>
            </a:endParaRPr>
          </a:p>
        </p:txBody>
      </p:sp>
      <p:pic>
        <p:nvPicPr>
          <p:cNvPr id="128" name="" descr=""/>
          <p:cNvPicPr/>
          <p:nvPr/>
        </p:nvPicPr>
        <p:blipFill>
          <a:blip r:embed="rId1"/>
          <a:stretch/>
        </p:blipFill>
        <p:spPr>
          <a:xfrm>
            <a:off x="445320" y="2057400"/>
            <a:ext cx="1840680" cy="4142520"/>
          </a:xfrm>
          <a:prstGeom prst="rect">
            <a:avLst/>
          </a:prstGeom>
          <a:ln w="0">
            <a:noFill/>
          </a:ln>
        </p:spPr>
      </p:pic>
    </p:spTree>
  </p:cSld>
  <mc:AlternateContent>
    <mc:Choice Requires="p14">
      <p:transition spd="slow" p14:dur="3000">
        <p:fade/>
      </p:transition>
    </mc:Choice>
    <mc:Fallback>
      <p:transition spd="slow">
        <p:fade/>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61560"/>
            <a:ext cx="8228160" cy="94464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fr-FR" sz="3200" spc="-1" strike="noStrike">
                <a:solidFill>
                  <a:srgbClr val="ffffff"/>
                </a:solidFill>
                <a:latin typeface="Verdana"/>
                <a:ea typeface="DejaVu Sans"/>
              </a:rPr>
              <a:t>Définitions</a:t>
            </a:r>
            <a:endParaRPr b="0" lang="en-US" sz="3200" spc="-1" strike="noStrike">
              <a:solidFill>
                <a:srgbClr val="000000"/>
              </a:solidFill>
              <a:latin typeface="Arial"/>
            </a:endParaRPr>
          </a:p>
        </p:txBody>
      </p:sp>
      <p:sp>
        <p:nvSpPr>
          <p:cNvPr id="130" name="PlaceHolder 2"/>
          <p:cNvSpPr>
            <a:spLocks noGrp="1"/>
          </p:cNvSpPr>
          <p:nvPr>
            <p:ph/>
          </p:nvPr>
        </p:nvSpPr>
        <p:spPr>
          <a:xfrm>
            <a:off x="457200" y="1512000"/>
            <a:ext cx="8228160" cy="4818240"/>
          </a:xfrm>
          <a:prstGeom prst="rect">
            <a:avLst/>
          </a:prstGeom>
          <a:noFill/>
          <a:ln w="0">
            <a:noFill/>
          </a:ln>
        </p:spPr>
        <p:txBody>
          <a:bodyPr lIns="91440" rIns="91440" tIns="45720" bIns="45720" anchor="t">
            <a:noAutofit/>
          </a:bodyPr>
          <a:p>
            <a:pPr marL="431280" indent="-324000" defTabSz="914400">
              <a:lnSpc>
                <a:spcPct val="100000"/>
              </a:lnSpc>
              <a:spcBef>
                <a:spcPts val="1417"/>
              </a:spcBef>
              <a:buClr>
                <a:srgbClr val="000000"/>
              </a:buClr>
              <a:buSzPct val="45000"/>
              <a:buFont typeface="Arial" charset="2"/>
              <a:buChar char=""/>
            </a:pPr>
            <a:r>
              <a:rPr b="0" lang="fr-FR" sz="3600" spc="-1" strike="noStrike">
                <a:solidFill>
                  <a:srgbClr val="404040"/>
                </a:solidFill>
                <a:latin typeface="Arial"/>
                <a:ea typeface="DejaVu Sans"/>
              </a:rPr>
              <a:t>Architecture</a:t>
            </a:r>
            <a:endParaRPr b="0" lang="en-US" sz="3600" spc="-1" strike="noStrike">
              <a:solidFill>
                <a:srgbClr val="000000"/>
              </a:solidFill>
              <a:latin typeface="Arial"/>
            </a:endParaRPr>
          </a:p>
          <a:p>
            <a:pPr lvl="4" marL="2160000" indent="-216000" defTabSz="914400">
              <a:lnSpc>
                <a:spcPct val="100000"/>
              </a:lnSpc>
              <a:spcBef>
                <a:spcPts val="283"/>
              </a:spcBef>
              <a:buClr>
                <a:srgbClr val="000000"/>
              </a:buClr>
              <a:buSzPct val="45000"/>
              <a:buFont typeface="Wingdings" charset="2"/>
              <a:buChar char=""/>
            </a:pPr>
            <a:r>
              <a:rPr b="0" lang="fr-FR" sz="1800" spc="-1" strike="noStrike">
                <a:solidFill>
                  <a:srgbClr val="404040"/>
                </a:solidFill>
                <a:latin typeface="Arial"/>
                <a:ea typeface="DejaVu Sans"/>
              </a:rPr>
              <a:t>Les circuits numériques tels que les portes logiques limitent les tensions dans des plages discrètes, que nous utiliserons pour définir les valeurs binaires 0 et 1.</a:t>
            </a:r>
            <a:endParaRPr b="0" lang="en-US" sz="1800" spc="-1" strike="noStrike">
              <a:solidFill>
                <a:srgbClr val="000000"/>
              </a:solidFill>
              <a:latin typeface="Arial"/>
            </a:endParaRPr>
          </a:p>
          <a:p>
            <a:pPr lvl="4" marL="2160000" indent="-216000" defTabSz="914400">
              <a:lnSpc>
                <a:spcPct val="100000"/>
              </a:lnSpc>
              <a:spcBef>
                <a:spcPts val="283"/>
              </a:spcBef>
              <a:buClr>
                <a:srgbClr val="000000"/>
              </a:buClr>
              <a:buSzPct val="45000"/>
              <a:buFont typeface="Wingdings" charset="2"/>
              <a:buChar char=""/>
            </a:pPr>
            <a:r>
              <a:rPr b="0" lang="fr-FR" sz="1800" spc="-1" strike="noStrike">
                <a:solidFill>
                  <a:srgbClr val="404040"/>
                </a:solidFill>
                <a:latin typeface="Arial"/>
                <a:ea typeface="DejaVu Sans"/>
              </a:rPr>
              <a:t>Dans la conception logique, nous construisons des structures plus complexes, telles que des additionneurs ou des mémoires, à partir de circuits numériques plus simples.</a:t>
            </a:r>
            <a:endParaRPr b="0" lang="en-US" sz="1800" spc="-1" strike="noStrike">
              <a:solidFill>
                <a:srgbClr val="000000"/>
              </a:solidFill>
              <a:latin typeface="Arial"/>
            </a:endParaRPr>
          </a:p>
          <a:p>
            <a:pPr lvl="4" marL="2160000" indent="-216000" defTabSz="914400">
              <a:lnSpc>
                <a:spcPct val="100000"/>
              </a:lnSpc>
              <a:spcBef>
                <a:spcPts val="283"/>
              </a:spcBef>
              <a:buClr>
                <a:srgbClr val="000000"/>
              </a:buClr>
              <a:buSzPct val="45000"/>
              <a:buFont typeface="Wingdings" charset="2"/>
              <a:buChar char=""/>
            </a:pPr>
            <a:r>
              <a:rPr b="0" lang="fr-FR" sz="1800" spc="-1" strike="noStrike">
                <a:solidFill>
                  <a:srgbClr val="404040"/>
                </a:solidFill>
                <a:latin typeface="Arial"/>
                <a:ea typeface="DejaVu Sans"/>
              </a:rPr>
              <a:t>Le niveau microarchitecture est le lien entre la partie logicielle et la partie hardware</a:t>
            </a:r>
            <a:endParaRPr b="0" lang="en-US" sz="1800" spc="-1" strike="noStrike">
              <a:solidFill>
                <a:srgbClr val="000000"/>
              </a:solidFill>
              <a:latin typeface="Arial"/>
            </a:endParaRPr>
          </a:p>
          <a:p>
            <a:pPr lvl="4" marL="2160000" indent="-216000" defTabSz="914400">
              <a:lnSpc>
                <a:spcPct val="100000"/>
              </a:lnSpc>
              <a:spcBef>
                <a:spcPts val="283"/>
              </a:spcBef>
              <a:buClr>
                <a:srgbClr val="000000"/>
              </a:buClr>
              <a:buSzPct val="45000"/>
              <a:buFont typeface="Wingdings" charset="2"/>
              <a:buChar char=""/>
            </a:pPr>
            <a:r>
              <a:rPr b="0" lang="fr-FR" sz="1800" spc="-1" strike="noStrike">
                <a:solidFill>
                  <a:srgbClr val="404040"/>
                </a:solidFill>
                <a:latin typeface="Arial"/>
                <a:ea typeface="DejaVu Sans"/>
              </a:rPr>
              <a:t>Le niveau d'abstraction architecture décrit un ordinateur du point de vue du programmeur. Il est défini par un ensemble d’ instructions et de registres (mémoire pour stocker temporairement des variables) que le programmeur est autorisé à utiliser.</a:t>
            </a:r>
            <a:endParaRPr b="0" lang="en-US" sz="1800" spc="-1" strike="noStrike">
              <a:solidFill>
                <a:srgbClr val="000000"/>
              </a:solidFill>
              <a:latin typeface="Arial"/>
            </a:endParaRPr>
          </a:p>
          <a:p>
            <a:pPr lvl="1" marL="863640" indent="0" defTabSz="914400">
              <a:lnSpc>
                <a:spcPct val="100000"/>
              </a:lnSpc>
              <a:spcBef>
                <a:spcPts val="1134"/>
              </a:spcBef>
              <a:buNone/>
            </a:pPr>
            <a:r>
              <a:rPr b="0" lang="fr-FR" sz="1800" spc="-1" strike="noStrike">
                <a:solidFill>
                  <a:srgbClr val="404040"/>
                </a:solidFill>
                <a:latin typeface="Arial"/>
                <a:ea typeface="DejaVu Sans"/>
              </a:rPr>
              <a:t> </a:t>
            </a:r>
            <a:endParaRPr b="0" lang="en-US" sz="1800" spc="-1" strike="noStrike">
              <a:solidFill>
                <a:srgbClr val="000000"/>
              </a:solidFill>
              <a:latin typeface="Arial"/>
            </a:endParaRPr>
          </a:p>
          <a:p>
            <a:pPr lvl="1" marL="863640" indent="0" defTabSz="914400">
              <a:lnSpc>
                <a:spcPct val="100000"/>
              </a:lnSpc>
              <a:spcBef>
                <a:spcPts val="1134"/>
              </a:spcBef>
              <a:buNone/>
            </a:pPr>
            <a:endParaRPr b="0" lang="en-US" sz="1800" spc="-1" strike="noStrike">
              <a:solidFill>
                <a:srgbClr val="000000"/>
              </a:solidFill>
              <a:latin typeface="Arial"/>
            </a:endParaRPr>
          </a:p>
          <a:p>
            <a:pPr indent="0" defTabSz="914400">
              <a:lnSpc>
                <a:spcPct val="100000"/>
              </a:lnSpc>
              <a:spcBef>
                <a:spcPts val="1134"/>
              </a:spcBef>
              <a:buNone/>
              <a:tabLst>
                <a:tab algn="l" pos="0"/>
              </a:tabLst>
            </a:pPr>
            <a:endParaRPr b="0" lang="en-US" sz="1800" spc="-1" strike="noStrike">
              <a:solidFill>
                <a:srgbClr val="000000"/>
              </a:solidFill>
              <a:latin typeface="Arial"/>
            </a:endParaRPr>
          </a:p>
        </p:txBody>
      </p:sp>
      <p:sp>
        <p:nvSpPr>
          <p:cNvPr id="131" name="PlaceHolder 3"/>
          <p:cNvSpPr>
            <a:spLocks noGrp="1"/>
          </p:cNvSpPr>
          <p:nvPr>
            <p:ph type="ftr" idx="24"/>
          </p:nvPr>
        </p:nvSpPr>
        <p:spPr>
          <a:xfrm>
            <a:off x="2340000" y="6426000"/>
            <a:ext cx="4462560" cy="338400"/>
          </a:xfrm>
          <a:prstGeom prst="rect">
            <a:avLst/>
          </a:prstGeom>
          <a:noFill/>
          <a:ln w="0">
            <a:noFill/>
          </a:ln>
        </p:spPr>
        <p:txBody>
          <a:bodyPr lIns="91440" rIns="91440" tIns="45720" bIns="45720" anchor="t">
            <a:noAutofit/>
          </a:bodyPr>
          <a:lstStyle>
            <a:lvl1pPr indent="0" defTabSz="914400">
              <a:lnSpc>
                <a:spcPct val="100000"/>
              </a:lnSpc>
              <a:buNone/>
              <a:tabLst>
                <a:tab algn="l" pos="0"/>
              </a:tabLst>
              <a:defRPr b="0" lang="fr-BE" sz="2400" spc="-1" strike="noStrike">
                <a:solidFill>
                  <a:schemeClr val="dk1"/>
                </a:solidFill>
                <a:latin typeface="Times New Roman"/>
                <a:ea typeface="DejaVu Sans"/>
              </a:defRPr>
            </a:lvl1pPr>
          </a:lstStyle>
          <a:p>
            <a:pPr indent="0" defTabSz="914400">
              <a:lnSpc>
                <a:spcPct val="100000"/>
              </a:lnSpc>
              <a:buNone/>
              <a:tabLst>
                <a:tab algn="l" pos="0"/>
              </a:tabLst>
            </a:pPr>
            <a:r>
              <a:rPr b="0" lang="fr-BE" sz="2400" spc="-1" strike="noStrike">
                <a:solidFill>
                  <a:schemeClr val="dk1"/>
                </a:solidFill>
                <a:latin typeface="Times New Roman"/>
                <a:ea typeface="DejaVu Sans"/>
              </a:rPr>
              <a:t>Niveaux d’abstraction</a:t>
            </a:r>
            <a:endParaRPr b="0" lang="en-US" sz="2400" spc="-1" strike="noStrike">
              <a:solidFill>
                <a:srgbClr val="000000"/>
              </a:solidFill>
              <a:latin typeface="Times New Roman"/>
            </a:endParaRPr>
          </a:p>
        </p:txBody>
      </p:sp>
      <p:sp>
        <p:nvSpPr>
          <p:cNvPr id="132" name="PlaceHolder 4"/>
          <p:cNvSpPr>
            <a:spLocks noGrp="1"/>
          </p:cNvSpPr>
          <p:nvPr>
            <p:ph type="sldNum" idx="25"/>
          </p:nvPr>
        </p:nvSpPr>
        <p:spPr>
          <a:xfrm>
            <a:off x="7020000" y="6426000"/>
            <a:ext cx="1079640" cy="338400"/>
          </a:xfrm>
          <a:prstGeom prst="rect">
            <a:avLst/>
          </a:prstGeom>
          <a:noFill/>
          <a:ln w="0">
            <a:noFill/>
          </a:ln>
        </p:spPr>
        <p:txBody>
          <a:bodyPr lIns="90000" rIns="90000" tIns="45000" bIns="45000" anchor="t">
            <a:noAutofit/>
          </a:bodyPr>
          <a:lstStyle>
            <a:lvl1pPr indent="0" algn="r" defTabSz="914400">
              <a:lnSpc>
                <a:spcPct val="100000"/>
              </a:lnSpc>
              <a:buNone/>
              <a:tabLst>
                <a:tab algn="l" pos="0"/>
              </a:tabLst>
              <a:defRPr b="0" lang="fr-BE" sz="1400" spc="-1" strike="noStrike">
                <a:solidFill>
                  <a:srgbClr val="404040"/>
                </a:solidFill>
                <a:latin typeface="Arial"/>
                <a:ea typeface="ＭＳ Ｐゴシック"/>
              </a:defRPr>
            </a:lvl1pPr>
          </a:lstStyle>
          <a:p>
            <a:pPr indent="0" algn="r" defTabSz="914400">
              <a:lnSpc>
                <a:spcPct val="100000"/>
              </a:lnSpc>
              <a:buNone/>
              <a:tabLst>
                <a:tab algn="l" pos="0"/>
              </a:tabLst>
            </a:pPr>
            <a:fld id="{E08C9515-C08B-48C7-AB33-30D53EC20F22}" type="slidenum">
              <a:rPr b="0" lang="fr-BE" sz="1400" spc="-1" strike="noStrike">
                <a:solidFill>
                  <a:srgbClr val="404040"/>
                </a:solidFill>
                <a:latin typeface="Arial"/>
                <a:ea typeface="ＭＳ Ｐゴシック"/>
              </a:rPr>
              <a:t>&lt;number&gt;</a:t>
            </a:fld>
            <a:endParaRPr b="0" lang="en-US" sz="1400" spc="-1" strike="noStrike">
              <a:solidFill>
                <a:srgbClr val="000000"/>
              </a:solidFill>
              <a:latin typeface="Times New Roman"/>
            </a:endParaRPr>
          </a:p>
        </p:txBody>
      </p:sp>
      <p:pic>
        <p:nvPicPr>
          <p:cNvPr id="133" name="" descr=""/>
          <p:cNvPicPr/>
          <p:nvPr/>
        </p:nvPicPr>
        <p:blipFill>
          <a:blip r:embed="rId1"/>
          <a:stretch/>
        </p:blipFill>
        <p:spPr>
          <a:xfrm>
            <a:off x="445320" y="2057400"/>
            <a:ext cx="1840680" cy="4142520"/>
          </a:xfrm>
          <a:prstGeom prst="rect">
            <a:avLst/>
          </a:prstGeom>
          <a:ln w="0">
            <a:noFill/>
          </a:ln>
        </p:spPr>
      </p:pic>
    </p:spTree>
  </p:cSld>
  <mc:AlternateContent>
    <mc:Choice Requires="p14">
      <p:transition spd="slow" p14:dur="3000">
        <p:fade/>
      </p:transition>
    </mc:Choice>
    <mc:Fallback>
      <p:transition spd="slow">
        <p:fade/>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61560"/>
            <a:ext cx="8228160" cy="94464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fr-FR" sz="3200" spc="-1" strike="noStrike">
                <a:solidFill>
                  <a:srgbClr val="ffffff"/>
                </a:solidFill>
                <a:latin typeface="Verdana"/>
                <a:ea typeface="DejaVu Sans"/>
              </a:rPr>
              <a:t>Définitions</a:t>
            </a:r>
            <a:endParaRPr b="0" lang="en-US" sz="3200" spc="-1" strike="noStrike">
              <a:solidFill>
                <a:srgbClr val="000000"/>
              </a:solidFill>
              <a:latin typeface="Arial"/>
            </a:endParaRPr>
          </a:p>
        </p:txBody>
      </p:sp>
      <p:sp>
        <p:nvSpPr>
          <p:cNvPr id="135" name="PlaceHolder 2"/>
          <p:cNvSpPr>
            <a:spLocks noGrp="1"/>
          </p:cNvSpPr>
          <p:nvPr>
            <p:ph/>
          </p:nvPr>
        </p:nvSpPr>
        <p:spPr>
          <a:xfrm>
            <a:off x="457200" y="1512000"/>
            <a:ext cx="8228160" cy="4818240"/>
          </a:xfrm>
          <a:prstGeom prst="rect">
            <a:avLst/>
          </a:prstGeom>
          <a:noFill/>
          <a:ln w="0">
            <a:noFill/>
          </a:ln>
        </p:spPr>
        <p:txBody>
          <a:bodyPr lIns="91440" rIns="91440" tIns="45720" bIns="45720" anchor="t">
            <a:noAutofit/>
          </a:bodyPr>
          <a:p>
            <a:pPr marL="431280" indent="-324000" defTabSz="914400">
              <a:lnSpc>
                <a:spcPct val="100000"/>
              </a:lnSpc>
              <a:spcBef>
                <a:spcPts val="1417"/>
              </a:spcBef>
              <a:buClr>
                <a:srgbClr val="000000"/>
              </a:buClr>
              <a:buSzPct val="45000"/>
              <a:buFont typeface="Arial" charset="2"/>
              <a:buChar char=""/>
            </a:pPr>
            <a:r>
              <a:rPr b="0" lang="fr-FR" sz="3600" spc="-1" strike="noStrike">
                <a:solidFill>
                  <a:srgbClr val="404040"/>
                </a:solidFill>
                <a:latin typeface="Arial"/>
                <a:ea typeface="DejaVu Sans"/>
              </a:rPr>
              <a:t>Architecture </a:t>
            </a:r>
            <a:r>
              <a:rPr b="0" lang="fr-FR" sz="3600" spc="-1" strike="noStrike">
                <a:solidFill>
                  <a:srgbClr val="404040"/>
                </a:solidFill>
                <a:latin typeface="Arial"/>
                <a:ea typeface="DejaVu Sans"/>
              </a:rPr>
              <a:t>des ordinateurs</a:t>
            </a:r>
            <a:endParaRPr b="0" lang="en-US" sz="3600" spc="-1" strike="noStrike">
              <a:solidFill>
                <a:srgbClr val="000000"/>
              </a:solidFill>
              <a:latin typeface="Arial"/>
            </a:endParaRPr>
          </a:p>
          <a:p>
            <a:pPr marL="431280" indent="0" defTabSz="914400">
              <a:lnSpc>
                <a:spcPct val="100000"/>
              </a:lnSpc>
              <a:spcBef>
                <a:spcPts val="283"/>
              </a:spcBef>
              <a:buNone/>
            </a:pPr>
            <a:endParaRPr b="0" lang="en-US" sz="1800" spc="-1" strike="noStrike">
              <a:solidFill>
                <a:srgbClr val="000000"/>
              </a:solidFill>
              <a:latin typeface="Arial"/>
            </a:endParaRPr>
          </a:p>
          <a:p>
            <a:pPr lvl="4" marL="2160000" indent="0" defTabSz="914400">
              <a:lnSpc>
                <a:spcPct val="100000"/>
              </a:lnSpc>
              <a:spcBef>
                <a:spcPts val="283"/>
              </a:spcBef>
              <a:buNone/>
            </a:pPr>
            <a:endParaRPr b="0" lang="en-US" sz="1800" spc="-1" strike="noStrike">
              <a:solidFill>
                <a:srgbClr val="000000"/>
              </a:solidFill>
              <a:latin typeface="Arial"/>
            </a:endParaRPr>
          </a:p>
          <a:p>
            <a:pPr lvl="1" marL="863640" indent="0" defTabSz="914400">
              <a:lnSpc>
                <a:spcPct val="100000"/>
              </a:lnSpc>
              <a:spcBef>
                <a:spcPts val="1134"/>
              </a:spcBef>
              <a:buNone/>
            </a:pPr>
            <a:endParaRPr b="0" lang="en-US" sz="1800" spc="-1" strike="noStrike">
              <a:solidFill>
                <a:srgbClr val="000000"/>
              </a:solidFill>
              <a:latin typeface="Arial"/>
            </a:endParaRPr>
          </a:p>
          <a:p>
            <a:pPr indent="0" defTabSz="914400">
              <a:lnSpc>
                <a:spcPct val="100000"/>
              </a:lnSpc>
              <a:spcBef>
                <a:spcPts val="1134"/>
              </a:spcBef>
              <a:buNone/>
              <a:tabLst>
                <a:tab algn="l" pos="0"/>
              </a:tabLst>
            </a:pPr>
            <a:endParaRPr b="0" lang="en-US" sz="1800" spc="-1" strike="noStrike">
              <a:solidFill>
                <a:srgbClr val="000000"/>
              </a:solidFill>
              <a:latin typeface="Arial"/>
            </a:endParaRPr>
          </a:p>
        </p:txBody>
      </p:sp>
      <p:sp>
        <p:nvSpPr>
          <p:cNvPr id="136" name="PlaceHolder 3"/>
          <p:cNvSpPr>
            <a:spLocks noGrp="1"/>
          </p:cNvSpPr>
          <p:nvPr>
            <p:ph type="ftr" idx="26"/>
          </p:nvPr>
        </p:nvSpPr>
        <p:spPr>
          <a:xfrm>
            <a:off x="2340000" y="6426000"/>
            <a:ext cx="4462560" cy="338400"/>
          </a:xfrm>
          <a:prstGeom prst="rect">
            <a:avLst/>
          </a:prstGeom>
          <a:noFill/>
          <a:ln w="0">
            <a:noFill/>
          </a:ln>
        </p:spPr>
        <p:txBody>
          <a:bodyPr lIns="91440" rIns="91440" tIns="45720" bIns="45720" anchor="t">
            <a:noAutofit/>
          </a:bodyPr>
          <a:lstStyle>
            <a:lvl1pPr indent="0" defTabSz="914400">
              <a:lnSpc>
                <a:spcPct val="100000"/>
              </a:lnSpc>
              <a:buNone/>
              <a:tabLst>
                <a:tab algn="l" pos="0"/>
              </a:tabLst>
              <a:defRPr b="0" lang="fr-BE" sz="2400" spc="-1" strike="noStrike">
                <a:solidFill>
                  <a:schemeClr val="dk1"/>
                </a:solidFill>
                <a:latin typeface="Times New Roman"/>
                <a:ea typeface="DejaVu Sans"/>
              </a:defRPr>
            </a:lvl1pPr>
          </a:lstStyle>
          <a:p>
            <a:pPr indent="0" defTabSz="914400">
              <a:lnSpc>
                <a:spcPct val="100000"/>
              </a:lnSpc>
              <a:buNone/>
              <a:tabLst>
                <a:tab algn="l" pos="0"/>
              </a:tabLst>
            </a:pPr>
            <a:r>
              <a:rPr b="0" lang="fr-BE" sz="2400" spc="-1" strike="noStrike">
                <a:solidFill>
                  <a:schemeClr val="dk1"/>
                </a:solidFill>
                <a:latin typeface="Times New Roman"/>
                <a:ea typeface="DejaVu Sans"/>
              </a:rPr>
              <a:t>Architecture des ordinateurs</a:t>
            </a:r>
            <a:endParaRPr b="0" lang="en-US" sz="2400" spc="-1" strike="noStrike">
              <a:solidFill>
                <a:srgbClr val="000000"/>
              </a:solidFill>
              <a:latin typeface="Times New Roman"/>
            </a:endParaRPr>
          </a:p>
        </p:txBody>
      </p:sp>
      <p:sp>
        <p:nvSpPr>
          <p:cNvPr id="137" name="PlaceHolder 4"/>
          <p:cNvSpPr>
            <a:spLocks noGrp="1"/>
          </p:cNvSpPr>
          <p:nvPr>
            <p:ph type="sldNum" idx="27"/>
          </p:nvPr>
        </p:nvSpPr>
        <p:spPr>
          <a:xfrm>
            <a:off x="7020000" y="6426000"/>
            <a:ext cx="1079640" cy="338400"/>
          </a:xfrm>
          <a:prstGeom prst="rect">
            <a:avLst/>
          </a:prstGeom>
          <a:noFill/>
          <a:ln w="0">
            <a:noFill/>
          </a:ln>
        </p:spPr>
        <p:txBody>
          <a:bodyPr lIns="90000" rIns="90000" tIns="45000" bIns="45000" anchor="t">
            <a:noAutofit/>
          </a:bodyPr>
          <a:lstStyle>
            <a:lvl1pPr indent="0" algn="r" defTabSz="914400">
              <a:lnSpc>
                <a:spcPct val="100000"/>
              </a:lnSpc>
              <a:buNone/>
              <a:tabLst>
                <a:tab algn="l" pos="0"/>
              </a:tabLst>
              <a:defRPr b="0" lang="fr-BE" sz="1400" spc="-1" strike="noStrike">
                <a:solidFill>
                  <a:srgbClr val="404040"/>
                </a:solidFill>
                <a:latin typeface="Arial"/>
                <a:ea typeface="ＭＳ Ｐゴシック"/>
              </a:defRPr>
            </a:lvl1pPr>
          </a:lstStyle>
          <a:p>
            <a:pPr indent="0" algn="r" defTabSz="914400">
              <a:lnSpc>
                <a:spcPct val="100000"/>
              </a:lnSpc>
              <a:buNone/>
              <a:tabLst>
                <a:tab algn="l" pos="0"/>
              </a:tabLst>
            </a:pPr>
            <a:fld id="{6ED631E9-29BC-47B0-B56E-2757A24295E4}" type="slidenum">
              <a:rPr b="0" lang="fr-BE" sz="1400" spc="-1" strike="noStrike">
                <a:solidFill>
                  <a:srgbClr val="404040"/>
                </a:solidFill>
                <a:latin typeface="Arial"/>
                <a:ea typeface="ＭＳ Ｐゴシック"/>
              </a:rPr>
              <a:t>&lt;number&gt;</a:t>
            </a:fld>
            <a:endParaRPr b="0" lang="en-US" sz="1400" spc="-1" strike="noStrike">
              <a:solidFill>
                <a:srgbClr val="000000"/>
              </a:solidFill>
              <a:latin typeface="Times New Roman"/>
            </a:endParaRPr>
          </a:p>
        </p:txBody>
      </p:sp>
      <p:pic>
        <p:nvPicPr>
          <p:cNvPr id="138" name="" descr=""/>
          <p:cNvPicPr/>
          <p:nvPr/>
        </p:nvPicPr>
        <p:blipFill>
          <a:blip r:embed="rId1"/>
          <a:stretch/>
        </p:blipFill>
        <p:spPr>
          <a:xfrm>
            <a:off x="2731320" y="2029680"/>
            <a:ext cx="1840680" cy="4142520"/>
          </a:xfrm>
          <a:prstGeom prst="rect">
            <a:avLst/>
          </a:prstGeom>
          <a:ln w="0">
            <a:noFill/>
          </a:ln>
        </p:spPr>
      </p:pic>
      <p:sp>
        <p:nvSpPr>
          <p:cNvPr id="139" name=""/>
          <p:cNvSpPr/>
          <p:nvPr/>
        </p:nvSpPr>
        <p:spPr>
          <a:xfrm>
            <a:off x="4760280" y="2971800"/>
            <a:ext cx="228600" cy="1143000"/>
          </a:xfrm>
          <a:custGeom>
            <a:avLst/>
            <a:gdLst>
              <a:gd name="textAreaLeft" fmla="*/ 0 w 228600"/>
              <a:gd name="textAreaRight" fmla="*/ 82440 w 228600"/>
              <a:gd name="textAreaTop" fmla="*/ 29520 h 1143000"/>
              <a:gd name="textAreaBottom" fmla="*/ 1113480 h 1143000"/>
            </a:gdLst>
            <a:ahLst/>
            <a:rect l="textAreaLeft" t="textAreaTop" r="textAreaRight" b="textAreaBottom"/>
            <a:pathLst>
              <a:path w="21600" h="21600">
                <a:moveTo>
                  <a:pt x="0" y="0"/>
                </a:moveTo>
                <a:cubicBezTo>
                  <a:pt x="5400" y="0"/>
                  <a:pt x="10800" y="900"/>
                  <a:pt x="10800" y="1800"/>
                </a:cubicBezTo>
                <a:lnTo>
                  <a:pt x="10800" y="9000"/>
                </a:lnTo>
                <a:cubicBezTo>
                  <a:pt x="10800" y="9900"/>
                  <a:pt x="16200" y="10800"/>
                  <a:pt x="21600" y="10800"/>
                </a:cubicBezTo>
                <a:cubicBezTo>
                  <a:pt x="16200" y="10800"/>
                  <a:pt x="10800" y="11700"/>
                  <a:pt x="10800" y="12600"/>
                </a:cubicBezTo>
                <a:lnTo>
                  <a:pt x="10800" y="19800"/>
                </a:lnTo>
                <a:cubicBezTo>
                  <a:pt x="10800" y="20700"/>
                  <a:pt x="5400" y="21600"/>
                  <a:pt x="0" y="21600"/>
                </a:cubicBezTo>
              </a:path>
            </a:pathLst>
          </a:custGeom>
          <a:noFill/>
          <a:ln w="18360">
            <a:solidFill>
              <a:srgbClr val="ff4000"/>
            </a:solidFill>
            <a:round/>
          </a:ln>
        </p:spPr>
        <p:style>
          <a:lnRef idx="0"/>
          <a:fillRef idx="0"/>
          <a:effectRef idx="0"/>
          <a:fontRef idx="minor"/>
        </p:style>
        <p:txBody>
          <a:bodyPr lIns="99000" rIns="99000" tIns="54000" bIns="54000" anchor="ctr">
            <a:noAutofit/>
          </a:bodyPr>
          <a:p>
            <a:endParaRPr b="0" lang="en-US" sz="1800" spc="-1" strike="noStrike">
              <a:solidFill>
                <a:srgbClr val="000000"/>
              </a:solidFill>
              <a:latin typeface="Arial"/>
            </a:endParaRPr>
          </a:p>
        </p:txBody>
      </p:sp>
      <p:sp>
        <p:nvSpPr>
          <p:cNvPr id="140" name=""/>
          <p:cNvSpPr txBox="1"/>
          <p:nvPr/>
        </p:nvSpPr>
        <p:spPr>
          <a:xfrm>
            <a:off x="5051160" y="3429000"/>
            <a:ext cx="2035440" cy="346680"/>
          </a:xfrm>
          <a:prstGeom prst="rect">
            <a:avLst/>
          </a:prstGeom>
          <a:noFill/>
          <a:ln w="0">
            <a:noFill/>
          </a:ln>
        </p:spPr>
        <p:txBody>
          <a:bodyPr lIns="90000" rIns="90000" tIns="45000" bIns="45000" anchor="t">
            <a:noAutofit/>
          </a:bodyPr>
          <a:p>
            <a:r>
              <a:rPr b="0" lang="fr-FR" sz="1800" spc="-1" strike="noStrike">
                <a:solidFill>
                  <a:schemeClr val="dk1"/>
                </a:solidFill>
                <a:highlight>
                  <a:srgbClr val="ff5429"/>
                </a:highlight>
                <a:latin typeface="Arial"/>
                <a:ea typeface="DejaVu Sans"/>
              </a:rPr>
              <a:t>Contexte du cours</a:t>
            </a:r>
            <a:endParaRPr b="0" lang="en-US" sz="1800" spc="-1" strike="noStrike">
              <a:solidFill>
                <a:srgbClr val="000000"/>
              </a:solidFill>
              <a:latin typeface="Arial"/>
            </a:endParaRPr>
          </a:p>
        </p:txBody>
      </p:sp>
    </p:spTree>
  </p:cSld>
  <mc:AlternateContent>
    <mc:Choice Requires="p14">
      <p:transition spd="slow" p14:dur="30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110</TotalTime>
  <Application>LibreOffice/24.2.7.2$Linux_X86_64 LibreOffice_project/420$Build-2</Application>
  <AppVersion>15.0000</AppVersion>
  <Company>Hénallux</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2023-03-05T23:18:56Z</dcterms:created>
  <dc:creator/>
  <dc:description/>
  <dc:language>fr-BE</dc:language>
  <cp:lastModifiedBy/>
  <dcterms:modified xsi:type="dcterms:W3CDTF">2025-09-08T19:33:54Z</dcterms:modified>
  <cp:revision>1272</cp:revision>
  <dc:subject/>
  <dc:title>Diapositive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r8>0</vt:r8>
  </property>
  <property fmtid="{D5CDD505-2E9C-101B-9397-08002B2CF9AE}" pid="3" name="HyperlinksChanged">
    <vt:bool>0</vt:bool>
  </property>
  <property fmtid="{D5CDD505-2E9C-101B-9397-08002B2CF9AE}" pid="4" name="LinksUpToDate">
    <vt:bool>0</vt:bool>
  </property>
  <property fmtid="{D5CDD505-2E9C-101B-9397-08002B2CF9AE}" pid="5" name="MMClips">
    <vt:r8>0</vt:r8>
  </property>
  <property fmtid="{D5CDD505-2E9C-101B-9397-08002B2CF9AE}" pid="6" name="Notes">
    <vt:i4>27</vt:i4>
  </property>
  <property fmtid="{D5CDD505-2E9C-101B-9397-08002B2CF9AE}" pid="7" name="PresentationFormat">
    <vt:lpwstr>Affichage à l'écran (4:3)</vt:lpwstr>
  </property>
  <property fmtid="{D5CDD505-2E9C-101B-9397-08002B2CF9AE}" pid="8" name="ScaleCrop">
    <vt:bool>0</vt:bool>
  </property>
  <property fmtid="{D5CDD505-2E9C-101B-9397-08002B2CF9AE}" pid="9" name="ShareDoc">
    <vt:bool>0</vt:bool>
  </property>
  <property fmtid="{D5CDD505-2E9C-101B-9397-08002B2CF9AE}" pid="10" name="Slides">
    <vt:i4>27</vt:i4>
  </property>
</Properties>
</file>