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8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notesSlides/_rels/notesSlide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9144000" cy="6858000"/>
  <p:notesSz cx="6797675" cy="9926638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 idx="1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ftr" idx="1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sldNum" idx="1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7D274DD4-657C-410D-B7BD-F23A7403CBA6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0440" cy="3720600"/>
          </a:xfrm>
          <a:prstGeom prst="rect">
            <a:avLst/>
          </a:prstGeom>
          <a:ln w="0">
            <a:noFill/>
          </a:ln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000" cy="4464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sldNum" idx="57"/>
          </p:nvPr>
        </p:nvSpPr>
        <p:spPr>
          <a:xfrm>
            <a:off x="3849840" y="9428040"/>
            <a:ext cx="2943360" cy="493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2B0DC04-7865-4531-850C-104C7784058F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0440" cy="3720600"/>
          </a:xfrm>
          <a:prstGeom prst="rect">
            <a:avLst/>
          </a:prstGeom>
          <a:ln w="0">
            <a:noFill/>
          </a:ln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000" cy="4464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sldNum" idx="66"/>
          </p:nvPr>
        </p:nvSpPr>
        <p:spPr>
          <a:xfrm>
            <a:off x="3849840" y="9428040"/>
            <a:ext cx="2943360" cy="493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0C92414-44D1-4DEB-A44A-4F18C24CF502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0440" cy="3720600"/>
          </a:xfrm>
          <a:prstGeom prst="rect">
            <a:avLst/>
          </a:prstGeom>
          <a:ln w="0">
            <a:noFill/>
          </a:ln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000" cy="4464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sldNum" idx="67"/>
          </p:nvPr>
        </p:nvSpPr>
        <p:spPr>
          <a:xfrm>
            <a:off x="3849840" y="9428040"/>
            <a:ext cx="2943360" cy="493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96A066D-5D3E-4ACE-B358-C12B4379AB8B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0440" cy="3720600"/>
          </a:xfrm>
          <a:prstGeom prst="rect">
            <a:avLst/>
          </a:prstGeom>
          <a:ln w="0">
            <a:noFill/>
          </a:ln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000" cy="4464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sldNum" idx="68"/>
          </p:nvPr>
        </p:nvSpPr>
        <p:spPr>
          <a:xfrm>
            <a:off x="3849840" y="9428040"/>
            <a:ext cx="2943360" cy="493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C49C32B-5493-4549-86F9-2771F6E30ABF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0440" cy="3720600"/>
          </a:xfrm>
          <a:prstGeom prst="rect">
            <a:avLst/>
          </a:prstGeom>
          <a:ln w="0">
            <a:noFill/>
          </a:ln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000" cy="4464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sldNum" idx="69"/>
          </p:nvPr>
        </p:nvSpPr>
        <p:spPr>
          <a:xfrm>
            <a:off x="3849840" y="9428040"/>
            <a:ext cx="2943360" cy="493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3604A92-E3C0-46B1-9FBA-0640AE04FA0F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0440" cy="372060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000" cy="4464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sldNum" idx="70"/>
          </p:nvPr>
        </p:nvSpPr>
        <p:spPr>
          <a:xfrm>
            <a:off x="3849840" y="9428040"/>
            <a:ext cx="2943360" cy="493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B8F9634-8005-4BFA-8D5F-A59047D5A254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0440" cy="3720600"/>
          </a:xfrm>
          <a:prstGeom prst="rect">
            <a:avLst/>
          </a:prstGeom>
          <a:ln w="0">
            <a:noFill/>
          </a:ln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000" cy="4464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sldNum" idx="71"/>
          </p:nvPr>
        </p:nvSpPr>
        <p:spPr>
          <a:xfrm>
            <a:off x="3849840" y="9428040"/>
            <a:ext cx="2943360" cy="493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FCC667C-965E-48C0-923D-9E265C07D285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0440" cy="3720600"/>
          </a:xfrm>
          <a:prstGeom prst="rect">
            <a:avLst/>
          </a:prstGeom>
          <a:ln w="0">
            <a:noFill/>
          </a:ln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000" cy="4464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sldNum" idx="72"/>
          </p:nvPr>
        </p:nvSpPr>
        <p:spPr>
          <a:xfrm>
            <a:off x="3849840" y="9428040"/>
            <a:ext cx="2943360" cy="493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BA66F45-0473-43BE-BA26-10B63627010D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0440" cy="372060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000" cy="4464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sldNum" idx="73"/>
          </p:nvPr>
        </p:nvSpPr>
        <p:spPr>
          <a:xfrm>
            <a:off x="3849840" y="9428040"/>
            <a:ext cx="2943360" cy="493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57CB0EA-BE99-4A46-BB3B-3863DFC1CB28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0440" cy="372060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000" cy="4464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sldNum" idx="74"/>
          </p:nvPr>
        </p:nvSpPr>
        <p:spPr>
          <a:xfrm>
            <a:off x="3849840" y="9428040"/>
            <a:ext cx="2943360" cy="493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0A1BBA8-38B5-47FA-99A0-F93E706938FB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0440" cy="372060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000" cy="4464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sldNum" idx="75"/>
          </p:nvPr>
        </p:nvSpPr>
        <p:spPr>
          <a:xfrm>
            <a:off x="3849840" y="9428040"/>
            <a:ext cx="2943360" cy="493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E3ABE04-4C03-478A-A8AF-F758DCBFF9C7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0440" cy="3720600"/>
          </a:xfrm>
          <a:prstGeom prst="rect">
            <a:avLst/>
          </a:prstGeom>
          <a:ln w="0">
            <a:noFill/>
          </a:ln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000" cy="4464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sldNum" idx="58"/>
          </p:nvPr>
        </p:nvSpPr>
        <p:spPr>
          <a:xfrm>
            <a:off x="3849840" y="9428040"/>
            <a:ext cx="2943360" cy="493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DA70BDD-5368-459E-A410-419F81D7C91A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0440" cy="372060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000" cy="4464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sldNum" idx="76"/>
          </p:nvPr>
        </p:nvSpPr>
        <p:spPr>
          <a:xfrm>
            <a:off x="3849840" y="9428040"/>
            <a:ext cx="2943360" cy="493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78DEF12-CC8D-412C-9945-45A246500E09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0440" cy="372060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000" cy="4464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77"/>
          </p:nvPr>
        </p:nvSpPr>
        <p:spPr>
          <a:xfrm>
            <a:off x="3849840" y="9428040"/>
            <a:ext cx="2943360" cy="493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E091B0E-6FD8-4AF3-A5B1-4DBBEE5F624C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0440" cy="3720600"/>
          </a:xfrm>
          <a:prstGeom prst="rect">
            <a:avLst/>
          </a:prstGeom>
          <a:ln w="0">
            <a:noFill/>
          </a:ln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000" cy="4464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sldNum" idx="59"/>
          </p:nvPr>
        </p:nvSpPr>
        <p:spPr>
          <a:xfrm>
            <a:off x="3849840" y="9428040"/>
            <a:ext cx="2943360" cy="493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C90BF09-B310-4E6E-87BA-639243DC6719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0440" cy="3720600"/>
          </a:xfrm>
          <a:prstGeom prst="rect">
            <a:avLst/>
          </a:prstGeom>
          <a:ln w="0">
            <a:noFill/>
          </a:ln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000" cy="4464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sldNum" idx="60"/>
          </p:nvPr>
        </p:nvSpPr>
        <p:spPr>
          <a:xfrm>
            <a:off x="3849840" y="9428040"/>
            <a:ext cx="2943360" cy="493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5F6AC84-417C-47F2-9944-549C37E34BA7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0440" cy="3720600"/>
          </a:xfrm>
          <a:prstGeom prst="rect">
            <a:avLst/>
          </a:prstGeom>
          <a:ln w="0">
            <a:noFill/>
          </a:ln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000" cy="4464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sldNum" idx="61"/>
          </p:nvPr>
        </p:nvSpPr>
        <p:spPr>
          <a:xfrm>
            <a:off x="3849840" y="9428040"/>
            <a:ext cx="2943360" cy="493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7825F09-2446-4D15-B127-1E6002B16C43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0440" cy="3720600"/>
          </a:xfrm>
          <a:prstGeom prst="rect">
            <a:avLst/>
          </a:prstGeom>
          <a:ln w="0">
            <a:noFill/>
          </a:ln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000" cy="4464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sldNum" idx="62"/>
          </p:nvPr>
        </p:nvSpPr>
        <p:spPr>
          <a:xfrm>
            <a:off x="3849840" y="9428040"/>
            <a:ext cx="2943360" cy="493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F8AB885-6B10-4864-B706-538BB9D84DCB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0440" cy="3720600"/>
          </a:xfrm>
          <a:prstGeom prst="rect">
            <a:avLst/>
          </a:prstGeom>
          <a:ln w="0">
            <a:noFill/>
          </a:ln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000" cy="4464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sldNum" idx="63"/>
          </p:nvPr>
        </p:nvSpPr>
        <p:spPr>
          <a:xfrm>
            <a:off x="3849840" y="9428040"/>
            <a:ext cx="2943360" cy="493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3C99BB1-8495-4B35-82C1-E95112896086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0440" cy="3720600"/>
          </a:xfrm>
          <a:prstGeom prst="rect">
            <a:avLst/>
          </a:prstGeom>
          <a:ln w="0">
            <a:noFill/>
          </a:ln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000" cy="4464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sldNum" idx="64"/>
          </p:nvPr>
        </p:nvSpPr>
        <p:spPr>
          <a:xfrm>
            <a:off x="3849840" y="9428040"/>
            <a:ext cx="2943360" cy="493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86AD629-85E4-4007-B95C-94A7E742B136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0440" cy="3720600"/>
          </a:xfrm>
          <a:prstGeom prst="rect">
            <a:avLst/>
          </a:prstGeom>
          <a:ln w="0">
            <a:noFill/>
          </a:ln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000" cy="4464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sldNum" idx="65"/>
          </p:nvPr>
        </p:nvSpPr>
        <p:spPr>
          <a:xfrm>
            <a:off x="3849840" y="9428040"/>
            <a:ext cx="2943360" cy="493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85C2358-438A-4263-842F-B64189EBD8F5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2B5CC8-F635-4D40-BAF9-354E5077AB9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AD39D9D-5B04-4960-A2AE-9DD22BE6439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59EBCF5-4FDB-4633-8FE7-80B8E1B10F8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D7C03D5-C905-4479-BAD3-497A851B630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44"/>
          <p:cNvSpPr/>
          <p:nvPr/>
        </p:nvSpPr>
        <p:spPr>
          <a:xfrm flipH="1" rot="10800000">
            <a:off x="2720160" y="747360"/>
            <a:ext cx="459720" cy="44172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Rectangle 30"/>
          <p:cNvSpPr/>
          <p:nvPr/>
        </p:nvSpPr>
        <p:spPr>
          <a:xfrm flipH="1" rot="10800000">
            <a:off x="8404560" y="434160"/>
            <a:ext cx="723600" cy="75492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Rectangle 43"/>
          <p:cNvSpPr/>
          <p:nvPr/>
        </p:nvSpPr>
        <p:spPr>
          <a:xfrm flipH="1" rot="10800000">
            <a:off x="0" y="747360"/>
            <a:ext cx="459720" cy="44172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" name="Rectangle 42"/>
          <p:cNvSpPr/>
          <p:nvPr/>
        </p:nvSpPr>
        <p:spPr>
          <a:xfrm flipH="1" rot="10800000">
            <a:off x="420480" y="747720"/>
            <a:ext cx="624240" cy="44136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" name="Rectangle 41"/>
          <p:cNvSpPr/>
          <p:nvPr/>
        </p:nvSpPr>
        <p:spPr>
          <a:xfrm flipH="1" rot="10800000">
            <a:off x="1056240" y="747720"/>
            <a:ext cx="1001160" cy="44136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" name="Rectangle 39"/>
          <p:cNvSpPr/>
          <p:nvPr/>
        </p:nvSpPr>
        <p:spPr>
          <a:xfrm flipH="1" rot="10800000">
            <a:off x="1993680" y="747720"/>
            <a:ext cx="308520" cy="44136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" name="Rectangle 40"/>
          <p:cNvSpPr/>
          <p:nvPr/>
        </p:nvSpPr>
        <p:spPr>
          <a:xfrm flipH="1" rot="10800000">
            <a:off x="2301120" y="747720"/>
            <a:ext cx="646200" cy="441360"/>
          </a:xfrm>
          <a:prstGeom prst="rect">
            <a:avLst/>
          </a:prstGeom>
          <a:solidFill>
            <a:srgbClr val="009ee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Rectangle 38"/>
          <p:cNvSpPr/>
          <p:nvPr/>
        </p:nvSpPr>
        <p:spPr>
          <a:xfrm flipH="1" rot="10800000">
            <a:off x="3031560" y="747360"/>
            <a:ext cx="923400" cy="441720"/>
          </a:xfrm>
          <a:prstGeom prst="rect">
            <a:avLst/>
          </a:prstGeom>
          <a:solidFill>
            <a:srgbClr val="b523b4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" name="Rectangle 37"/>
          <p:cNvSpPr/>
          <p:nvPr/>
        </p:nvSpPr>
        <p:spPr>
          <a:xfrm flipH="1" rot="10800000">
            <a:off x="3908160" y="747720"/>
            <a:ext cx="251280" cy="44136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" name="Rectangle 36"/>
          <p:cNvSpPr/>
          <p:nvPr/>
        </p:nvSpPr>
        <p:spPr>
          <a:xfrm flipH="1" rot="10800000">
            <a:off x="4168440" y="747720"/>
            <a:ext cx="646200" cy="44136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" name="Rectangle 34"/>
          <p:cNvSpPr/>
          <p:nvPr/>
        </p:nvSpPr>
        <p:spPr>
          <a:xfrm flipH="1" rot="10800000">
            <a:off x="4791240" y="747720"/>
            <a:ext cx="714600" cy="44136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" name="Rectangle 35"/>
          <p:cNvSpPr/>
          <p:nvPr/>
        </p:nvSpPr>
        <p:spPr>
          <a:xfrm flipH="1" rot="10800000">
            <a:off x="5488200" y="747720"/>
            <a:ext cx="558720" cy="441360"/>
          </a:xfrm>
          <a:prstGeom prst="rect">
            <a:avLst/>
          </a:prstGeom>
          <a:solidFill>
            <a:srgbClr val="009ee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" name="Rectangle 33"/>
          <p:cNvSpPr/>
          <p:nvPr/>
        </p:nvSpPr>
        <p:spPr>
          <a:xfrm flipH="1" rot="10800000">
            <a:off x="6023160" y="747360"/>
            <a:ext cx="828000" cy="44172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" name="Rectangle 32"/>
          <p:cNvSpPr/>
          <p:nvPr/>
        </p:nvSpPr>
        <p:spPr>
          <a:xfrm flipH="1" rot="10800000">
            <a:off x="6756480" y="747720"/>
            <a:ext cx="527400" cy="44136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" name="Rectangle 31"/>
          <p:cNvSpPr/>
          <p:nvPr/>
        </p:nvSpPr>
        <p:spPr>
          <a:xfrm flipH="1" rot="10800000">
            <a:off x="7268040" y="747720"/>
            <a:ext cx="450720" cy="441360"/>
          </a:xfrm>
          <a:prstGeom prst="rect">
            <a:avLst/>
          </a:prstGeom>
          <a:solidFill>
            <a:srgbClr val="b523b4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" name="Rectangle 29"/>
          <p:cNvSpPr/>
          <p:nvPr/>
        </p:nvSpPr>
        <p:spPr>
          <a:xfrm flipH="1" rot="10800000">
            <a:off x="7703280" y="747720"/>
            <a:ext cx="780480" cy="44136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" name="Carré corné 26"/>
          <p:cNvSpPr/>
          <p:nvPr/>
        </p:nvSpPr>
        <p:spPr>
          <a:xfrm>
            <a:off x="0" y="0"/>
            <a:ext cx="9141120" cy="1080720"/>
          </a:xfrm>
          <a:prstGeom prst="foldedCorner">
            <a:avLst>
              <a:gd name="adj" fmla="val 50000"/>
            </a:avLst>
          </a:prstGeom>
          <a:gradFill rotWithShape="0">
            <a:gsLst>
              <a:gs pos="0">
                <a:srgbClr val="009ee0"/>
              </a:gs>
              <a:gs pos="100000">
                <a:srgbClr val="003e90"/>
              </a:gs>
            </a:gsLst>
            <a:lin ang="16200000"/>
          </a:gradFill>
          <a:ln w="9360">
            <a:noFill/>
          </a:ln>
          <a:effectLst>
            <a:outerShdw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" name="Rectangle 9"/>
          <p:cNvSpPr/>
          <p:nvPr/>
        </p:nvSpPr>
        <p:spPr>
          <a:xfrm>
            <a:off x="0" y="6308640"/>
            <a:ext cx="9141120" cy="546480"/>
          </a:xfrm>
          <a:prstGeom prst="rect">
            <a:avLst/>
          </a:prstGeom>
          <a:solidFill>
            <a:srgbClr val="d9d9d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8" name="Image 8" descr=""/>
          <p:cNvPicPr/>
          <p:nvPr/>
        </p:nvPicPr>
        <p:blipFill>
          <a:blip r:embed="rId2"/>
          <a:stretch/>
        </p:blipFill>
        <p:spPr>
          <a:xfrm>
            <a:off x="8244000" y="5905440"/>
            <a:ext cx="676440" cy="783000"/>
          </a:xfrm>
          <a:prstGeom prst="rect">
            <a:avLst/>
          </a:prstGeom>
          <a:ln w="0">
            <a:noFill/>
          </a:ln>
        </p:spPr>
      </p:pic>
      <p:pic>
        <p:nvPicPr>
          <p:cNvPr id="19" name="Image 3" descr=""/>
          <p:cNvPicPr/>
          <p:nvPr/>
        </p:nvPicPr>
        <p:blipFill>
          <a:blip r:embed="rId3"/>
          <a:stretch/>
        </p:blipFill>
        <p:spPr>
          <a:xfrm>
            <a:off x="3851280" y="333360"/>
            <a:ext cx="1438560" cy="1667160"/>
          </a:xfrm>
          <a:prstGeom prst="rect">
            <a:avLst/>
          </a:prstGeom>
          <a:ln w="0">
            <a:noFill/>
          </a:ln>
          <a:effectLst>
            <a:outerShdw dir="2700000" dist="138479" rotWithShape="0">
              <a:srgbClr val="333333">
                <a:alpha val="65000"/>
              </a:srgbClr>
            </a:outerShdw>
          </a:effectLst>
        </p:spPr>
      </p:pic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"/>
          </p:nvPr>
        </p:nvSpPr>
        <p:spPr>
          <a:xfrm>
            <a:off x="457200" y="6426000"/>
            <a:ext cx="1663920" cy="336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4"/>
          <p:cNvSpPr/>
          <p:nvPr/>
        </p:nvSpPr>
        <p:spPr>
          <a:xfrm flipH="1" rot="10800000">
            <a:off x="2720160" y="747360"/>
            <a:ext cx="459720" cy="44172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6" name="Rectangle 30"/>
          <p:cNvSpPr/>
          <p:nvPr/>
        </p:nvSpPr>
        <p:spPr>
          <a:xfrm flipH="1" rot="10800000">
            <a:off x="8404560" y="434160"/>
            <a:ext cx="723600" cy="75492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" name="Rectangle 43"/>
          <p:cNvSpPr/>
          <p:nvPr/>
        </p:nvSpPr>
        <p:spPr>
          <a:xfrm flipH="1" rot="10800000">
            <a:off x="0" y="747360"/>
            <a:ext cx="459720" cy="44172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8" name="Rectangle 42"/>
          <p:cNvSpPr/>
          <p:nvPr/>
        </p:nvSpPr>
        <p:spPr>
          <a:xfrm flipH="1" rot="10800000">
            <a:off x="420480" y="747720"/>
            <a:ext cx="624240" cy="44136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9" name="Rectangle 41"/>
          <p:cNvSpPr/>
          <p:nvPr/>
        </p:nvSpPr>
        <p:spPr>
          <a:xfrm flipH="1" rot="10800000">
            <a:off x="1056240" y="747720"/>
            <a:ext cx="1001160" cy="44136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" name="Rectangle 39"/>
          <p:cNvSpPr/>
          <p:nvPr/>
        </p:nvSpPr>
        <p:spPr>
          <a:xfrm flipH="1" rot="10800000">
            <a:off x="1993680" y="747720"/>
            <a:ext cx="308520" cy="44136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1" name="Rectangle 40"/>
          <p:cNvSpPr/>
          <p:nvPr/>
        </p:nvSpPr>
        <p:spPr>
          <a:xfrm flipH="1" rot="10800000">
            <a:off x="2301120" y="747720"/>
            <a:ext cx="646200" cy="441360"/>
          </a:xfrm>
          <a:prstGeom prst="rect">
            <a:avLst/>
          </a:prstGeom>
          <a:solidFill>
            <a:srgbClr val="009ee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2" name="Rectangle 38"/>
          <p:cNvSpPr/>
          <p:nvPr/>
        </p:nvSpPr>
        <p:spPr>
          <a:xfrm flipH="1" rot="10800000">
            <a:off x="3031560" y="747360"/>
            <a:ext cx="923400" cy="441720"/>
          </a:xfrm>
          <a:prstGeom prst="rect">
            <a:avLst/>
          </a:prstGeom>
          <a:solidFill>
            <a:srgbClr val="b523b4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3" name="Rectangle 37"/>
          <p:cNvSpPr/>
          <p:nvPr/>
        </p:nvSpPr>
        <p:spPr>
          <a:xfrm flipH="1" rot="10800000">
            <a:off x="3908160" y="747720"/>
            <a:ext cx="251280" cy="44136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4" name="Rectangle 36"/>
          <p:cNvSpPr/>
          <p:nvPr/>
        </p:nvSpPr>
        <p:spPr>
          <a:xfrm flipH="1" rot="10800000">
            <a:off x="4168440" y="747720"/>
            <a:ext cx="646200" cy="44136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" name="Rectangle 34"/>
          <p:cNvSpPr/>
          <p:nvPr/>
        </p:nvSpPr>
        <p:spPr>
          <a:xfrm flipH="1" rot="10800000">
            <a:off x="4791240" y="747720"/>
            <a:ext cx="714600" cy="44136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6" name="Rectangle 35"/>
          <p:cNvSpPr/>
          <p:nvPr/>
        </p:nvSpPr>
        <p:spPr>
          <a:xfrm flipH="1" rot="10800000">
            <a:off x="5488200" y="747720"/>
            <a:ext cx="558720" cy="441360"/>
          </a:xfrm>
          <a:prstGeom prst="rect">
            <a:avLst/>
          </a:prstGeom>
          <a:solidFill>
            <a:srgbClr val="009ee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7" name="Rectangle 33"/>
          <p:cNvSpPr/>
          <p:nvPr/>
        </p:nvSpPr>
        <p:spPr>
          <a:xfrm flipH="1" rot="10800000">
            <a:off x="6023160" y="747360"/>
            <a:ext cx="828000" cy="44172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8" name="Rectangle 32"/>
          <p:cNvSpPr/>
          <p:nvPr/>
        </p:nvSpPr>
        <p:spPr>
          <a:xfrm flipH="1" rot="10800000">
            <a:off x="6756480" y="747720"/>
            <a:ext cx="527400" cy="44136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9" name="Rectangle 31"/>
          <p:cNvSpPr/>
          <p:nvPr/>
        </p:nvSpPr>
        <p:spPr>
          <a:xfrm flipH="1" rot="10800000">
            <a:off x="7268040" y="747720"/>
            <a:ext cx="450720" cy="441360"/>
          </a:xfrm>
          <a:prstGeom prst="rect">
            <a:avLst/>
          </a:prstGeom>
          <a:solidFill>
            <a:srgbClr val="b523b4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0" name="Rectangle 29"/>
          <p:cNvSpPr/>
          <p:nvPr/>
        </p:nvSpPr>
        <p:spPr>
          <a:xfrm flipH="1" rot="10800000">
            <a:off x="7703280" y="747720"/>
            <a:ext cx="780480" cy="44136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1" name="Carré corné 26"/>
          <p:cNvSpPr/>
          <p:nvPr/>
        </p:nvSpPr>
        <p:spPr>
          <a:xfrm>
            <a:off x="0" y="0"/>
            <a:ext cx="9141120" cy="1080720"/>
          </a:xfrm>
          <a:prstGeom prst="foldedCorner">
            <a:avLst>
              <a:gd name="adj" fmla="val 50000"/>
            </a:avLst>
          </a:prstGeom>
          <a:gradFill rotWithShape="0">
            <a:gsLst>
              <a:gs pos="0">
                <a:srgbClr val="009ee0"/>
              </a:gs>
              <a:gs pos="100000">
                <a:srgbClr val="003e90"/>
              </a:gs>
            </a:gsLst>
            <a:lin ang="16200000"/>
          </a:gradFill>
          <a:ln w="9360">
            <a:noFill/>
          </a:ln>
          <a:effectLst>
            <a:outerShdw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" name="Rectangle 9"/>
          <p:cNvSpPr/>
          <p:nvPr/>
        </p:nvSpPr>
        <p:spPr>
          <a:xfrm>
            <a:off x="0" y="6308640"/>
            <a:ext cx="9141120" cy="546480"/>
          </a:xfrm>
          <a:prstGeom prst="rect">
            <a:avLst/>
          </a:prstGeom>
          <a:solidFill>
            <a:srgbClr val="d9d9d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3" name="Image 8" descr=""/>
          <p:cNvPicPr/>
          <p:nvPr/>
        </p:nvPicPr>
        <p:blipFill>
          <a:blip r:embed="rId2"/>
          <a:stretch/>
        </p:blipFill>
        <p:spPr>
          <a:xfrm>
            <a:off x="8244000" y="5905440"/>
            <a:ext cx="676440" cy="78300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ftr" idx="2"/>
          </p:nvPr>
        </p:nvSpPr>
        <p:spPr>
          <a:xfrm>
            <a:off x="2340000" y="6426000"/>
            <a:ext cx="4461120" cy="336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3"/>
          </p:nvPr>
        </p:nvSpPr>
        <p:spPr>
          <a:xfrm>
            <a:off x="7020000" y="6426000"/>
            <a:ext cx="1078200" cy="336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977A077-4330-4009-9FC5-CA8C71AAF194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457200" y="6426000"/>
            <a:ext cx="1663920" cy="336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4"/>
          <p:cNvSpPr/>
          <p:nvPr/>
        </p:nvSpPr>
        <p:spPr>
          <a:xfrm flipH="1" rot="10800000">
            <a:off x="2720160" y="747360"/>
            <a:ext cx="459720" cy="44172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0" name="Rectangle 30"/>
          <p:cNvSpPr/>
          <p:nvPr/>
        </p:nvSpPr>
        <p:spPr>
          <a:xfrm flipH="1" rot="10800000">
            <a:off x="8404560" y="434160"/>
            <a:ext cx="723600" cy="75492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" name="Rectangle 43"/>
          <p:cNvSpPr/>
          <p:nvPr/>
        </p:nvSpPr>
        <p:spPr>
          <a:xfrm flipH="1" rot="10800000">
            <a:off x="0" y="747360"/>
            <a:ext cx="459720" cy="44172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2" name="Rectangle 42"/>
          <p:cNvSpPr/>
          <p:nvPr/>
        </p:nvSpPr>
        <p:spPr>
          <a:xfrm flipH="1" rot="10800000">
            <a:off x="420480" y="747720"/>
            <a:ext cx="624240" cy="44136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Rectangle 41"/>
          <p:cNvSpPr/>
          <p:nvPr/>
        </p:nvSpPr>
        <p:spPr>
          <a:xfrm flipH="1" rot="10800000">
            <a:off x="1056240" y="747720"/>
            <a:ext cx="1001160" cy="44136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" name="Rectangle 39"/>
          <p:cNvSpPr/>
          <p:nvPr/>
        </p:nvSpPr>
        <p:spPr>
          <a:xfrm flipH="1" rot="10800000">
            <a:off x="1993680" y="747720"/>
            <a:ext cx="308520" cy="44136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5" name="Rectangle 40"/>
          <p:cNvSpPr/>
          <p:nvPr/>
        </p:nvSpPr>
        <p:spPr>
          <a:xfrm flipH="1" rot="10800000">
            <a:off x="2301120" y="747720"/>
            <a:ext cx="646200" cy="441360"/>
          </a:xfrm>
          <a:prstGeom prst="rect">
            <a:avLst/>
          </a:prstGeom>
          <a:solidFill>
            <a:srgbClr val="009ee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6" name="Rectangle 38"/>
          <p:cNvSpPr/>
          <p:nvPr/>
        </p:nvSpPr>
        <p:spPr>
          <a:xfrm flipH="1" rot="10800000">
            <a:off x="3031560" y="747360"/>
            <a:ext cx="923400" cy="441720"/>
          </a:xfrm>
          <a:prstGeom prst="rect">
            <a:avLst/>
          </a:prstGeom>
          <a:solidFill>
            <a:srgbClr val="b523b4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7" name="Rectangle 37"/>
          <p:cNvSpPr/>
          <p:nvPr/>
        </p:nvSpPr>
        <p:spPr>
          <a:xfrm flipH="1" rot="10800000">
            <a:off x="3908160" y="747720"/>
            <a:ext cx="251280" cy="44136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8" name="Rectangle 36"/>
          <p:cNvSpPr/>
          <p:nvPr/>
        </p:nvSpPr>
        <p:spPr>
          <a:xfrm flipH="1" rot="10800000">
            <a:off x="4168440" y="747720"/>
            <a:ext cx="646200" cy="44136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" name="Rectangle 34"/>
          <p:cNvSpPr/>
          <p:nvPr/>
        </p:nvSpPr>
        <p:spPr>
          <a:xfrm flipH="1" rot="10800000">
            <a:off x="4791240" y="747720"/>
            <a:ext cx="714600" cy="44136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0" name="Rectangle 35"/>
          <p:cNvSpPr/>
          <p:nvPr/>
        </p:nvSpPr>
        <p:spPr>
          <a:xfrm flipH="1" rot="10800000">
            <a:off x="5488200" y="747720"/>
            <a:ext cx="558720" cy="441360"/>
          </a:xfrm>
          <a:prstGeom prst="rect">
            <a:avLst/>
          </a:prstGeom>
          <a:solidFill>
            <a:srgbClr val="009ee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1" name="Rectangle 33"/>
          <p:cNvSpPr/>
          <p:nvPr/>
        </p:nvSpPr>
        <p:spPr>
          <a:xfrm flipH="1" rot="10800000">
            <a:off x="6023160" y="747360"/>
            <a:ext cx="828000" cy="44172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2" name="Rectangle 32"/>
          <p:cNvSpPr/>
          <p:nvPr/>
        </p:nvSpPr>
        <p:spPr>
          <a:xfrm flipH="1" rot="10800000">
            <a:off x="6756480" y="747720"/>
            <a:ext cx="527400" cy="44136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3" name="Rectangle 31"/>
          <p:cNvSpPr/>
          <p:nvPr/>
        </p:nvSpPr>
        <p:spPr>
          <a:xfrm flipH="1" rot="10800000">
            <a:off x="7268040" y="747720"/>
            <a:ext cx="450720" cy="441360"/>
          </a:xfrm>
          <a:prstGeom prst="rect">
            <a:avLst/>
          </a:prstGeom>
          <a:solidFill>
            <a:srgbClr val="b523b4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4" name="Rectangle 29"/>
          <p:cNvSpPr/>
          <p:nvPr/>
        </p:nvSpPr>
        <p:spPr>
          <a:xfrm flipH="1" rot="10800000">
            <a:off x="7703280" y="747720"/>
            <a:ext cx="780480" cy="44136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5" name="Carré corné 26"/>
          <p:cNvSpPr/>
          <p:nvPr/>
        </p:nvSpPr>
        <p:spPr>
          <a:xfrm>
            <a:off x="0" y="0"/>
            <a:ext cx="9141120" cy="1080720"/>
          </a:xfrm>
          <a:prstGeom prst="foldedCorner">
            <a:avLst>
              <a:gd name="adj" fmla="val 50000"/>
            </a:avLst>
          </a:prstGeom>
          <a:gradFill rotWithShape="0">
            <a:gsLst>
              <a:gs pos="0">
                <a:srgbClr val="009ee0"/>
              </a:gs>
              <a:gs pos="100000">
                <a:srgbClr val="003e90"/>
              </a:gs>
            </a:gsLst>
            <a:lin ang="16200000"/>
          </a:gradFill>
          <a:ln w="9360">
            <a:noFill/>
          </a:ln>
          <a:effectLst>
            <a:outerShdw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" name="Rectangle 9"/>
          <p:cNvSpPr/>
          <p:nvPr/>
        </p:nvSpPr>
        <p:spPr>
          <a:xfrm>
            <a:off x="0" y="6308640"/>
            <a:ext cx="9141120" cy="546480"/>
          </a:xfrm>
          <a:prstGeom prst="rect">
            <a:avLst/>
          </a:prstGeom>
          <a:solidFill>
            <a:srgbClr val="d9d9d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7" name="Image 8" descr=""/>
          <p:cNvPicPr/>
          <p:nvPr/>
        </p:nvPicPr>
        <p:blipFill>
          <a:blip r:embed="rId2"/>
          <a:stretch/>
        </p:blipFill>
        <p:spPr>
          <a:xfrm>
            <a:off x="8244000" y="5905440"/>
            <a:ext cx="676440" cy="783000"/>
          </a:xfrm>
          <a:prstGeom prst="rect">
            <a:avLst/>
          </a:prstGeom>
          <a:ln w="0">
            <a:noFill/>
          </a:ln>
        </p:spPr>
      </p:pic>
      <p:sp>
        <p:nvSpPr>
          <p:cNvPr id="68" name="PlaceHolder 1"/>
          <p:cNvSpPr>
            <a:spLocks noGrp="1"/>
          </p:cNvSpPr>
          <p:nvPr>
            <p:ph type="ftr" idx="5"/>
          </p:nvPr>
        </p:nvSpPr>
        <p:spPr>
          <a:xfrm>
            <a:off x="2340000" y="6426000"/>
            <a:ext cx="4461120" cy="336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ldNum" idx="6"/>
          </p:nvPr>
        </p:nvSpPr>
        <p:spPr>
          <a:xfrm>
            <a:off x="7020000" y="6426000"/>
            <a:ext cx="1078200" cy="336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4B92CBA-A516-4BF8-B8AC-4C158A4B0883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dt" idx="7"/>
          </p:nvPr>
        </p:nvSpPr>
        <p:spPr>
          <a:xfrm>
            <a:off x="457200" y="6426000"/>
            <a:ext cx="1663920" cy="336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44"/>
          <p:cNvSpPr/>
          <p:nvPr/>
        </p:nvSpPr>
        <p:spPr>
          <a:xfrm flipH="1" rot="10800000">
            <a:off x="2720160" y="747360"/>
            <a:ext cx="459720" cy="44172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4" name="Rectangle 30"/>
          <p:cNvSpPr/>
          <p:nvPr/>
        </p:nvSpPr>
        <p:spPr>
          <a:xfrm flipH="1" rot="10800000">
            <a:off x="8404560" y="434160"/>
            <a:ext cx="723600" cy="75492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5" name="Rectangle 43"/>
          <p:cNvSpPr/>
          <p:nvPr/>
        </p:nvSpPr>
        <p:spPr>
          <a:xfrm flipH="1" rot="10800000">
            <a:off x="0" y="747360"/>
            <a:ext cx="459720" cy="44172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6" name="Rectangle 42"/>
          <p:cNvSpPr/>
          <p:nvPr/>
        </p:nvSpPr>
        <p:spPr>
          <a:xfrm flipH="1" rot="10800000">
            <a:off x="420480" y="747720"/>
            <a:ext cx="624240" cy="44136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7" name="Rectangle 41"/>
          <p:cNvSpPr/>
          <p:nvPr/>
        </p:nvSpPr>
        <p:spPr>
          <a:xfrm flipH="1" rot="10800000">
            <a:off x="1056240" y="747720"/>
            <a:ext cx="1001160" cy="44136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8" name="Rectangle 39"/>
          <p:cNvSpPr/>
          <p:nvPr/>
        </p:nvSpPr>
        <p:spPr>
          <a:xfrm flipH="1" rot="10800000">
            <a:off x="1993680" y="747720"/>
            <a:ext cx="308520" cy="44136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9" name="Rectangle 40"/>
          <p:cNvSpPr/>
          <p:nvPr/>
        </p:nvSpPr>
        <p:spPr>
          <a:xfrm flipH="1" rot="10800000">
            <a:off x="2301120" y="747720"/>
            <a:ext cx="646200" cy="441360"/>
          </a:xfrm>
          <a:prstGeom prst="rect">
            <a:avLst/>
          </a:prstGeom>
          <a:solidFill>
            <a:srgbClr val="009ee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0" name="Rectangle 38"/>
          <p:cNvSpPr/>
          <p:nvPr/>
        </p:nvSpPr>
        <p:spPr>
          <a:xfrm flipH="1" rot="10800000">
            <a:off x="3031560" y="747360"/>
            <a:ext cx="923400" cy="441720"/>
          </a:xfrm>
          <a:prstGeom prst="rect">
            <a:avLst/>
          </a:prstGeom>
          <a:solidFill>
            <a:srgbClr val="b523b4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1" name="Rectangle 37"/>
          <p:cNvSpPr/>
          <p:nvPr/>
        </p:nvSpPr>
        <p:spPr>
          <a:xfrm flipH="1" rot="10800000">
            <a:off x="3908160" y="747720"/>
            <a:ext cx="251280" cy="44136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2" name="Rectangle 36"/>
          <p:cNvSpPr/>
          <p:nvPr/>
        </p:nvSpPr>
        <p:spPr>
          <a:xfrm flipH="1" rot="10800000">
            <a:off x="4168440" y="747720"/>
            <a:ext cx="646200" cy="44136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3" name="Rectangle 34"/>
          <p:cNvSpPr/>
          <p:nvPr/>
        </p:nvSpPr>
        <p:spPr>
          <a:xfrm flipH="1" rot="10800000">
            <a:off x="4791240" y="747720"/>
            <a:ext cx="714600" cy="44136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4" name="Rectangle 35"/>
          <p:cNvSpPr/>
          <p:nvPr/>
        </p:nvSpPr>
        <p:spPr>
          <a:xfrm flipH="1" rot="10800000">
            <a:off x="5488200" y="747720"/>
            <a:ext cx="558720" cy="441360"/>
          </a:xfrm>
          <a:prstGeom prst="rect">
            <a:avLst/>
          </a:prstGeom>
          <a:solidFill>
            <a:srgbClr val="009ee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5" name="Rectangle 33"/>
          <p:cNvSpPr/>
          <p:nvPr/>
        </p:nvSpPr>
        <p:spPr>
          <a:xfrm flipH="1" rot="10800000">
            <a:off x="6023160" y="747360"/>
            <a:ext cx="828000" cy="44172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6" name="Rectangle 32"/>
          <p:cNvSpPr/>
          <p:nvPr/>
        </p:nvSpPr>
        <p:spPr>
          <a:xfrm flipH="1" rot="10800000">
            <a:off x="6756480" y="747720"/>
            <a:ext cx="527400" cy="44136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7" name="Rectangle 31"/>
          <p:cNvSpPr/>
          <p:nvPr/>
        </p:nvSpPr>
        <p:spPr>
          <a:xfrm flipH="1" rot="10800000">
            <a:off x="7268040" y="747720"/>
            <a:ext cx="450720" cy="441360"/>
          </a:xfrm>
          <a:prstGeom prst="rect">
            <a:avLst/>
          </a:prstGeom>
          <a:solidFill>
            <a:srgbClr val="b523b4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29"/>
          <p:cNvSpPr/>
          <p:nvPr/>
        </p:nvSpPr>
        <p:spPr>
          <a:xfrm flipH="1" rot="10800000">
            <a:off x="7703280" y="747720"/>
            <a:ext cx="780480" cy="44136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9" name="Carré corné 26"/>
          <p:cNvSpPr/>
          <p:nvPr/>
        </p:nvSpPr>
        <p:spPr>
          <a:xfrm>
            <a:off x="0" y="0"/>
            <a:ext cx="9141120" cy="1080720"/>
          </a:xfrm>
          <a:prstGeom prst="foldedCorner">
            <a:avLst>
              <a:gd name="adj" fmla="val 50000"/>
            </a:avLst>
          </a:prstGeom>
          <a:gradFill rotWithShape="0">
            <a:gsLst>
              <a:gs pos="0">
                <a:srgbClr val="009ee0"/>
              </a:gs>
              <a:gs pos="100000">
                <a:srgbClr val="003e90"/>
              </a:gs>
            </a:gsLst>
            <a:lin ang="16200000"/>
          </a:gradFill>
          <a:ln w="9360">
            <a:noFill/>
          </a:ln>
          <a:effectLst>
            <a:outerShdw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Rectangle 9"/>
          <p:cNvSpPr/>
          <p:nvPr/>
        </p:nvSpPr>
        <p:spPr>
          <a:xfrm>
            <a:off x="0" y="6308640"/>
            <a:ext cx="9141120" cy="546480"/>
          </a:xfrm>
          <a:prstGeom prst="rect">
            <a:avLst/>
          </a:prstGeom>
          <a:solidFill>
            <a:srgbClr val="d9d9d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1" name="Image 8" descr=""/>
          <p:cNvPicPr/>
          <p:nvPr/>
        </p:nvPicPr>
        <p:blipFill>
          <a:blip r:embed="rId2"/>
          <a:stretch/>
        </p:blipFill>
        <p:spPr>
          <a:xfrm>
            <a:off x="8244000" y="5905440"/>
            <a:ext cx="676440" cy="783000"/>
          </a:xfrm>
          <a:prstGeom prst="rect">
            <a:avLst/>
          </a:prstGeom>
          <a:ln w="0">
            <a:noFill/>
          </a:ln>
        </p:spPr>
      </p:pic>
      <p:sp>
        <p:nvSpPr>
          <p:cNvPr id="92" name="PlaceHolder 1"/>
          <p:cNvSpPr>
            <a:spLocks noGrp="1"/>
          </p:cNvSpPr>
          <p:nvPr>
            <p:ph type="ftr" idx="8"/>
          </p:nvPr>
        </p:nvSpPr>
        <p:spPr>
          <a:xfrm>
            <a:off x="2340000" y="6426000"/>
            <a:ext cx="4461120" cy="336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ldNum" idx="9"/>
          </p:nvPr>
        </p:nvSpPr>
        <p:spPr>
          <a:xfrm>
            <a:off x="7020000" y="6426000"/>
            <a:ext cx="1078200" cy="336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080A9F3-C892-426D-B8F9-E1C429FE5FB5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dt" idx="10"/>
          </p:nvPr>
        </p:nvSpPr>
        <p:spPr>
          <a:xfrm>
            <a:off x="457200" y="6426000"/>
            <a:ext cx="1663920" cy="336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44"/>
          <p:cNvSpPr/>
          <p:nvPr/>
        </p:nvSpPr>
        <p:spPr>
          <a:xfrm flipH="1" rot="10800000">
            <a:off x="2720160" y="747360"/>
            <a:ext cx="459720" cy="44172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8" name="Rectangle 30"/>
          <p:cNvSpPr/>
          <p:nvPr/>
        </p:nvSpPr>
        <p:spPr>
          <a:xfrm flipH="1" rot="10800000">
            <a:off x="8404560" y="434160"/>
            <a:ext cx="723600" cy="75492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9" name="Rectangle 43"/>
          <p:cNvSpPr/>
          <p:nvPr/>
        </p:nvSpPr>
        <p:spPr>
          <a:xfrm flipH="1" rot="10800000">
            <a:off x="0" y="747360"/>
            <a:ext cx="459720" cy="44172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0" name="Rectangle 42"/>
          <p:cNvSpPr/>
          <p:nvPr/>
        </p:nvSpPr>
        <p:spPr>
          <a:xfrm flipH="1" rot="10800000">
            <a:off x="420480" y="747720"/>
            <a:ext cx="624240" cy="44136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1" name="Rectangle 41"/>
          <p:cNvSpPr/>
          <p:nvPr/>
        </p:nvSpPr>
        <p:spPr>
          <a:xfrm flipH="1" rot="10800000">
            <a:off x="1056240" y="747720"/>
            <a:ext cx="1001160" cy="44136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2" name="Rectangle 39"/>
          <p:cNvSpPr/>
          <p:nvPr/>
        </p:nvSpPr>
        <p:spPr>
          <a:xfrm flipH="1" rot="10800000">
            <a:off x="1993680" y="747720"/>
            <a:ext cx="308520" cy="44136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3" name="Rectangle 40"/>
          <p:cNvSpPr/>
          <p:nvPr/>
        </p:nvSpPr>
        <p:spPr>
          <a:xfrm flipH="1" rot="10800000">
            <a:off x="2301120" y="747720"/>
            <a:ext cx="646200" cy="441360"/>
          </a:xfrm>
          <a:prstGeom prst="rect">
            <a:avLst/>
          </a:prstGeom>
          <a:solidFill>
            <a:srgbClr val="009ee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4" name="Rectangle 38"/>
          <p:cNvSpPr/>
          <p:nvPr/>
        </p:nvSpPr>
        <p:spPr>
          <a:xfrm flipH="1" rot="10800000">
            <a:off x="3031560" y="747360"/>
            <a:ext cx="923400" cy="441720"/>
          </a:xfrm>
          <a:prstGeom prst="rect">
            <a:avLst/>
          </a:prstGeom>
          <a:solidFill>
            <a:srgbClr val="b523b4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5" name="Rectangle 37"/>
          <p:cNvSpPr/>
          <p:nvPr/>
        </p:nvSpPr>
        <p:spPr>
          <a:xfrm flipH="1" rot="10800000">
            <a:off x="3908160" y="747720"/>
            <a:ext cx="251280" cy="44136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6" name="Rectangle 36"/>
          <p:cNvSpPr/>
          <p:nvPr/>
        </p:nvSpPr>
        <p:spPr>
          <a:xfrm flipH="1" rot="10800000">
            <a:off x="4168440" y="747720"/>
            <a:ext cx="646200" cy="44136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7" name="Rectangle 34"/>
          <p:cNvSpPr/>
          <p:nvPr/>
        </p:nvSpPr>
        <p:spPr>
          <a:xfrm flipH="1" rot="10800000">
            <a:off x="4791240" y="747720"/>
            <a:ext cx="714600" cy="44136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8" name="Rectangle 35"/>
          <p:cNvSpPr/>
          <p:nvPr/>
        </p:nvSpPr>
        <p:spPr>
          <a:xfrm flipH="1" rot="10800000">
            <a:off x="5488200" y="747720"/>
            <a:ext cx="558720" cy="441360"/>
          </a:xfrm>
          <a:prstGeom prst="rect">
            <a:avLst/>
          </a:prstGeom>
          <a:solidFill>
            <a:srgbClr val="009ee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9" name="Rectangle 33"/>
          <p:cNvSpPr/>
          <p:nvPr/>
        </p:nvSpPr>
        <p:spPr>
          <a:xfrm flipH="1" rot="10800000">
            <a:off x="6023160" y="747360"/>
            <a:ext cx="828000" cy="44172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0" name="Rectangle 32"/>
          <p:cNvSpPr/>
          <p:nvPr/>
        </p:nvSpPr>
        <p:spPr>
          <a:xfrm flipH="1" rot="10800000">
            <a:off x="6756480" y="747720"/>
            <a:ext cx="527400" cy="44136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1" name="Rectangle 31"/>
          <p:cNvSpPr/>
          <p:nvPr/>
        </p:nvSpPr>
        <p:spPr>
          <a:xfrm flipH="1" rot="10800000">
            <a:off x="7268040" y="747720"/>
            <a:ext cx="450720" cy="441360"/>
          </a:xfrm>
          <a:prstGeom prst="rect">
            <a:avLst/>
          </a:prstGeom>
          <a:solidFill>
            <a:srgbClr val="b523b4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2" name="Rectangle 29"/>
          <p:cNvSpPr/>
          <p:nvPr/>
        </p:nvSpPr>
        <p:spPr>
          <a:xfrm flipH="1" rot="10800000">
            <a:off x="7703280" y="747720"/>
            <a:ext cx="780480" cy="44136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3" name="Carré corné 26"/>
          <p:cNvSpPr/>
          <p:nvPr/>
        </p:nvSpPr>
        <p:spPr>
          <a:xfrm>
            <a:off x="0" y="0"/>
            <a:ext cx="9141120" cy="1080720"/>
          </a:xfrm>
          <a:prstGeom prst="foldedCorner">
            <a:avLst>
              <a:gd name="adj" fmla="val 50000"/>
            </a:avLst>
          </a:prstGeom>
          <a:gradFill rotWithShape="0">
            <a:gsLst>
              <a:gs pos="0">
                <a:srgbClr val="009ee0"/>
              </a:gs>
              <a:gs pos="100000">
                <a:srgbClr val="003e90"/>
              </a:gs>
            </a:gsLst>
            <a:lin ang="16200000"/>
          </a:gradFill>
          <a:ln w="9360">
            <a:noFill/>
          </a:ln>
          <a:effectLst>
            <a:outerShdw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4" name="Rectangle 9"/>
          <p:cNvSpPr/>
          <p:nvPr/>
        </p:nvSpPr>
        <p:spPr>
          <a:xfrm>
            <a:off x="0" y="6308640"/>
            <a:ext cx="9141120" cy="546480"/>
          </a:xfrm>
          <a:prstGeom prst="rect">
            <a:avLst/>
          </a:prstGeom>
          <a:solidFill>
            <a:srgbClr val="d9d9d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15" name="Image 8" descr=""/>
          <p:cNvPicPr/>
          <p:nvPr/>
        </p:nvPicPr>
        <p:blipFill>
          <a:blip r:embed="rId2"/>
          <a:stretch/>
        </p:blipFill>
        <p:spPr>
          <a:xfrm>
            <a:off x="8244000" y="5905440"/>
            <a:ext cx="676440" cy="783000"/>
          </a:xfrm>
          <a:prstGeom prst="rect">
            <a:avLst/>
          </a:prstGeom>
          <a:ln w="0">
            <a:noFill/>
          </a:ln>
        </p:spPr>
      </p:pic>
      <p:sp>
        <p:nvSpPr>
          <p:cNvPr id="116" name="PlaceHolder 1"/>
          <p:cNvSpPr>
            <a:spLocks noGrp="1"/>
          </p:cNvSpPr>
          <p:nvPr>
            <p:ph type="ftr" idx="11"/>
          </p:nvPr>
        </p:nvSpPr>
        <p:spPr>
          <a:xfrm>
            <a:off x="2340000" y="6426000"/>
            <a:ext cx="4461120" cy="336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ldNum" idx="12"/>
          </p:nvPr>
        </p:nvSpPr>
        <p:spPr>
          <a:xfrm>
            <a:off x="7020000" y="6426000"/>
            <a:ext cx="1078200" cy="336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3F1918D-E588-43DF-ACCE-F309BA8EC676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dt" idx="13"/>
          </p:nvPr>
        </p:nvSpPr>
        <p:spPr>
          <a:xfrm>
            <a:off x="457200" y="6426000"/>
            <a:ext cx="1663920" cy="336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69520" cy="18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4400" spc="-1" strike="noStrike">
                <a:solidFill>
                  <a:srgbClr val="1782bf"/>
                </a:solidFill>
                <a:latin typeface="Arial"/>
                <a:ea typeface="ＭＳ Ｐゴシック"/>
              </a:rPr>
              <a:t>Architecture des Ordinateurs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5423040" y="5019120"/>
            <a:ext cx="2854440" cy="73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 defTabSz="914400">
              <a:lnSpc>
                <a:spcPct val="100000"/>
              </a:lnSpc>
              <a:spcBef>
                <a:spcPts val="479"/>
              </a:spcBef>
              <a:buClr>
                <a:srgbClr val="40404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fr-BE" sz="2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Les améliorations du CPU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6720" cy="94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améliorations du 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ftr" idx="33"/>
          </p:nvPr>
        </p:nvSpPr>
        <p:spPr>
          <a:xfrm>
            <a:off x="2340000" y="6426000"/>
            <a:ext cx="4461120" cy="33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Améliorations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34"/>
          </p:nvPr>
        </p:nvSpPr>
        <p:spPr>
          <a:xfrm>
            <a:off x="7020000" y="6426000"/>
            <a:ext cx="1078200" cy="33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E6CB5CC-C91C-4288-B0D3-28A4632492C1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PlaceHolder 2"/>
          <p:cNvSpPr/>
          <p:nvPr/>
        </p:nvSpPr>
        <p:spPr>
          <a:xfrm>
            <a:off x="546840" y="1219320"/>
            <a:ext cx="8226720" cy="48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Arial"/>
              </a:rPr>
              <a:t>Deuxième approche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Arial"/>
              </a:rPr>
              <a:t>Une étape débute dès que la précédente est terminée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Image 1" descr="Une image contenant texte, capture d’écran, calculatrice&#10;&#10;Description générée automatiquement"/>
          <p:cNvPicPr/>
          <p:nvPr/>
        </p:nvPicPr>
        <p:blipFill>
          <a:blip r:embed="rId1"/>
          <a:stretch/>
        </p:blipFill>
        <p:spPr>
          <a:xfrm>
            <a:off x="2723040" y="2427120"/>
            <a:ext cx="5960520" cy="3398400"/>
          </a:xfrm>
          <a:prstGeom prst="rect">
            <a:avLst/>
          </a:prstGeom>
          <a:ln w="0">
            <a:noFill/>
          </a:ln>
        </p:spPr>
      </p:pic>
      <p:sp>
        <p:nvSpPr>
          <p:cNvPr id="167" name="ZoneTexte 6"/>
          <p:cNvSpPr/>
          <p:nvPr/>
        </p:nvSpPr>
        <p:spPr>
          <a:xfrm>
            <a:off x="180000" y="3374640"/>
            <a:ext cx="30312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Temps de fab.: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5h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Débit de l'usine: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1 voiture / heure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6720" cy="94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améliorations du 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ftr" idx="35"/>
          </p:nvPr>
        </p:nvSpPr>
        <p:spPr>
          <a:xfrm>
            <a:off x="2340000" y="6426000"/>
            <a:ext cx="4461120" cy="33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Améliorations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 idx="36"/>
          </p:nvPr>
        </p:nvSpPr>
        <p:spPr>
          <a:xfrm>
            <a:off x="7020000" y="6426000"/>
            <a:ext cx="1078200" cy="33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8751FFD-0776-4FE2-A31B-02C148466A5F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PlaceHolder 2"/>
          <p:cNvSpPr/>
          <p:nvPr/>
        </p:nvSpPr>
        <p:spPr>
          <a:xfrm>
            <a:off x="546840" y="1219320"/>
            <a:ext cx="8226720" cy="48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Arial"/>
              </a:rPr>
              <a:t>Sans pipeline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Image 2" descr="Une image contenant texte, capture d’écran, Rectangle&#10;&#10;Description générée automatiquement"/>
          <p:cNvPicPr/>
          <p:nvPr/>
        </p:nvPicPr>
        <p:blipFill>
          <a:blip r:embed="rId1"/>
          <a:stretch/>
        </p:blipFill>
        <p:spPr>
          <a:xfrm>
            <a:off x="2462760" y="1717560"/>
            <a:ext cx="6417720" cy="3864960"/>
          </a:xfrm>
          <a:prstGeom prst="rect">
            <a:avLst/>
          </a:prstGeom>
          <a:ln w="0">
            <a:noFill/>
          </a:ln>
        </p:spPr>
      </p:pic>
      <p:sp>
        <p:nvSpPr>
          <p:cNvPr id="173" name="ZoneTexte 5"/>
          <p:cNvSpPr/>
          <p:nvPr/>
        </p:nvSpPr>
        <p:spPr>
          <a:xfrm>
            <a:off x="264600" y="2580840"/>
            <a:ext cx="30312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Temps d'exécution: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4 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Completion rate: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1/4 instr./ns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ZoneTexte 8"/>
          <p:cNvSpPr/>
          <p:nvPr/>
        </p:nvSpPr>
        <p:spPr>
          <a:xfrm>
            <a:off x="332640" y="3971520"/>
            <a:ext cx="3031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Pour aller plus vite 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6720" cy="94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améliorations du 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ftr" idx="37"/>
          </p:nvPr>
        </p:nvSpPr>
        <p:spPr>
          <a:xfrm>
            <a:off x="2340000" y="6426000"/>
            <a:ext cx="4461120" cy="33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Améliorations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sldNum" idx="38"/>
          </p:nvPr>
        </p:nvSpPr>
        <p:spPr>
          <a:xfrm>
            <a:off x="7020000" y="6426000"/>
            <a:ext cx="1078200" cy="33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7005A7A-41E9-4837-BF65-70A72E76017E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PlaceHolder 2"/>
          <p:cNvSpPr/>
          <p:nvPr/>
        </p:nvSpPr>
        <p:spPr>
          <a:xfrm>
            <a:off x="546840" y="1219320"/>
            <a:ext cx="8226720" cy="48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Arial"/>
              </a:rPr>
              <a:t>Avec pipeline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ZoneTexte 5"/>
          <p:cNvSpPr/>
          <p:nvPr/>
        </p:nvSpPr>
        <p:spPr>
          <a:xfrm>
            <a:off x="264600" y="2580840"/>
            <a:ext cx="303120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Temps d'exécution: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4 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Completion rate: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1 instr./ns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X 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Image 1" descr="Une image contenant capture d’écran, texte, carré, Caractère coloré&#10;&#10;Description générée automatiquement"/>
          <p:cNvPicPr/>
          <p:nvPr/>
        </p:nvPicPr>
        <p:blipFill>
          <a:blip r:embed="rId1"/>
          <a:stretch/>
        </p:blipFill>
        <p:spPr>
          <a:xfrm>
            <a:off x="2568960" y="1621440"/>
            <a:ext cx="6332040" cy="4417560"/>
          </a:xfrm>
          <a:prstGeom prst="rect">
            <a:avLst/>
          </a:prstGeom>
          <a:ln w="0">
            <a:noFill/>
          </a:ln>
        </p:spPr>
      </p:pic>
      <p:sp>
        <p:nvSpPr>
          <p:cNvPr id="181" name="ZoneTexte 6"/>
          <p:cNvSpPr/>
          <p:nvPr/>
        </p:nvSpPr>
        <p:spPr>
          <a:xfrm>
            <a:off x="268920" y="4141080"/>
            <a:ext cx="3031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Profondeur du pipeline 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6720" cy="94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améliorations du 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ftr" idx="39"/>
          </p:nvPr>
        </p:nvSpPr>
        <p:spPr>
          <a:xfrm>
            <a:off x="2340000" y="6426000"/>
            <a:ext cx="4461120" cy="33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Améliorations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sldNum" idx="40"/>
          </p:nvPr>
        </p:nvSpPr>
        <p:spPr>
          <a:xfrm>
            <a:off x="7020000" y="6426000"/>
            <a:ext cx="1078200" cy="33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7B595A2-D5AB-49BA-96DC-27DAB4859BDF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PlaceHolder 2"/>
          <p:cNvSpPr/>
          <p:nvPr/>
        </p:nvSpPr>
        <p:spPr>
          <a:xfrm>
            <a:off x="546840" y="1219320"/>
            <a:ext cx="8226720" cy="48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Arial"/>
              </a:rPr>
              <a:t>Réflexion sur la profondeur: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La division de l'instruction en étapes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Rectangle 2"/>
          <p:cNvSpPr/>
          <p:nvPr/>
        </p:nvSpPr>
        <p:spPr>
          <a:xfrm>
            <a:off x="552960" y="2768040"/>
            <a:ext cx="7985880" cy="54756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lt1"/>
                </a:solidFill>
                <a:latin typeface="Arial"/>
                <a:ea typeface="DejaVu Sans"/>
              </a:rPr>
              <a:t>Instruction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7" name="Rectangle 4"/>
          <p:cNvSpPr/>
          <p:nvPr/>
        </p:nvSpPr>
        <p:spPr>
          <a:xfrm>
            <a:off x="568800" y="3592800"/>
            <a:ext cx="1571400" cy="5382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lt1"/>
                </a:solidFill>
                <a:latin typeface="Arial"/>
                <a:ea typeface="DejaVu Sans"/>
              </a:rPr>
              <a:t>fetch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8" name="Rectangle 7"/>
          <p:cNvSpPr/>
          <p:nvPr/>
        </p:nvSpPr>
        <p:spPr>
          <a:xfrm>
            <a:off x="2801880" y="3592800"/>
            <a:ext cx="1571400" cy="5382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lt1"/>
                </a:solidFill>
                <a:latin typeface="Arial"/>
                <a:ea typeface="DejaVu Sans"/>
              </a:rPr>
              <a:t>decode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" name="Rectangle 8"/>
          <p:cNvSpPr/>
          <p:nvPr/>
        </p:nvSpPr>
        <p:spPr>
          <a:xfrm>
            <a:off x="5034960" y="3592800"/>
            <a:ext cx="1571400" cy="5382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lt1"/>
                </a:solidFill>
                <a:latin typeface="Arial"/>
                <a:ea typeface="DejaVu Sans"/>
              </a:rPr>
              <a:t>execute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0" name="Rectangle 9"/>
          <p:cNvSpPr/>
          <p:nvPr/>
        </p:nvSpPr>
        <p:spPr>
          <a:xfrm>
            <a:off x="7024680" y="3592800"/>
            <a:ext cx="1571400" cy="5382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lt1"/>
                </a:solidFill>
                <a:latin typeface="Arial"/>
                <a:ea typeface="DejaVu Sans"/>
              </a:rPr>
              <a:t>write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6720" cy="94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améliorations du 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ftr" idx="41"/>
          </p:nvPr>
        </p:nvSpPr>
        <p:spPr>
          <a:xfrm>
            <a:off x="2340000" y="6426000"/>
            <a:ext cx="4461120" cy="33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Améliorations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sldNum" idx="42"/>
          </p:nvPr>
        </p:nvSpPr>
        <p:spPr>
          <a:xfrm>
            <a:off x="7020000" y="6426000"/>
            <a:ext cx="1078200" cy="33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743A3AB-6929-4B34-8C6B-9BCADEC575A7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PlaceHolder 2"/>
          <p:cNvSpPr/>
          <p:nvPr/>
        </p:nvSpPr>
        <p:spPr>
          <a:xfrm>
            <a:off x="546840" y="1219320"/>
            <a:ext cx="8226720" cy="48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Arial"/>
              </a:rPr>
              <a:t>Réflexion sur la profondeur: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La division de l'instruction en étapes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Rectangle 2"/>
          <p:cNvSpPr/>
          <p:nvPr/>
        </p:nvSpPr>
        <p:spPr>
          <a:xfrm>
            <a:off x="552960" y="2768040"/>
            <a:ext cx="7985880" cy="54756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lt1"/>
                </a:solidFill>
                <a:latin typeface="Arial"/>
                <a:ea typeface="DejaVu Sans"/>
              </a:rPr>
              <a:t>Instruction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6" name="Rectangle 4"/>
          <p:cNvSpPr/>
          <p:nvPr/>
        </p:nvSpPr>
        <p:spPr>
          <a:xfrm>
            <a:off x="547560" y="3634920"/>
            <a:ext cx="1539720" cy="49572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lt1"/>
                </a:solidFill>
                <a:latin typeface="Arial"/>
                <a:ea typeface="DejaVu Sans"/>
              </a:rPr>
              <a:t>fetch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7" name="Rectangle 7"/>
          <p:cNvSpPr/>
          <p:nvPr/>
        </p:nvSpPr>
        <p:spPr>
          <a:xfrm>
            <a:off x="2336040" y="3634920"/>
            <a:ext cx="809280" cy="49572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lt1"/>
                </a:solidFill>
                <a:latin typeface="Arial"/>
                <a:ea typeface="DejaVu Sans"/>
              </a:rPr>
              <a:t>dec.1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8" name="Rectangle 8"/>
          <p:cNvSpPr/>
          <p:nvPr/>
        </p:nvSpPr>
        <p:spPr>
          <a:xfrm>
            <a:off x="4251600" y="3634920"/>
            <a:ext cx="629640" cy="49572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lt1"/>
                </a:solidFill>
                <a:latin typeface="Arial"/>
                <a:ea typeface="DejaVu Sans"/>
              </a:rPr>
              <a:t>ex.1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9" name="Rectangle 9"/>
          <p:cNvSpPr/>
          <p:nvPr/>
        </p:nvSpPr>
        <p:spPr>
          <a:xfrm>
            <a:off x="7225560" y="3634920"/>
            <a:ext cx="1317600" cy="49572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lt1"/>
                </a:solidFill>
                <a:latin typeface="Arial"/>
                <a:ea typeface="DejaVu Sans"/>
              </a:rPr>
              <a:t>write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0" name="Rectangle 1"/>
          <p:cNvSpPr/>
          <p:nvPr/>
        </p:nvSpPr>
        <p:spPr>
          <a:xfrm>
            <a:off x="3352320" y="3634920"/>
            <a:ext cx="756360" cy="49572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lt1"/>
                </a:solidFill>
                <a:latin typeface="Arial"/>
                <a:ea typeface="DejaVu Sans"/>
              </a:rPr>
              <a:t>dec.2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1" name="Rectangle 5"/>
          <p:cNvSpPr/>
          <p:nvPr/>
        </p:nvSpPr>
        <p:spPr>
          <a:xfrm>
            <a:off x="5045400" y="3634920"/>
            <a:ext cx="1010520" cy="49572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lt1"/>
                </a:solidFill>
                <a:latin typeface="Arial"/>
                <a:ea typeface="DejaVu Sans"/>
              </a:rPr>
              <a:t>ex.2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2" name="Rectangle 6"/>
          <p:cNvSpPr/>
          <p:nvPr/>
        </p:nvSpPr>
        <p:spPr>
          <a:xfrm>
            <a:off x="6230880" y="3641040"/>
            <a:ext cx="873000" cy="49572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lt1"/>
                </a:solidFill>
                <a:latin typeface="Arial"/>
                <a:ea typeface="DejaVu Sans"/>
              </a:rPr>
              <a:t>ex.3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3" name="ZoneTexte 10"/>
          <p:cNvSpPr/>
          <p:nvPr/>
        </p:nvSpPr>
        <p:spPr>
          <a:xfrm>
            <a:off x="597240" y="4502880"/>
            <a:ext cx="6349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Le temps d'exécution = n X le plus long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ZoneTexte 12"/>
          <p:cNvSpPr/>
          <p:nvPr/>
        </p:nvSpPr>
        <p:spPr>
          <a:xfrm>
            <a:off x="592920" y="5004360"/>
            <a:ext cx="6349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Le completion rate = le temps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6720" cy="94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améliorations du 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ftr" idx="43"/>
          </p:nvPr>
        </p:nvSpPr>
        <p:spPr>
          <a:xfrm>
            <a:off x="2340000" y="6426000"/>
            <a:ext cx="4461120" cy="33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Améliorations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sldNum" idx="44"/>
          </p:nvPr>
        </p:nvSpPr>
        <p:spPr>
          <a:xfrm>
            <a:off x="7020000" y="6426000"/>
            <a:ext cx="1078200" cy="33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C46D613-591A-4F55-980F-46D0FD952401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PlaceHolder 2"/>
          <p:cNvSpPr/>
          <p:nvPr/>
        </p:nvSpPr>
        <p:spPr>
          <a:xfrm>
            <a:off x="546840" y="1219320"/>
            <a:ext cx="8226720" cy="48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Arial"/>
              </a:rPr>
              <a:t>Avec pipeline plus profond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" name="Image 2" descr=""/>
          <p:cNvPicPr/>
          <p:nvPr/>
        </p:nvPicPr>
        <p:blipFill>
          <a:blip r:embed="rId1"/>
          <a:stretch/>
        </p:blipFill>
        <p:spPr>
          <a:xfrm>
            <a:off x="2187000" y="1718640"/>
            <a:ext cx="6046200" cy="450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6720" cy="94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améliorations du 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ftr" idx="45"/>
          </p:nvPr>
        </p:nvSpPr>
        <p:spPr>
          <a:xfrm>
            <a:off x="2340000" y="6426000"/>
            <a:ext cx="4461120" cy="33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Améliorations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sldNum" idx="46"/>
          </p:nvPr>
        </p:nvSpPr>
        <p:spPr>
          <a:xfrm>
            <a:off x="7020000" y="6426000"/>
            <a:ext cx="1078200" cy="33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F93EFC6-8B6C-44EB-995C-A0D8EE3FC64A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PlaceHolder 2"/>
          <p:cNvSpPr/>
          <p:nvPr/>
        </p:nvSpPr>
        <p:spPr>
          <a:xfrm>
            <a:off x="546840" y="1219320"/>
            <a:ext cx="8226720" cy="48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Arial"/>
              </a:rPr>
              <a:t>Performances du pipeline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404040"/>
                </a:solidFill>
                <a:latin typeface="Arial"/>
                <a:ea typeface="DejaVu Sans"/>
              </a:rPr>
              <a:t>Le remplissage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400" spc="-1" strike="noStrike">
                <a:solidFill>
                  <a:srgbClr val="404040"/>
                </a:solidFill>
                <a:latin typeface="Arial"/>
                <a:ea typeface="Arial"/>
              </a:rPr>
              <a:t>Pour que le gain du au pipeline devienne appréciable, il faudra que le nombre d’instructions dans le programme soit suffisant.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400" spc="-1" strike="noStrike">
                <a:solidFill>
                  <a:srgbClr val="404040"/>
                </a:solidFill>
                <a:latin typeface="Arial"/>
                <a:ea typeface="Arial"/>
              </a:rPr>
              <a:t>Ex.  Sur 1000 ns, un processeur à pipeline de profondeur 4 aura exécuté 996 instructions au lieu des 250 du processeur sans pipeline.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400" spc="-1" strike="noStrike">
                <a:solidFill>
                  <a:srgbClr val="404040"/>
                </a:solidFill>
                <a:latin typeface="Arial"/>
                <a:ea typeface="Arial"/>
              </a:rPr>
              <a:t>Soit un gain de 3,984 ≈ 4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400" spc="-1" strike="noStrike">
                <a:solidFill>
                  <a:srgbClr val="404040"/>
                </a:solidFill>
                <a:latin typeface="Arial"/>
                <a:ea typeface="Arial"/>
              </a:rPr>
              <a:t>4 est en réalité un maximum théorique et 3,984 est la moyenne réelle.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6720" cy="94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améliorations du 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ftr" idx="47"/>
          </p:nvPr>
        </p:nvSpPr>
        <p:spPr>
          <a:xfrm>
            <a:off x="2340000" y="6426000"/>
            <a:ext cx="4461120" cy="33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Améliorations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sldNum" idx="48"/>
          </p:nvPr>
        </p:nvSpPr>
        <p:spPr>
          <a:xfrm>
            <a:off x="7020000" y="6426000"/>
            <a:ext cx="1078200" cy="33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CD7D0B0-10C7-4FAE-BB9A-96D441933206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PlaceHolder 2"/>
          <p:cNvSpPr/>
          <p:nvPr/>
        </p:nvSpPr>
        <p:spPr>
          <a:xfrm>
            <a:off x="546840" y="1219320"/>
            <a:ext cx="8226720" cy="48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Arial"/>
              </a:rPr>
              <a:t>Performances du pipeline (graphiquement)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8" name="Image 1" descr="Une image contenant texte, diagramme, ligne, croquis&#10;&#10;Description générée automatiquement"/>
          <p:cNvPicPr/>
          <p:nvPr/>
        </p:nvPicPr>
        <p:blipFill>
          <a:blip r:embed="rId1"/>
          <a:stretch/>
        </p:blipFill>
        <p:spPr>
          <a:xfrm>
            <a:off x="542880" y="1714320"/>
            <a:ext cx="8056080" cy="455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6720" cy="94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améliorations du 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ftr" idx="49"/>
          </p:nvPr>
        </p:nvSpPr>
        <p:spPr>
          <a:xfrm>
            <a:off x="2340000" y="6426000"/>
            <a:ext cx="4461120" cy="33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Améliorations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sldNum" idx="50"/>
          </p:nvPr>
        </p:nvSpPr>
        <p:spPr>
          <a:xfrm>
            <a:off x="7020000" y="6426000"/>
            <a:ext cx="1078200" cy="33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9DB8A44-9F6D-49AA-A0CB-19063499EFF9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PlaceHolder 2"/>
          <p:cNvSpPr/>
          <p:nvPr/>
        </p:nvSpPr>
        <p:spPr>
          <a:xfrm>
            <a:off x="546840" y="1219320"/>
            <a:ext cx="8226720" cy="48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Arial"/>
              </a:rPr>
              <a:t>Décrochage du pipeline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Arial" charset="2"/>
              <a:buChar char=""/>
              <a:tabLst>
                <a:tab algn="l" pos="0"/>
              </a:tabLst>
            </a:pPr>
            <a:r>
              <a:rPr b="0" lang="fr-FR" sz="3200" spc="-1" strike="noStrike">
                <a:solidFill>
                  <a:srgbClr val="404040"/>
                </a:solidFill>
                <a:latin typeface="Arial"/>
                <a:ea typeface="Arial"/>
              </a:rPr>
              <a:t>Il peut arriver que des étapes du pipeline nécessitent plus d’un cycle horloge !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Arial" charset="2"/>
              <a:buChar char=""/>
              <a:tabLst>
                <a:tab algn="l" pos="0"/>
              </a:tabLst>
            </a:pPr>
            <a:r>
              <a:rPr b="0" lang="fr-FR" sz="3200" spc="-1" strike="noStrike">
                <a:solidFill>
                  <a:srgbClr val="404040"/>
                </a:solidFill>
                <a:latin typeface="Arial"/>
                <a:ea typeface="Arial"/>
              </a:rPr>
              <a:t>Des « bulles » apparaissent et voyagent alors dans le pipeline, réduisant ainsi ses performances.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Arial" charset="2"/>
              <a:buChar char=""/>
              <a:tabLst>
                <a:tab algn="l" pos="0"/>
              </a:tabLst>
            </a:pPr>
            <a:r>
              <a:rPr b="0" lang="fr-FR" sz="3200" spc="-1" strike="noStrike">
                <a:solidFill>
                  <a:srgbClr val="404040"/>
                </a:solidFill>
                <a:latin typeface="Arial"/>
                <a:ea typeface="Arial"/>
              </a:rPr>
              <a:t>La latence d’une instruction peut traduire le temps réel qu’elle met pour traverser le pipeline en prenant en compte les bulles.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6720" cy="94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améliorations du 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ftr" idx="51"/>
          </p:nvPr>
        </p:nvSpPr>
        <p:spPr>
          <a:xfrm>
            <a:off x="2340000" y="6426000"/>
            <a:ext cx="4461120" cy="33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Améliorations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sldNum" idx="52"/>
          </p:nvPr>
        </p:nvSpPr>
        <p:spPr>
          <a:xfrm>
            <a:off x="7020000" y="6426000"/>
            <a:ext cx="1078200" cy="33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D91BA64-B7DB-4CE0-80A0-03D873F7E81F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" name="PlaceHolder 2"/>
          <p:cNvSpPr/>
          <p:nvPr/>
        </p:nvSpPr>
        <p:spPr>
          <a:xfrm>
            <a:off x="546840" y="1219320"/>
            <a:ext cx="8226720" cy="48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Arial"/>
              </a:rPr>
              <a:t>Décrochage du pipeline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7" name="Image 1" descr="Une image contenant texte, capture d’écran, carré, Caractère coloré&#10;&#10;Description générée automatiquement"/>
          <p:cNvPicPr/>
          <p:nvPr/>
        </p:nvPicPr>
        <p:blipFill>
          <a:blip r:embed="rId1"/>
          <a:stretch/>
        </p:blipFill>
        <p:spPr>
          <a:xfrm>
            <a:off x="3126240" y="1715760"/>
            <a:ext cx="5427000" cy="4703040"/>
          </a:xfrm>
          <a:prstGeom prst="rect">
            <a:avLst/>
          </a:prstGeom>
          <a:ln w="0">
            <a:noFill/>
          </a:ln>
        </p:spPr>
      </p:pic>
      <p:sp>
        <p:nvSpPr>
          <p:cNvPr id="228" name="ZoneTexte 2"/>
          <p:cNvSpPr/>
          <p:nvPr/>
        </p:nvSpPr>
        <p:spPr>
          <a:xfrm>
            <a:off x="331920" y="2369880"/>
            <a:ext cx="27939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Motifs possibles: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Instruction complexes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  <p:timing>
    <p:tnLst>
      <p:par>
        <p:cTn id="51" dur="indefinite" restart="never" nodeType="tmRoot">
          <p:childTnLst>
            <p:seq>
              <p:cTn id="52" dur="indefinite" nodeType="mainSeq">
                <p:childTnLst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6720" cy="94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améliorations du 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ftr" idx="17"/>
          </p:nvPr>
        </p:nvSpPr>
        <p:spPr>
          <a:xfrm>
            <a:off x="2340000" y="6426000"/>
            <a:ext cx="4461120" cy="33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Améliorations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ldNum" idx="18"/>
          </p:nvPr>
        </p:nvSpPr>
        <p:spPr>
          <a:xfrm>
            <a:off x="7020000" y="6426000"/>
            <a:ext cx="1078200" cy="33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F71E1A3-CB9E-4EDF-94B0-FB06DE36CA66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10"/>
          <p:cNvSpPr/>
          <p:nvPr/>
        </p:nvSpPr>
        <p:spPr>
          <a:xfrm>
            <a:off x="482760" y="1512000"/>
            <a:ext cx="8226720" cy="465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312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Amélioration des performances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4312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1. Augmenter la vitesse du CPU :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augmenter la fréquence d’horloge.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limites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changements technologiques importants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6720" cy="94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améliorations du 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ftr" idx="53"/>
          </p:nvPr>
        </p:nvSpPr>
        <p:spPr>
          <a:xfrm>
            <a:off x="2340000" y="6426000"/>
            <a:ext cx="4461120" cy="33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Améliorations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sldNum" idx="54"/>
          </p:nvPr>
        </p:nvSpPr>
        <p:spPr>
          <a:xfrm>
            <a:off x="7020000" y="6426000"/>
            <a:ext cx="1078200" cy="33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EB566E1-23BE-431B-86F2-31829F170E5E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PlaceHolder 2"/>
          <p:cNvSpPr/>
          <p:nvPr/>
        </p:nvSpPr>
        <p:spPr>
          <a:xfrm>
            <a:off x="546840" y="1219320"/>
            <a:ext cx="8226720" cy="48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Arial"/>
              </a:rPr>
              <a:t>Décrochage du pipeline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3" name="Image 4" descr="Une image contenant texte, diagramme, ligne, croquis&#10;&#10;Description générée automatiquement"/>
          <p:cNvPicPr/>
          <p:nvPr/>
        </p:nvPicPr>
        <p:blipFill>
          <a:blip r:embed="rId1"/>
          <a:stretch/>
        </p:blipFill>
        <p:spPr>
          <a:xfrm>
            <a:off x="876240" y="1717920"/>
            <a:ext cx="7553880" cy="391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6720" cy="94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améliorations du 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ftr" idx="55"/>
          </p:nvPr>
        </p:nvSpPr>
        <p:spPr>
          <a:xfrm>
            <a:off x="2340000" y="6426000"/>
            <a:ext cx="4461120" cy="33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Améliorations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sldNum" idx="56"/>
          </p:nvPr>
        </p:nvSpPr>
        <p:spPr>
          <a:xfrm>
            <a:off x="7020000" y="6426000"/>
            <a:ext cx="1078200" cy="33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489EF08-AE1C-49CE-AA7D-79AD9F12CCE5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PlaceHolder 2"/>
          <p:cNvSpPr/>
          <p:nvPr/>
        </p:nvSpPr>
        <p:spPr>
          <a:xfrm>
            <a:off x="546840" y="1219320"/>
            <a:ext cx="8226720" cy="48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Arial"/>
              </a:rPr>
              <a:t>Décrochage du pipeline pour 10 cy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8" name="Image 4" descr="Une image contenant texte, diagramme, ligne, croquis&#10;&#10;Description générée automatiquement"/>
          <p:cNvPicPr/>
          <p:nvPr/>
        </p:nvPicPr>
        <p:blipFill>
          <a:blip r:embed="rId1"/>
          <a:stretch/>
        </p:blipFill>
        <p:spPr>
          <a:xfrm>
            <a:off x="876240" y="1717920"/>
            <a:ext cx="7553880" cy="391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6720" cy="94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améliorations du 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ftr" idx="19"/>
          </p:nvPr>
        </p:nvSpPr>
        <p:spPr>
          <a:xfrm>
            <a:off x="2340000" y="6426000"/>
            <a:ext cx="4461120" cy="33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Améliorations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sldNum" idx="20"/>
          </p:nvPr>
        </p:nvSpPr>
        <p:spPr>
          <a:xfrm>
            <a:off x="7020000" y="6426000"/>
            <a:ext cx="1078200" cy="33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36D7C6A-E24C-4DBF-8027-A8E1C247F369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15"/>
          <p:cNvSpPr/>
          <p:nvPr/>
        </p:nvSpPr>
        <p:spPr>
          <a:xfrm>
            <a:off x="482760" y="1512000"/>
            <a:ext cx="8226720" cy="465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312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Amélioration des performances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4312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2. Modifier l’architecture interne :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multiplier le nombre de bus internes.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parallélisation de certaines parties du chemin de données.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Processeurs RISC et CISC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6720" cy="94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améliorations du 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ftr" idx="21"/>
          </p:nvPr>
        </p:nvSpPr>
        <p:spPr>
          <a:xfrm>
            <a:off x="2340000" y="6426000"/>
            <a:ext cx="4461120" cy="33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Améliorations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sldNum" idx="22"/>
          </p:nvPr>
        </p:nvSpPr>
        <p:spPr>
          <a:xfrm>
            <a:off x="7020000" y="6426000"/>
            <a:ext cx="1078200" cy="33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0AC577D-9E24-444A-8A71-C844E83ACC98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22"/>
          <p:cNvSpPr/>
          <p:nvPr/>
        </p:nvSpPr>
        <p:spPr>
          <a:xfrm>
            <a:off x="482760" y="1512000"/>
            <a:ext cx="8226720" cy="465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312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Amélioration des performances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4312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3. </a:t>
            </a:r>
            <a:r>
              <a:rPr b="0" lang="fr-FR" sz="2600" spc="-1" strike="noStrike">
                <a:solidFill>
                  <a:srgbClr val="404040"/>
                </a:solidFill>
                <a:latin typeface="Arial"/>
                <a:ea typeface="DejaVu Sans"/>
              </a:rPr>
              <a:t>Bus de communication (CPU/Mémoire centrale)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fréquence du bus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Largeur du bus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Attention : plus grande surface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6720" cy="94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améliorations du 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ftr" idx="23"/>
          </p:nvPr>
        </p:nvSpPr>
        <p:spPr>
          <a:xfrm>
            <a:off x="2340000" y="6426000"/>
            <a:ext cx="4461120" cy="33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Améliorations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sldNum" idx="24"/>
          </p:nvPr>
        </p:nvSpPr>
        <p:spPr>
          <a:xfrm>
            <a:off x="7020000" y="6426000"/>
            <a:ext cx="1078200" cy="33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1D10769-25CB-48BF-A9B0-B7DE82FA11AB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PlaceHolder 98"/>
          <p:cNvSpPr/>
          <p:nvPr/>
        </p:nvSpPr>
        <p:spPr>
          <a:xfrm>
            <a:off x="482760" y="1512000"/>
            <a:ext cx="8226720" cy="465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312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Amélioration des performances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4312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4. Prédiction de saut (BU)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Délai entre saut et résultat de la condition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Prédire la condition en fonction du passé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Attention : mauvaises prédictions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6720" cy="94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améliorations du 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ftr" idx="25"/>
          </p:nvPr>
        </p:nvSpPr>
        <p:spPr>
          <a:xfrm>
            <a:off x="2340000" y="6426000"/>
            <a:ext cx="4461120" cy="33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Améliorations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sldNum" idx="26"/>
          </p:nvPr>
        </p:nvSpPr>
        <p:spPr>
          <a:xfrm>
            <a:off x="7020000" y="6426000"/>
            <a:ext cx="1078200" cy="33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1670C58-A9C0-46C5-953D-88449BA613D5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PlaceHolder 29"/>
          <p:cNvSpPr/>
          <p:nvPr/>
        </p:nvSpPr>
        <p:spPr>
          <a:xfrm>
            <a:off x="482760" y="1512000"/>
            <a:ext cx="8226720" cy="465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312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Amélioration des performances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4312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5. Parallélisme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Au niveau des processeurs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Au niveau des instructions : pipelining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6720" cy="94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améliorations du 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ftr" idx="27"/>
          </p:nvPr>
        </p:nvSpPr>
        <p:spPr>
          <a:xfrm>
            <a:off x="2340000" y="6426000"/>
            <a:ext cx="4461120" cy="33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Améliorations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28"/>
          </p:nvPr>
        </p:nvSpPr>
        <p:spPr>
          <a:xfrm>
            <a:off x="7020000" y="6426000"/>
            <a:ext cx="1078200" cy="33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B99D8C8-90A6-49AE-8488-4B9B48F91D2F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PlaceHolder 36"/>
          <p:cNvSpPr/>
          <p:nvPr/>
        </p:nvSpPr>
        <p:spPr>
          <a:xfrm>
            <a:off x="482760" y="1512000"/>
            <a:ext cx="8226720" cy="465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312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Amélioration des performances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4312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La technique du pipeline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6720" cy="94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améliorations du 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ftr" idx="29"/>
          </p:nvPr>
        </p:nvSpPr>
        <p:spPr>
          <a:xfrm>
            <a:off x="2340000" y="6426000"/>
            <a:ext cx="4461120" cy="33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Améliorations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sldNum" idx="30"/>
          </p:nvPr>
        </p:nvSpPr>
        <p:spPr>
          <a:xfrm>
            <a:off x="7020000" y="6426000"/>
            <a:ext cx="1078200" cy="33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4E6FCFA-F84D-451E-A899-891D79D33A6A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PlaceHolder 2"/>
          <p:cNvSpPr/>
          <p:nvPr/>
        </p:nvSpPr>
        <p:spPr>
          <a:xfrm>
            <a:off x="546840" y="1219320"/>
            <a:ext cx="8226720" cy="48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fr-FR" sz="3200" spc="-1" strike="noStrike">
                <a:solidFill>
                  <a:srgbClr val="404040"/>
                </a:solidFill>
                <a:latin typeface="Arial"/>
                <a:ea typeface="Arial"/>
              </a:rPr>
              <a:t>Analogie avec une fabrique de voiture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5" name="Image 1" descr="Une image contenant capture d’écran, noir&#10;&#10;Description générée automatiquement"/>
          <p:cNvPicPr/>
          <p:nvPr/>
        </p:nvPicPr>
        <p:blipFill>
          <a:blip r:embed="rId1"/>
          <a:stretch/>
        </p:blipFill>
        <p:spPr>
          <a:xfrm>
            <a:off x="548640" y="2017080"/>
            <a:ext cx="8227440" cy="452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6720" cy="94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améliorations du 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ftr" idx="31"/>
          </p:nvPr>
        </p:nvSpPr>
        <p:spPr>
          <a:xfrm>
            <a:off x="2340000" y="6426000"/>
            <a:ext cx="4461120" cy="33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Améliorations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32"/>
          </p:nvPr>
        </p:nvSpPr>
        <p:spPr>
          <a:xfrm>
            <a:off x="7020000" y="6426000"/>
            <a:ext cx="1078200" cy="33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94BDDF6-EAC7-4D27-B1FD-723A5CADFE70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PlaceHolder 2"/>
          <p:cNvSpPr/>
          <p:nvPr/>
        </p:nvSpPr>
        <p:spPr>
          <a:xfrm>
            <a:off x="546840" y="1219320"/>
            <a:ext cx="8226720" cy="48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Arial"/>
              </a:rPr>
              <a:t>Première approche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Arial"/>
              </a:rPr>
              <a:t>Les étapes se suivent et la production d’un nouveau véhicule débute dès que le précédent est fini,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Image 2" descr="Une image contenant texte, capture d’écran, Rectangle, diagramme&#10;&#10;Description générée automatiquement"/>
          <p:cNvPicPr/>
          <p:nvPr/>
        </p:nvPicPr>
        <p:blipFill>
          <a:blip r:embed="rId1"/>
          <a:stretch/>
        </p:blipFill>
        <p:spPr>
          <a:xfrm>
            <a:off x="2542680" y="2713680"/>
            <a:ext cx="6046200" cy="3503160"/>
          </a:xfrm>
          <a:prstGeom prst="rect">
            <a:avLst/>
          </a:prstGeom>
          <a:ln w="0">
            <a:noFill/>
          </a:ln>
        </p:spPr>
      </p:pic>
      <p:sp>
        <p:nvSpPr>
          <p:cNvPr id="161" name="ZoneTexte 4"/>
          <p:cNvSpPr/>
          <p:nvPr/>
        </p:nvSpPr>
        <p:spPr>
          <a:xfrm>
            <a:off x="180000" y="3374640"/>
            <a:ext cx="30312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Temps de fab.: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5h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Débit de l'usine: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1/5 voiture / heure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</TotalTime>
  <Application>LibreOffice/24.2.7.2$Linux_X86_64 LibreOffice_project/420$Build-2</Application>
  <AppVersion>15.0000</AppVersion>
  <Company>Hénallux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2023-03-05T23:18:56Z</dcterms:created>
  <dc:creator/>
  <dc:description/>
  <dc:language>fr-BE</dc:language>
  <cp:lastModifiedBy/>
  <dcterms:modified xsi:type="dcterms:W3CDTF">2025-09-21T09:23:03Z</dcterms:modified>
  <cp:revision>54</cp:revision>
  <dc:subject/>
  <dc:title>Diapositive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r8>0</vt:r8>
  </property>
  <property fmtid="{D5CDD505-2E9C-101B-9397-08002B2CF9AE}" pid="6" name="Notes">
    <vt:i4>33</vt:i4>
  </property>
  <property fmtid="{D5CDD505-2E9C-101B-9397-08002B2CF9AE}" pid="7" name="PresentationFormat">
    <vt:lpwstr>On-screen Show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33</vt:i4>
  </property>
</Properties>
</file>