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media/image29.png" ContentType="image/png"/>
  <Override PartName="/ppt/media/image27.png" ContentType="image/png"/>
  <Override PartName="/ppt/media/image26.png" ContentType="image/png"/>
  <Override PartName="/ppt/media/image10.png" ContentType="image/png"/>
  <Override PartName="/ppt/media/image1.png" ContentType="image/png"/>
  <Override PartName="/ppt/media/image2.png" ContentType="image/png"/>
  <Override PartName="/ppt/media/image11.png" ContentType="image/png"/>
  <Override PartName="/ppt/media/image18.png" ContentType="image/png"/>
  <Override PartName="/ppt/media/image9.png" ContentType="image/png"/>
  <Override PartName="/ppt/media/image20.png" ContentType="image/png"/>
  <Override PartName="/ppt/media/image28.png" ContentType="image/png"/>
  <Override PartName="/ppt/media/image7.jpeg" ContentType="image/jpeg"/>
  <Override PartName="/ppt/media/image13.png" ContentType="image/png"/>
  <Override PartName="/ppt/media/image4.png" ContentType="image/png"/>
  <Override PartName="/ppt/media/image12.png" ContentType="image/png"/>
  <Override PartName="/ppt/media/image31.png" ContentType="image/png"/>
  <Override PartName="/ppt/media/image32.png" ContentType="image/png"/>
  <Override PartName="/ppt/media/image30.png" ContentType="image/png"/>
  <Override PartName="/ppt/media/image3.jpeg" ContentType="image/jpeg"/>
  <Override PartName="/ppt/media/image15.png" ContentType="image/png"/>
  <Override PartName="/ppt/media/image8.jpeg" ContentType="image/jpeg"/>
  <Override PartName="/ppt/media/image6.png" ContentType="image/png"/>
  <Override PartName="/ppt/media/image5.png" ContentType="image/png"/>
  <Override PartName="/ppt/media/image14.png" ContentType="image/png"/>
  <Override PartName="/ppt/media/image16.png" ContentType="image/png"/>
  <Override PartName="/ppt/media/image17.png" ContentType="image/png"/>
  <Override PartName="/ppt/media/image19.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5.xml.rels" ContentType="application/vnd.openxmlformats-package.relationships+xml"/>
  <Override PartName="/ppt/notesSlides/_rels/notesSlide2.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1.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22.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21.xml.rels" ContentType="application/vnd.openxmlformats-package.relationships+xml"/>
  <Override PartName="/ppt/notesSlides/_rels/notesSlide19.xml.rels" ContentType="application/vnd.openxmlformats-package.relationships+xml"/>
  <Override PartName="/ppt/notesSlides/_rels/notesSlide18.xml.rels" ContentType="application/vnd.openxmlformats-package.relationships+xml"/>
  <Override PartName="/ppt/notesSlides/_rels/notesSlide5.xml.rels" ContentType="application/vnd.openxmlformats-package.relationships+xml"/>
  <Override PartName="/ppt/notesSlides/_rels/notesSlide20.xml.rels" ContentType="application/vnd.openxmlformats-package.relationships+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16.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Lst>
  <p:sldSz cx="9144000" cy="6858000"/>
  <p:notesSz cx="6797675" cy="9926638"/>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notesMaster" Target="notesMasters/notesMaster1.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18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18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188" name="PlaceHolder 4"/>
          <p:cNvSpPr>
            <a:spLocks noGrp="1"/>
          </p:cNvSpPr>
          <p:nvPr>
            <p:ph type="dt" idx="18"/>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89" name="PlaceHolder 5"/>
          <p:cNvSpPr>
            <a:spLocks noGrp="1"/>
          </p:cNvSpPr>
          <p:nvPr>
            <p:ph type="ftr" idx="19"/>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90" name="PlaceHolder 6"/>
          <p:cNvSpPr>
            <a:spLocks noGrp="1"/>
          </p:cNvSpPr>
          <p:nvPr>
            <p:ph type="sldNum" idx="20"/>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D881430A-362F-4C1C-891E-B224639F078C}"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sldImg"/>
          </p:nvPr>
        </p:nvSpPr>
        <p:spPr>
          <a:xfrm>
            <a:off x="917640" y="744480"/>
            <a:ext cx="4960080" cy="3720240"/>
          </a:xfrm>
          <a:prstGeom prst="rect">
            <a:avLst/>
          </a:prstGeom>
          <a:ln w="0">
            <a:noFill/>
          </a:ln>
        </p:spPr>
      </p:sp>
      <p:sp>
        <p:nvSpPr>
          <p:cNvPr id="386" name="PlaceHolder 2"/>
          <p:cNvSpPr>
            <a:spLocks noGrp="1"/>
          </p:cNvSpPr>
          <p:nvPr>
            <p:ph type="body"/>
          </p:nvPr>
        </p:nvSpPr>
        <p:spPr>
          <a:xfrm>
            <a:off x="679320" y="4714920"/>
            <a:ext cx="5436000" cy="446436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387" name="PlaceHolder 3"/>
          <p:cNvSpPr>
            <a:spLocks noGrp="1"/>
          </p:cNvSpPr>
          <p:nvPr>
            <p:ph type="sldNum" idx="63"/>
          </p:nvPr>
        </p:nvSpPr>
        <p:spPr>
          <a:xfrm>
            <a:off x="3849840" y="9428040"/>
            <a:ext cx="2943360" cy="49392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40F210B2-AFBD-4EB1-B92B-C985FB17941C}"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sldImg"/>
          </p:nvPr>
        </p:nvSpPr>
        <p:spPr>
          <a:xfrm>
            <a:off x="917640" y="744480"/>
            <a:ext cx="4960440" cy="3720600"/>
          </a:xfrm>
          <a:prstGeom prst="rect">
            <a:avLst/>
          </a:prstGeom>
          <a:ln w="0">
            <a:noFill/>
          </a:ln>
        </p:spPr>
      </p:sp>
      <p:sp>
        <p:nvSpPr>
          <p:cNvPr id="413" name="PlaceHolder 2"/>
          <p:cNvSpPr>
            <a:spLocks noGrp="1"/>
          </p:cNvSpPr>
          <p:nvPr>
            <p:ph type="body"/>
          </p:nvPr>
        </p:nvSpPr>
        <p:spPr>
          <a:xfrm>
            <a:off x="679320" y="4714920"/>
            <a:ext cx="5436000" cy="446436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14" name="PlaceHolder 3"/>
          <p:cNvSpPr>
            <a:spLocks noGrp="1"/>
          </p:cNvSpPr>
          <p:nvPr>
            <p:ph type="sldNum" idx="72"/>
          </p:nvPr>
        </p:nvSpPr>
        <p:spPr>
          <a:xfrm>
            <a:off x="3849840" y="9428040"/>
            <a:ext cx="2943360" cy="49392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E3EBF84A-B7ED-4E87-AE6E-6057AFF3842B}"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sldImg"/>
          </p:nvPr>
        </p:nvSpPr>
        <p:spPr>
          <a:xfrm>
            <a:off x="917640" y="744480"/>
            <a:ext cx="4960440" cy="3720600"/>
          </a:xfrm>
          <a:prstGeom prst="rect">
            <a:avLst/>
          </a:prstGeom>
          <a:ln w="0">
            <a:noFill/>
          </a:ln>
        </p:spPr>
      </p:sp>
      <p:sp>
        <p:nvSpPr>
          <p:cNvPr id="416" name="PlaceHolder 2"/>
          <p:cNvSpPr>
            <a:spLocks noGrp="1"/>
          </p:cNvSpPr>
          <p:nvPr>
            <p:ph type="body"/>
          </p:nvPr>
        </p:nvSpPr>
        <p:spPr>
          <a:xfrm>
            <a:off x="679320" y="4714920"/>
            <a:ext cx="5436000" cy="446436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17" name="PlaceHolder 3"/>
          <p:cNvSpPr>
            <a:spLocks noGrp="1"/>
          </p:cNvSpPr>
          <p:nvPr>
            <p:ph type="sldNum" idx="73"/>
          </p:nvPr>
        </p:nvSpPr>
        <p:spPr>
          <a:xfrm>
            <a:off x="3849840" y="9428040"/>
            <a:ext cx="2943360" cy="49392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9E75BC0F-4A61-418F-A4D6-538CAA2E9C3B}"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sldImg"/>
          </p:nvPr>
        </p:nvSpPr>
        <p:spPr>
          <a:xfrm>
            <a:off x="917640" y="744480"/>
            <a:ext cx="4960440" cy="3720600"/>
          </a:xfrm>
          <a:prstGeom prst="rect">
            <a:avLst/>
          </a:prstGeom>
          <a:ln w="0">
            <a:noFill/>
          </a:ln>
        </p:spPr>
      </p:sp>
      <p:sp>
        <p:nvSpPr>
          <p:cNvPr id="419" name="PlaceHolder 2"/>
          <p:cNvSpPr>
            <a:spLocks noGrp="1"/>
          </p:cNvSpPr>
          <p:nvPr>
            <p:ph type="body"/>
          </p:nvPr>
        </p:nvSpPr>
        <p:spPr>
          <a:xfrm>
            <a:off x="679320" y="4714920"/>
            <a:ext cx="5436000" cy="446436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20" name="PlaceHolder 3"/>
          <p:cNvSpPr>
            <a:spLocks noGrp="1"/>
          </p:cNvSpPr>
          <p:nvPr>
            <p:ph type="sldNum" idx="74"/>
          </p:nvPr>
        </p:nvSpPr>
        <p:spPr>
          <a:xfrm>
            <a:off x="3849840" y="9428040"/>
            <a:ext cx="2943360" cy="49392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73AEEE17-F4E2-43D0-BE14-796745256621}"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sldImg"/>
          </p:nvPr>
        </p:nvSpPr>
        <p:spPr>
          <a:xfrm>
            <a:off x="917640" y="744480"/>
            <a:ext cx="4960440" cy="3720600"/>
          </a:xfrm>
          <a:prstGeom prst="rect">
            <a:avLst/>
          </a:prstGeom>
          <a:ln w="0">
            <a:noFill/>
          </a:ln>
        </p:spPr>
      </p:sp>
      <p:sp>
        <p:nvSpPr>
          <p:cNvPr id="422" name="PlaceHolder 2"/>
          <p:cNvSpPr>
            <a:spLocks noGrp="1"/>
          </p:cNvSpPr>
          <p:nvPr>
            <p:ph type="body"/>
          </p:nvPr>
        </p:nvSpPr>
        <p:spPr>
          <a:xfrm>
            <a:off x="679320" y="4714920"/>
            <a:ext cx="5436000" cy="446436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23" name="PlaceHolder 3"/>
          <p:cNvSpPr>
            <a:spLocks noGrp="1"/>
          </p:cNvSpPr>
          <p:nvPr>
            <p:ph type="sldNum" idx="75"/>
          </p:nvPr>
        </p:nvSpPr>
        <p:spPr>
          <a:xfrm>
            <a:off x="3849840" y="9428040"/>
            <a:ext cx="2943360" cy="49392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037B4A50-88C5-45DE-9E02-F0A81A8F6117}"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sldImg"/>
          </p:nvPr>
        </p:nvSpPr>
        <p:spPr>
          <a:xfrm>
            <a:off x="917640" y="744480"/>
            <a:ext cx="4960440" cy="3720600"/>
          </a:xfrm>
          <a:prstGeom prst="rect">
            <a:avLst/>
          </a:prstGeom>
          <a:ln w="0">
            <a:noFill/>
          </a:ln>
        </p:spPr>
      </p:sp>
      <p:sp>
        <p:nvSpPr>
          <p:cNvPr id="425" name="PlaceHolder 2"/>
          <p:cNvSpPr>
            <a:spLocks noGrp="1"/>
          </p:cNvSpPr>
          <p:nvPr>
            <p:ph type="body"/>
          </p:nvPr>
        </p:nvSpPr>
        <p:spPr>
          <a:xfrm>
            <a:off x="679320" y="4714920"/>
            <a:ext cx="5436000" cy="446436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26" name="PlaceHolder 3"/>
          <p:cNvSpPr>
            <a:spLocks noGrp="1"/>
          </p:cNvSpPr>
          <p:nvPr>
            <p:ph type="sldNum" idx="76"/>
          </p:nvPr>
        </p:nvSpPr>
        <p:spPr>
          <a:xfrm>
            <a:off x="3849840" y="9428040"/>
            <a:ext cx="2943360" cy="49392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25140CF2-E9E6-4151-BA00-073A78499518}"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sldImg"/>
          </p:nvPr>
        </p:nvSpPr>
        <p:spPr>
          <a:xfrm>
            <a:off x="917640" y="744480"/>
            <a:ext cx="4960440" cy="3720600"/>
          </a:xfrm>
          <a:prstGeom prst="rect">
            <a:avLst/>
          </a:prstGeom>
          <a:ln w="0">
            <a:noFill/>
          </a:ln>
        </p:spPr>
      </p:sp>
      <p:sp>
        <p:nvSpPr>
          <p:cNvPr id="428" name="PlaceHolder 2"/>
          <p:cNvSpPr>
            <a:spLocks noGrp="1"/>
          </p:cNvSpPr>
          <p:nvPr>
            <p:ph type="body"/>
          </p:nvPr>
        </p:nvSpPr>
        <p:spPr>
          <a:xfrm>
            <a:off x="679320" y="4714920"/>
            <a:ext cx="5436000" cy="446436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29" name="PlaceHolder 3"/>
          <p:cNvSpPr>
            <a:spLocks noGrp="1"/>
          </p:cNvSpPr>
          <p:nvPr>
            <p:ph type="sldNum" idx="77"/>
          </p:nvPr>
        </p:nvSpPr>
        <p:spPr>
          <a:xfrm>
            <a:off x="3849840" y="9428040"/>
            <a:ext cx="2943360" cy="49392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7F782694-CFD3-4053-923E-B4455D5B6786}"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sldImg"/>
          </p:nvPr>
        </p:nvSpPr>
        <p:spPr>
          <a:xfrm>
            <a:off x="917640" y="744480"/>
            <a:ext cx="4960440" cy="3720600"/>
          </a:xfrm>
          <a:prstGeom prst="rect">
            <a:avLst/>
          </a:prstGeom>
          <a:ln w="0">
            <a:noFill/>
          </a:ln>
        </p:spPr>
      </p:sp>
      <p:sp>
        <p:nvSpPr>
          <p:cNvPr id="431" name="PlaceHolder 2"/>
          <p:cNvSpPr>
            <a:spLocks noGrp="1"/>
          </p:cNvSpPr>
          <p:nvPr>
            <p:ph type="body"/>
          </p:nvPr>
        </p:nvSpPr>
        <p:spPr>
          <a:xfrm>
            <a:off x="679320" y="4714920"/>
            <a:ext cx="5436000" cy="446436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32" name="PlaceHolder 3"/>
          <p:cNvSpPr>
            <a:spLocks noGrp="1"/>
          </p:cNvSpPr>
          <p:nvPr>
            <p:ph type="sldNum" idx="78"/>
          </p:nvPr>
        </p:nvSpPr>
        <p:spPr>
          <a:xfrm>
            <a:off x="3849840" y="9428040"/>
            <a:ext cx="2943360" cy="49392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F687525A-924B-49B9-96D0-694FC92E2A8A}"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sldImg"/>
          </p:nvPr>
        </p:nvSpPr>
        <p:spPr>
          <a:xfrm>
            <a:off x="917640" y="744480"/>
            <a:ext cx="4960440" cy="3720600"/>
          </a:xfrm>
          <a:prstGeom prst="rect">
            <a:avLst/>
          </a:prstGeom>
          <a:ln w="0">
            <a:noFill/>
          </a:ln>
        </p:spPr>
      </p:sp>
      <p:sp>
        <p:nvSpPr>
          <p:cNvPr id="434" name="PlaceHolder 2"/>
          <p:cNvSpPr>
            <a:spLocks noGrp="1"/>
          </p:cNvSpPr>
          <p:nvPr>
            <p:ph type="body"/>
          </p:nvPr>
        </p:nvSpPr>
        <p:spPr>
          <a:xfrm>
            <a:off x="679320" y="4714920"/>
            <a:ext cx="5436000" cy="446436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35" name="PlaceHolder 3"/>
          <p:cNvSpPr>
            <a:spLocks noGrp="1"/>
          </p:cNvSpPr>
          <p:nvPr>
            <p:ph type="sldNum" idx="79"/>
          </p:nvPr>
        </p:nvSpPr>
        <p:spPr>
          <a:xfrm>
            <a:off x="3849840" y="9428040"/>
            <a:ext cx="2943360" cy="49392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5122AADA-F0B5-4466-88A4-8FFBA41AC436}"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sldImg"/>
          </p:nvPr>
        </p:nvSpPr>
        <p:spPr>
          <a:xfrm>
            <a:off x="917640" y="744480"/>
            <a:ext cx="4960440" cy="3720600"/>
          </a:xfrm>
          <a:prstGeom prst="rect">
            <a:avLst/>
          </a:prstGeom>
          <a:ln w="0">
            <a:noFill/>
          </a:ln>
        </p:spPr>
      </p:sp>
      <p:sp>
        <p:nvSpPr>
          <p:cNvPr id="437" name="PlaceHolder 2"/>
          <p:cNvSpPr>
            <a:spLocks noGrp="1"/>
          </p:cNvSpPr>
          <p:nvPr>
            <p:ph type="body"/>
          </p:nvPr>
        </p:nvSpPr>
        <p:spPr>
          <a:xfrm>
            <a:off x="679320" y="4714920"/>
            <a:ext cx="5436000" cy="446436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38" name="PlaceHolder 3"/>
          <p:cNvSpPr>
            <a:spLocks noGrp="1"/>
          </p:cNvSpPr>
          <p:nvPr>
            <p:ph type="sldNum" idx="80"/>
          </p:nvPr>
        </p:nvSpPr>
        <p:spPr>
          <a:xfrm>
            <a:off x="3849840" y="9428040"/>
            <a:ext cx="2943360" cy="49392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97D5AC91-46A0-4034-976B-E6DF9BE02269}"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sldImg"/>
          </p:nvPr>
        </p:nvSpPr>
        <p:spPr>
          <a:xfrm>
            <a:off x="917640" y="744480"/>
            <a:ext cx="4960440" cy="3720600"/>
          </a:xfrm>
          <a:prstGeom prst="rect">
            <a:avLst/>
          </a:prstGeom>
          <a:ln w="0">
            <a:noFill/>
          </a:ln>
        </p:spPr>
      </p:sp>
      <p:sp>
        <p:nvSpPr>
          <p:cNvPr id="440" name="PlaceHolder 2"/>
          <p:cNvSpPr>
            <a:spLocks noGrp="1"/>
          </p:cNvSpPr>
          <p:nvPr>
            <p:ph type="body"/>
          </p:nvPr>
        </p:nvSpPr>
        <p:spPr>
          <a:xfrm>
            <a:off x="679320" y="4714920"/>
            <a:ext cx="5436000" cy="446436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41" name="PlaceHolder 3"/>
          <p:cNvSpPr>
            <a:spLocks noGrp="1"/>
          </p:cNvSpPr>
          <p:nvPr>
            <p:ph type="sldNum" idx="81"/>
          </p:nvPr>
        </p:nvSpPr>
        <p:spPr>
          <a:xfrm>
            <a:off x="3849840" y="9428040"/>
            <a:ext cx="2943360" cy="49392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59A52DD3-B24E-4F03-99C3-C14DD7211D74}"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sldImg"/>
          </p:nvPr>
        </p:nvSpPr>
        <p:spPr>
          <a:xfrm>
            <a:off x="917640" y="744480"/>
            <a:ext cx="4960440" cy="3720600"/>
          </a:xfrm>
          <a:prstGeom prst="rect">
            <a:avLst/>
          </a:prstGeom>
          <a:ln w="0">
            <a:noFill/>
          </a:ln>
        </p:spPr>
      </p:sp>
      <p:sp>
        <p:nvSpPr>
          <p:cNvPr id="389" name="PlaceHolder 2"/>
          <p:cNvSpPr>
            <a:spLocks noGrp="1"/>
          </p:cNvSpPr>
          <p:nvPr>
            <p:ph type="body"/>
          </p:nvPr>
        </p:nvSpPr>
        <p:spPr>
          <a:xfrm>
            <a:off x="679320" y="4714920"/>
            <a:ext cx="5436000" cy="446436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390" name="PlaceHolder 3"/>
          <p:cNvSpPr>
            <a:spLocks noGrp="1"/>
          </p:cNvSpPr>
          <p:nvPr>
            <p:ph type="sldNum" idx="64"/>
          </p:nvPr>
        </p:nvSpPr>
        <p:spPr>
          <a:xfrm>
            <a:off x="3849840" y="9428040"/>
            <a:ext cx="2943360" cy="49392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E96B36F4-23C5-4A50-A701-80C65250247A}"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sldImg"/>
          </p:nvPr>
        </p:nvSpPr>
        <p:spPr>
          <a:xfrm>
            <a:off x="917640" y="744480"/>
            <a:ext cx="4960440" cy="3720600"/>
          </a:xfrm>
          <a:prstGeom prst="rect">
            <a:avLst/>
          </a:prstGeom>
          <a:ln w="0">
            <a:noFill/>
          </a:ln>
        </p:spPr>
      </p:sp>
      <p:sp>
        <p:nvSpPr>
          <p:cNvPr id="443" name="PlaceHolder 2"/>
          <p:cNvSpPr>
            <a:spLocks noGrp="1"/>
          </p:cNvSpPr>
          <p:nvPr>
            <p:ph type="body"/>
          </p:nvPr>
        </p:nvSpPr>
        <p:spPr>
          <a:xfrm>
            <a:off x="679320" y="4714920"/>
            <a:ext cx="5436000" cy="446436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44" name="PlaceHolder 3"/>
          <p:cNvSpPr>
            <a:spLocks noGrp="1"/>
          </p:cNvSpPr>
          <p:nvPr>
            <p:ph type="sldNum" idx="82"/>
          </p:nvPr>
        </p:nvSpPr>
        <p:spPr>
          <a:xfrm>
            <a:off x="3849840" y="9428040"/>
            <a:ext cx="2943360" cy="49392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57AE49DE-0211-4D64-ADAF-C4D3C37D3939}"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sldImg"/>
          </p:nvPr>
        </p:nvSpPr>
        <p:spPr>
          <a:xfrm>
            <a:off x="917640" y="744480"/>
            <a:ext cx="4960440" cy="3720600"/>
          </a:xfrm>
          <a:prstGeom prst="rect">
            <a:avLst/>
          </a:prstGeom>
          <a:ln w="0">
            <a:noFill/>
          </a:ln>
        </p:spPr>
      </p:sp>
      <p:sp>
        <p:nvSpPr>
          <p:cNvPr id="446" name="PlaceHolder 2"/>
          <p:cNvSpPr>
            <a:spLocks noGrp="1"/>
          </p:cNvSpPr>
          <p:nvPr>
            <p:ph type="body"/>
          </p:nvPr>
        </p:nvSpPr>
        <p:spPr>
          <a:xfrm>
            <a:off x="679320" y="4714920"/>
            <a:ext cx="5436000" cy="446436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47" name="PlaceHolder 3"/>
          <p:cNvSpPr>
            <a:spLocks noGrp="1"/>
          </p:cNvSpPr>
          <p:nvPr>
            <p:ph type="sldNum" idx="83"/>
          </p:nvPr>
        </p:nvSpPr>
        <p:spPr>
          <a:xfrm>
            <a:off x="3849840" y="9428040"/>
            <a:ext cx="2943360" cy="49392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F60DE7AC-781D-4526-8C75-282675293251}"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sldImg"/>
          </p:nvPr>
        </p:nvSpPr>
        <p:spPr>
          <a:xfrm>
            <a:off x="917640" y="744480"/>
            <a:ext cx="4960440" cy="3720600"/>
          </a:xfrm>
          <a:prstGeom prst="rect">
            <a:avLst/>
          </a:prstGeom>
          <a:ln w="0">
            <a:noFill/>
          </a:ln>
        </p:spPr>
      </p:sp>
      <p:sp>
        <p:nvSpPr>
          <p:cNvPr id="449" name="PlaceHolder 2"/>
          <p:cNvSpPr>
            <a:spLocks noGrp="1"/>
          </p:cNvSpPr>
          <p:nvPr>
            <p:ph type="body"/>
          </p:nvPr>
        </p:nvSpPr>
        <p:spPr>
          <a:xfrm>
            <a:off x="679320" y="4714920"/>
            <a:ext cx="5436000" cy="446436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50" name="PlaceHolder 3"/>
          <p:cNvSpPr>
            <a:spLocks noGrp="1"/>
          </p:cNvSpPr>
          <p:nvPr>
            <p:ph type="sldNum" idx="84"/>
          </p:nvPr>
        </p:nvSpPr>
        <p:spPr>
          <a:xfrm>
            <a:off x="3849840" y="9428040"/>
            <a:ext cx="2943360" cy="49392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87C61BB2-A390-4124-93D1-B2B7BA114A47}"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sldImg"/>
          </p:nvPr>
        </p:nvSpPr>
        <p:spPr>
          <a:xfrm>
            <a:off x="917640" y="744480"/>
            <a:ext cx="4960440" cy="3720600"/>
          </a:xfrm>
          <a:prstGeom prst="rect">
            <a:avLst/>
          </a:prstGeom>
          <a:ln w="0">
            <a:noFill/>
          </a:ln>
        </p:spPr>
      </p:sp>
      <p:sp>
        <p:nvSpPr>
          <p:cNvPr id="392" name="PlaceHolder 2"/>
          <p:cNvSpPr>
            <a:spLocks noGrp="1"/>
          </p:cNvSpPr>
          <p:nvPr>
            <p:ph type="body"/>
          </p:nvPr>
        </p:nvSpPr>
        <p:spPr>
          <a:xfrm>
            <a:off x="679320" y="4714920"/>
            <a:ext cx="5436000" cy="446436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393" name="PlaceHolder 3"/>
          <p:cNvSpPr>
            <a:spLocks noGrp="1"/>
          </p:cNvSpPr>
          <p:nvPr>
            <p:ph type="sldNum" idx="65"/>
          </p:nvPr>
        </p:nvSpPr>
        <p:spPr>
          <a:xfrm>
            <a:off x="3849840" y="9428040"/>
            <a:ext cx="2943360" cy="49392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C21C85C8-533A-46A3-AC05-51BE1235FA8C}"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sldImg"/>
          </p:nvPr>
        </p:nvSpPr>
        <p:spPr>
          <a:xfrm>
            <a:off x="917640" y="744480"/>
            <a:ext cx="4960440" cy="3720600"/>
          </a:xfrm>
          <a:prstGeom prst="rect">
            <a:avLst/>
          </a:prstGeom>
          <a:ln w="0">
            <a:noFill/>
          </a:ln>
        </p:spPr>
      </p:sp>
      <p:sp>
        <p:nvSpPr>
          <p:cNvPr id="395" name="PlaceHolder 2"/>
          <p:cNvSpPr>
            <a:spLocks noGrp="1"/>
          </p:cNvSpPr>
          <p:nvPr>
            <p:ph type="body"/>
          </p:nvPr>
        </p:nvSpPr>
        <p:spPr>
          <a:xfrm>
            <a:off x="679320" y="4714920"/>
            <a:ext cx="5436000" cy="446436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396" name="PlaceHolder 3"/>
          <p:cNvSpPr>
            <a:spLocks noGrp="1"/>
          </p:cNvSpPr>
          <p:nvPr>
            <p:ph type="sldNum" idx="66"/>
          </p:nvPr>
        </p:nvSpPr>
        <p:spPr>
          <a:xfrm>
            <a:off x="3849840" y="9428040"/>
            <a:ext cx="2943360" cy="49392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5C739D4A-9419-43A9-B3A5-09818040B584}"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917640" y="744480"/>
            <a:ext cx="4960440" cy="3720600"/>
          </a:xfrm>
          <a:prstGeom prst="rect">
            <a:avLst/>
          </a:prstGeom>
          <a:ln w="0">
            <a:noFill/>
          </a:ln>
        </p:spPr>
      </p:sp>
      <p:sp>
        <p:nvSpPr>
          <p:cNvPr id="398" name="PlaceHolder 2"/>
          <p:cNvSpPr>
            <a:spLocks noGrp="1"/>
          </p:cNvSpPr>
          <p:nvPr>
            <p:ph type="body"/>
          </p:nvPr>
        </p:nvSpPr>
        <p:spPr>
          <a:xfrm>
            <a:off x="679320" y="4714920"/>
            <a:ext cx="5436000" cy="446436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399" name="PlaceHolder 3"/>
          <p:cNvSpPr>
            <a:spLocks noGrp="1"/>
          </p:cNvSpPr>
          <p:nvPr>
            <p:ph type="sldNum" idx="67"/>
          </p:nvPr>
        </p:nvSpPr>
        <p:spPr>
          <a:xfrm>
            <a:off x="3849840" y="9428040"/>
            <a:ext cx="2943360" cy="49392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2F982850-4E98-4448-98CB-6DC0DFD5D20D}"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sldImg"/>
          </p:nvPr>
        </p:nvSpPr>
        <p:spPr>
          <a:xfrm>
            <a:off x="917640" y="744480"/>
            <a:ext cx="4960440" cy="3720600"/>
          </a:xfrm>
          <a:prstGeom prst="rect">
            <a:avLst/>
          </a:prstGeom>
          <a:ln w="0">
            <a:noFill/>
          </a:ln>
        </p:spPr>
      </p:sp>
      <p:sp>
        <p:nvSpPr>
          <p:cNvPr id="401" name="PlaceHolder 2"/>
          <p:cNvSpPr>
            <a:spLocks noGrp="1"/>
          </p:cNvSpPr>
          <p:nvPr>
            <p:ph type="body"/>
          </p:nvPr>
        </p:nvSpPr>
        <p:spPr>
          <a:xfrm>
            <a:off x="679320" y="4714920"/>
            <a:ext cx="5436000" cy="446436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02" name="PlaceHolder 3"/>
          <p:cNvSpPr>
            <a:spLocks noGrp="1"/>
          </p:cNvSpPr>
          <p:nvPr>
            <p:ph type="sldNum" idx="68"/>
          </p:nvPr>
        </p:nvSpPr>
        <p:spPr>
          <a:xfrm>
            <a:off x="3849840" y="9428040"/>
            <a:ext cx="2943360" cy="49392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9903D833-3B00-4C73-B253-E95A92FD55A8}"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sldImg"/>
          </p:nvPr>
        </p:nvSpPr>
        <p:spPr>
          <a:xfrm>
            <a:off x="917640" y="744480"/>
            <a:ext cx="4960440" cy="3720600"/>
          </a:xfrm>
          <a:prstGeom prst="rect">
            <a:avLst/>
          </a:prstGeom>
          <a:ln w="0">
            <a:noFill/>
          </a:ln>
        </p:spPr>
      </p:sp>
      <p:sp>
        <p:nvSpPr>
          <p:cNvPr id="404" name="PlaceHolder 2"/>
          <p:cNvSpPr>
            <a:spLocks noGrp="1"/>
          </p:cNvSpPr>
          <p:nvPr>
            <p:ph type="body"/>
          </p:nvPr>
        </p:nvSpPr>
        <p:spPr>
          <a:xfrm>
            <a:off x="679320" y="4714920"/>
            <a:ext cx="5436000" cy="446436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05" name="PlaceHolder 3"/>
          <p:cNvSpPr>
            <a:spLocks noGrp="1"/>
          </p:cNvSpPr>
          <p:nvPr>
            <p:ph type="sldNum" idx="69"/>
          </p:nvPr>
        </p:nvSpPr>
        <p:spPr>
          <a:xfrm>
            <a:off x="3849840" y="9428040"/>
            <a:ext cx="2943360" cy="49392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5CCD3E92-8752-4E90-A616-0DBDAE0D0450}"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sldImg"/>
          </p:nvPr>
        </p:nvSpPr>
        <p:spPr>
          <a:xfrm>
            <a:off x="917640" y="744480"/>
            <a:ext cx="4960440" cy="3720600"/>
          </a:xfrm>
          <a:prstGeom prst="rect">
            <a:avLst/>
          </a:prstGeom>
          <a:ln w="0">
            <a:noFill/>
          </a:ln>
        </p:spPr>
      </p:sp>
      <p:sp>
        <p:nvSpPr>
          <p:cNvPr id="407" name="PlaceHolder 2"/>
          <p:cNvSpPr>
            <a:spLocks noGrp="1"/>
          </p:cNvSpPr>
          <p:nvPr>
            <p:ph type="body"/>
          </p:nvPr>
        </p:nvSpPr>
        <p:spPr>
          <a:xfrm>
            <a:off x="679320" y="4714920"/>
            <a:ext cx="5436000" cy="446436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08" name="PlaceHolder 3"/>
          <p:cNvSpPr>
            <a:spLocks noGrp="1"/>
          </p:cNvSpPr>
          <p:nvPr>
            <p:ph type="sldNum" idx="70"/>
          </p:nvPr>
        </p:nvSpPr>
        <p:spPr>
          <a:xfrm>
            <a:off x="3849840" y="9428040"/>
            <a:ext cx="2943360" cy="49392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CB39753F-CE8D-41D6-8D12-21C8903FA2A8}"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sldImg"/>
          </p:nvPr>
        </p:nvSpPr>
        <p:spPr>
          <a:xfrm>
            <a:off x="917640" y="744480"/>
            <a:ext cx="4960440" cy="3720600"/>
          </a:xfrm>
          <a:prstGeom prst="rect">
            <a:avLst/>
          </a:prstGeom>
          <a:ln w="0">
            <a:noFill/>
          </a:ln>
        </p:spPr>
      </p:sp>
      <p:sp>
        <p:nvSpPr>
          <p:cNvPr id="410" name="PlaceHolder 2"/>
          <p:cNvSpPr>
            <a:spLocks noGrp="1"/>
          </p:cNvSpPr>
          <p:nvPr>
            <p:ph type="body"/>
          </p:nvPr>
        </p:nvSpPr>
        <p:spPr>
          <a:xfrm>
            <a:off x="679320" y="4714920"/>
            <a:ext cx="5436000" cy="4464360"/>
          </a:xfrm>
          <a:prstGeom prst="rect">
            <a:avLst/>
          </a:prstGeom>
          <a:noFill/>
          <a:ln w="936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411" name="PlaceHolder 3"/>
          <p:cNvSpPr>
            <a:spLocks noGrp="1"/>
          </p:cNvSpPr>
          <p:nvPr>
            <p:ph type="sldNum" idx="71"/>
          </p:nvPr>
        </p:nvSpPr>
        <p:spPr>
          <a:xfrm>
            <a:off x="3849840" y="9428040"/>
            <a:ext cx="2943360" cy="493920"/>
          </a:xfrm>
          <a:prstGeom prst="rect">
            <a:avLst/>
          </a:prstGeom>
          <a:noFill/>
          <a:ln w="9360">
            <a:noFill/>
          </a:ln>
        </p:spPr>
        <p:txBody>
          <a:bodyPr lIns="0" rIns="0" tIns="0" bIns="0" anchor="b">
            <a:noAutofit/>
          </a:bodyPr>
          <a:lstStyle>
            <a:lvl1pPr indent="0" algn="r" defTabSz="914400">
              <a:lnSpc>
                <a:spcPct val="100000"/>
              </a:lnSpc>
              <a:buNone/>
              <a:tabLst>
                <a:tab algn="l" pos="0"/>
              </a:tabLst>
              <a:defRPr b="0" lang="fr-BE" sz="1200" spc="-1" strike="noStrike">
                <a:solidFill>
                  <a:srgbClr val="000000"/>
                </a:solidFill>
                <a:latin typeface="Arial"/>
                <a:ea typeface="ＭＳ Ｐゴシック"/>
              </a:defRPr>
            </a:lvl1pPr>
          </a:lstStyle>
          <a:p>
            <a:pPr indent="0" algn="r" defTabSz="914400">
              <a:lnSpc>
                <a:spcPct val="100000"/>
              </a:lnSpc>
              <a:buNone/>
              <a:tabLst>
                <a:tab algn="l" pos="0"/>
              </a:tabLst>
            </a:pPr>
            <a:fld id="{6794B8BE-DCFD-41B1-95A9-7932E8480480}" type="slidenum">
              <a:rPr b="0" lang="fr-BE" sz="1200" spc="-1" strike="noStrike">
                <a:solidFill>
                  <a:srgbClr val="000000"/>
                </a:solidFill>
                <a:latin typeface="Arial"/>
                <a:ea typeface="ＭＳ Ｐゴシック"/>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dt" idx="2"/>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tandard">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sldNum" idx="4"/>
          </p:nvPr>
        </p:nvSpPr>
        <p:spPr/>
        <p:txBody>
          <a:bodyPr/>
          <a:p>
            <a:fld id="{7EA882A1-5DC5-4A32-96D3-0B93FB9F8FE2}" type="slidenum">
              <a:t>&lt;#&gt;</a:t>
            </a:fld>
          </a:p>
        </p:txBody>
      </p:sp>
      <p:sp>
        <p:nvSpPr>
          <p:cNvPr id="4" name="PlaceHolder 3"/>
          <p:cNvSpPr>
            <a:spLocks noGrp="1"/>
          </p:cNvSpPr>
          <p:nvPr>
            <p:ph type="dt" idx="5"/>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tandard_">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76AA958E-123F-4727-BD2E-7E4CB54E6056}" type="slidenum">
              <a:t>&lt;#&gt;</a:t>
            </a:fld>
          </a:p>
        </p:txBody>
      </p:sp>
      <p:sp>
        <p:nvSpPr>
          <p:cNvPr id="4" name="PlaceHolder 3"/>
          <p:cNvSpPr>
            <a:spLocks noGrp="1"/>
          </p:cNvSpPr>
          <p:nvPr>
            <p:ph type="dt" idx="8"/>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res - sous-titre et contenu">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tandard__">
    <p:spTree>
      <p:nvGrpSpPr>
        <p:cNvPr id="1" name=""/>
        <p:cNvGrpSpPr/>
        <p:nvPr/>
      </p:nvGrpSpPr>
      <p:grpSpPr>
        <a:xfrm>
          <a:off x="0" y="0"/>
          <a:ext cx="0" cy="0"/>
          <a:chOff x="0" y="0"/>
          <a:chExt cx="0" cy="0"/>
        </a:xfrm>
      </p:grpSpPr>
      <p:sp>
        <p:nvSpPr>
          <p:cNvPr id="2" name="PlaceHolder 1"/>
          <p:cNvSpPr>
            <a:spLocks noGrp="1"/>
          </p:cNvSpPr>
          <p:nvPr>
            <p:ph type="ftr" idx="9"/>
          </p:nvPr>
        </p:nvSpPr>
        <p:spPr/>
        <p:txBody>
          <a:bodyPr/>
          <a:p>
            <a:r>
              <a:t>Footer</a:t>
            </a:r>
          </a:p>
        </p:txBody>
      </p:sp>
      <p:sp>
        <p:nvSpPr>
          <p:cNvPr id="3" name="PlaceHolder 2"/>
          <p:cNvSpPr>
            <a:spLocks noGrp="1"/>
          </p:cNvSpPr>
          <p:nvPr>
            <p:ph type="sldNum" idx="10"/>
          </p:nvPr>
        </p:nvSpPr>
        <p:spPr/>
        <p:txBody>
          <a:bodyPr/>
          <a:p>
            <a:fld id="{D16EF68F-BF5F-4816-A43C-78331E37BED4}" type="slidenum">
              <a:t>&lt;#&gt;</a:t>
            </a:fld>
          </a:p>
        </p:txBody>
      </p:sp>
      <p:sp>
        <p:nvSpPr>
          <p:cNvPr id="4" name="PlaceHolder 3"/>
          <p:cNvSpPr>
            <a:spLocks noGrp="1"/>
          </p:cNvSpPr>
          <p:nvPr>
            <p:ph type="dt" idx="1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tandard___">
    <p:spTree>
      <p:nvGrpSpPr>
        <p:cNvPr id="1" name=""/>
        <p:cNvGrpSpPr/>
        <p:nvPr/>
      </p:nvGrpSpPr>
      <p:grpSpPr>
        <a:xfrm>
          <a:off x="0" y="0"/>
          <a:ext cx="0" cy="0"/>
          <a:chOff x="0" y="0"/>
          <a:chExt cx="0" cy="0"/>
        </a:xfrm>
      </p:grpSpPr>
      <p:sp>
        <p:nvSpPr>
          <p:cNvPr id="2" name="PlaceHolder 1"/>
          <p:cNvSpPr>
            <a:spLocks noGrp="1"/>
          </p:cNvSpPr>
          <p:nvPr>
            <p:ph type="ftr" idx="12"/>
          </p:nvPr>
        </p:nvSpPr>
        <p:spPr/>
        <p:txBody>
          <a:bodyPr/>
          <a:p>
            <a:r>
              <a:t>Footer</a:t>
            </a:r>
          </a:p>
        </p:txBody>
      </p:sp>
      <p:sp>
        <p:nvSpPr>
          <p:cNvPr id="3" name="PlaceHolder 2"/>
          <p:cNvSpPr>
            <a:spLocks noGrp="1"/>
          </p:cNvSpPr>
          <p:nvPr>
            <p:ph type="sldNum" idx="13"/>
          </p:nvPr>
        </p:nvSpPr>
        <p:spPr/>
        <p:txBody>
          <a:bodyPr/>
          <a:p>
            <a:fld id="{8981E33C-80C3-4550-962D-6A0E5D066955}" type="slidenum">
              <a:t>&lt;#&gt;</a:t>
            </a:fld>
          </a:p>
        </p:txBody>
      </p:sp>
      <p:sp>
        <p:nvSpPr>
          <p:cNvPr id="4" name="PlaceHolder 3"/>
          <p:cNvSpPr>
            <a:spLocks noGrp="1"/>
          </p:cNvSpPr>
          <p:nvPr>
            <p:ph type="dt" idx="14"/>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tandard____">
    <p:spTree>
      <p:nvGrpSpPr>
        <p:cNvPr id="1" name=""/>
        <p:cNvGrpSpPr/>
        <p:nvPr/>
      </p:nvGrpSpPr>
      <p:grpSpPr>
        <a:xfrm>
          <a:off x="0" y="0"/>
          <a:ext cx="0" cy="0"/>
          <a:chOff x="0" y="0"/>
          <a:chExt cx="0" cy="0"/>
        </a:xfrm>
      </p:grpSpPr>
      <p:sp>
        <p:nvSpPr>
          <p:cNvPr id="2" name="PlaceHolder 1"/>
          <p:cNvSpPr>
            <a:spLocks noGrp="1"/>
          </p:cNvSpPr>
          <p:nvPr>
            <p:ph type="ftr" idx="15"/>
          </p:nvPr>
        </p:nvSpPr>
        <p:spPr/>
        <p:txBody>
          <a:bodyPr/>
          <a:p>
            <a:r>
              <a:t>Footer</a:t>
            </a:r>
          </a:p>
        </p:txBody>
      </p:sp>
      <p:sp>
        <p:nvSpPr>
          <p:cNvPr id="3" name="PlaceHolder 2"/>
          <p:cNvSpPr>
            <a:spLocks noGrp="1"/>
          </p:cNvSpPr>
          <p:nvPr>
            <p:ph type="sldNum" idx="16"/>
          </p:nvPr>
        </p:nvSpPr>
        <p:spPr/>
        <p:txBody>
          <a:bodyPr/>
          <a:p>
            <a:fld id="{EBC849D9-49FD-4F66-8259-940CA8B55EE6}" type="slidenum">
              <a:t>&lt;#&gt;</a:t>
            </a:fld>
          </a:p>
        </p:txBody>
      </p:sp>
      <p:sp>
        <p:nvSpPr>
          <p:cNvPr id="4" name="PlaceHolder 3"/>
          <p:cNvSpPr>
            <a:spLocks noGrp="1"/>
          </p:cNvSpPr>
          <p:nvPr>
            <p:ph type="dt" idx="1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44"/>
          <p:cNvSpPr/>
          <p:nvPr/>
        </p:nvSpPr>
        <p:spPr>
          <a:xfrm flipH="1" rot="10800000">
            <a:off x="2720160" y="747360"/>
            <a:ext cx="459720" cy="44172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1" name="Rectangle 30"/>
          <p:cNvSpPr/>
          <p:nvPr/>
        </p:nvSpPr>
        <p:spPr>
          <a:xfrm flipH="1" rot="10800000">
            <a:off x="8404560" y="434160"/>
            <a:ext cx="723600" cy="75492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sp>
        <p:nvSpPr>
          <p:cNvPr id="2" name="Rectangle 43"/>
          <p:cNvSpPr/>
          <p:nvPr/>
        </p:nvSpPr>
        <p:spPr>
          <a:xfrm flipH="1" rot="10800000">
            <a:off x="0" y="747360"/>
            <a:ext cx="459720" cy="44172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3" name="Rectangle 42"/>
          <p:cNvSpPr/>
          <p:nvPr/>
        </p:nvSpPr>
        <p:spPr>
          <a:xfrm flipH="1" rot="10800000">
            <a:off x="420480" y="747720"/>
            <a:ext cx="624240" cy="44136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4" name="Rectangle 41"/>
          <p:cNvSpPr/>
          <p:nvPr/>
        </p:nvSpPr>
        <p:spPr>
          <a:xfrm flipH="1" rot="10800000">
            <a:off x="1056240" y="747720"/>
            <a:ext cx="1001160" cy="44136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sp>
        <p:nvSpPr>
          <p:cNvPr id="5" name="Rectangle 39"/>
          <p:cNvSpPr/>
          <p:nvPr/>
        </p:nvSpPr>
        <p:spPr>
          <a:xfrm flipH="1" rot="10800000">
            <a:off x="1993680" y="747720"/>
            <a:ext cx="308520" cy="44136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6" name="Rectangle 40"/>
          <p:cNvSpPr/>
          <p:nvPr/>
        </p:nvSpPr>
        <p:spPr>
          <a:xfrm flipH="1" rot="10800000">
            <a:off x="2301120" y="747720"/>
            <a:ext cx="646200" cy="441360"/>
          </a:xfrm>
          <a:prstGeom prst="rect">
            <a:avLst/>
          </a:prstGeom>
          <a:solidFill>
            <a:srgbClr val="009ee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7" name="Rectangle 38"/>
          <p:cNvSpPr/>
          <p:nvPr/>
        </p:nvSpPr>
        <p:spPr>
          <a:xfrm flipH="1" rot="10800000">
            <a:off x="3031560" y="747360"/>
            <a:ext cx="923400" cy="441720"/>
          </a:xfrm>
          <a:prstGeom prst="rect">
            <a:avLst/>
          </a:prstGeom>
          <a:solidFill>
            <a:srgbClr val="b523b4"/>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8" name="Rectangle 37"/>
          <p:cNvSpPr/>
          <p:nvPr/>
        </p:nvSpPr>
        <p:spPr>
          <a:xfrm flipH="1" rot="10800000">
            <a:off x="3908160" y="747720"/>
            <a:ext cx="251280" cy="44136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9" name="Rectangle 36"/>
          <p:cNvSpPr/>
          <p:nvPr/>
        </p:nvSpPr>
        <p:spPr>
          <a:xfrm flipH="1" rot="10800000">
            <a:off x="4168440" y="747720"/>
            <a:ext cx="646200" cy="44136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sp>
        <p:nvSpPr>
          <p:cNvPr id="10" name="Rectangle 34"/>
          <p:cNvSpPr/>
          <p:nvPr/>
        </p:nvSpPr>
        <p:spPr>
          <a:xfrm flipH="1" rot="10800000">
            <a:off x="4791240" y="747720"/>
            <a:ext cx="714600" cy="44136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11" name="Rectangle 35"/>
          <p:cNvSpPr/>
          <p:nvPr/>
        </p:nvSpPr>
        <p:spPr>
          <a:xfrm flipH="1" rot="10800000">
            <a:off x="5488200" y="747720"/>
            <a:ext cx="558720" cy="441360"/>
          </a:xfrm>
          <a:prstGeom prst="rect">
            <a:avLst/>
          </a:prstGeom>
          <a:solidFill>
            <a:srgbClr val="009ee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12" name="Rectangle 33"/>
          <p:cNvSpPr/>
          <p:nvPr/>
        </p:nvSpPr>
        <p:spPr>
          <a:xfrm flipH="1" rot="10800000">
            <a:off x="6023160" y="747360"/>
            <a:ext cx="828000" cy="44172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13" name="Rectangle 32"/>
          <p:cNvSpPr/>
          <p:nvPr/>
        </p:nvSpPr>
        <p:spPr>
          <a:xfrm flipH="1" rot="10800000">
            <a:off x="6756480" y="747720"/>
            <a:ext cx="527400" cy="44136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14" name="Rectangle 31"/>
          <p:cNvSpPr/>
          <p:nvPr/>
        </p:nvSpPr>
        <p:spPr>
          <a:xfrm flipH="1" rot="10800000">
            <a:off x="7268040" y="747720"/>
            <a:ext cx="450720" cy="441360"/>
          </a:xfrm>
          <a:prstGeom prst="rect">
            <a:avLst/>
          </a:prstGeom>
          <a:solidFill>
            <a:srgbClr val="b523b4"/>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15" name="Rectangle 29"/>
          <p:cNvSpPr/>
          <p:nvPr/>
        </p:nvSpPr>
        <p:spPr>
          <a:xfrm flipH="1" rot="10800000">
            <a:off x="7703280" y="747720"/>
            <a:ext cx="780480" cy="44136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16" name="Carré corné 26"/>
          <p:cNvSpPr/>
          <p:nvPr/>
        </p:nvSpPr>
        <p:spPr>
          <a:xfrm>
            <a:off x="0" y="0"/>
            <a:ext cx="9141120" cy="1080720"/>
          </a:xfrm>
          <a:prstGeom prst="foldedCorner">
            <a:avLst>
              <a:gd name="adj" fmla="val 50000"/>
            </a:avLst>
          </a:prstGeom>
          <a:gradFill rotWithShape="0">
            <a:gsLst>
              <a:gs pos="0">
                <a:srgbClr val="009ee0"/>
              </a:gs>
              <a:gs pos="100000">
                <a:srgbClr val="003e90"/>
              </a:gs>
            </a:gsLst>
            <a:lin ang="16200000"/>
          </a:gradFill>
          <a:ln w="9360">
            <a:noFill/>
          </a:ln>
          <a:effectLst>
            <a:outerShdw dir="2700000" dist="37674" rotWithShape="0">
              <a:srgbClr val="000000">
                <a:alpha val="40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sp>
        <p:nvSpPr>
          <p:cNvPr id="17" name="Rectangle 9"/>
          <p:cNvSpPr/>
          <p:nvPr/>
        </p:nvSpPr>
        <p:spPr>
          <a:xfrm>
            <a:off x="0" y="6308640"/>
            <a:ext cx="9141120" cy="546480"/>
          </a:xfrm>
          <a:prstGeom prst="rect">
            <a:avLst/>
          </a:prstGeom>
          <a:solidFill>
            <a:srgbClr val="d9d9d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pic>
        <p:nvPicPr>
          <p:cNvPr id="18" name="Image 8" descr=""/>
          <p:cNvPicPr/>
          <p:nvPr/>
        </p:nvPicPr>
        <p:blipFill>
          <a:blip r:embed="rId2"/>
          <a:stretch/>
        </p:blipFill>
        <p:spPr>
          <a:xfrm>
            <a:off x="8244000" y="5905440"/>
            <a:ext cx="676440" cy="783000"/>
          </a:xfrm>
          <a:prstGeom prst="rect">
            <a:avLst/>
          </a:prstGeom>
          <a:ln w="0">
            <a:noFill/>
          </a:ln>
        </p:spPr>
      </p:pic>
      <p:pic>
        <p:nvPicPr>
          <p:cNvPr id="19" name="Image 3" descr=""/>
          <p:cNvPicPr/>
          <p:nvPr/>
        </p:nvPicPr>
        <p:blipFill>
          <a:blip r:embed="rId3"/>
          <a:stretch/>
        </p:blipFill>
        <p:spPr>
          <a:xfrm>
            <a:off x="3851280" y="333360"/>
            <a:ext cx="1438560" cy="1667160"/>
          </a:xfrm>
          <a:prstGeom prst="rect">
            <a:avLst/>
          </a:prstGeom>
          <a:ln w="0">
            <a:noFill/>
          </a:ln>
          <a:effectLst>
            <a:outerShdw dir="2700000" dist="138479" rotWithShape="0">
              <a:srgbClr val="333333">
                <a:alpha val="65000"/>
              </a:srgbClr>
            </a:outerShdw>
          </a:effectLst>
        </p:spPr>
      </p:pic>
      <p:sp>
        <p:nvSpPr>
          <p:cNvPr id="20" name="PlaceHolder 1"/>
          <p:cNvSpPr>
            <a:spLocks noGrp="1"/>
          </p:cNvSpPr>
          <p:nvPr>
            <p:ph type="dt" idx="1"/>
          </p:nvPr>
        </p:nvSpPr>
        <p:spPr>
          <a:xfrm>
            <a:off x="457200" y="6426000"/>
            <a:ext cx="1663920" cy="336960"/>
          </a:xfrm>
          <a:prstGeom prst="rect">
            <a:avLst/>
          </a:prstGeom>
          <a:noFill/>
          <a:ln w="936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 name="Rectangle 44"/>
          <p:cNvSpPr/>
          <p:nvPr/>
        </p:nvSpPr>
        <p:spPr>
          <a:xfrm flipH="1" rot="10800000">
            <a:off x="2720160" y="747360"/>
            <a:ext cx="459720" cy="44172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22" name="Rectangle 30"/>
          <p:cNvSpPr/>
          <p:nvPr/>
        </p:nvSpPr>
        <p:spPr>
          <a:xfrm flipH="1" rot="10800000">
            <a:off x="8404560" y="434160"/>
            <a:ext cx="723600" cy="75492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sp>
        <p:nvSpPr>
          <p:cNvPr id="23" name="Rectangle 43"/>
          <p:cNvSpPr/>
          <p:nvPr/>
        </p:nvSpPr>
        <p:spPr>
          <a:xfrm flipH="1" rot="10800000">
            <a:off x="0" y="747360"/>
            <a:ext cx="459720" cy="44172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24" name="Rectangle 42"/>
          <p:cNvSpPr/>
          <p:nvPr/>
        </p:nvSpPr>
        <p:spPr>
          <a:xfrm flipH="1" rot="10800000">
            <a:off x="420480" y="747720"/>
            <a:ext cx="624240" cy="44136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25" name="Rectangle 41"/>
          <p:cNvSpPr/>
          <p:nvPr/>
        </p:nvSpPr>
        <p:spPr>
          <a:xfrm flipH="1" rot="10800000">
            <a:off x="1056240" y="747720"/>
            <a:ext cx="1001160" cy="44136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sp>
        <p:nvSpPr>
          <p:cNvPr id="26" name="Rectangle 39"/>
          <p:cNvSpPr/>
          <p:nvPr/>
        </p:nvSpPr>
        <p:spPr>
          <a:xfrm flipH="1" rot="10800000">
            <a:off x="1993680" y="747720"/>
            <a:ext cx="308520" cy="44136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27" name="Rectangle 40"/>
          <p:cNvSpPr/>
          <p:nvPr/>
        </p:nvSpPr>
        <p:spPr>
          <a:xfrm flipH="1" rot="10800000">
            <a:off x="2301120" y="747720"/>
            <a:ext cx="646200" cy="441360"/>
          </a:xfrm>
          <a:prstGeom prst="rect">
            <a:avLst/>
          </a:prstGeom>
          <a:solidFill>
            <a:srgbClr val="009ee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28" name="Rectangle 38"/>
          <p:cNvSpPr/>
          <p:nvPr/>
        </p:nvSpPr>
        <p:spPr>
          <a:xfrm flipH="1" rot="10800000">
            <a:off x="3031560" y="747360"/>
            <a:ext cx="923400" cy="441720"/>
          </a:xfrm>
          <a:prstGeom prst="rect">
            <a:avLst/>
          </a:prstGeom>
          <a:solidFill>
            <a:srgbClr val="b523b4"/>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29" name="Rectangle 37"/>
          <p:cNvSpPr/>
          <p:nvPr/>
        </p:nvSpPr>
        <p:spPr>
          <a:xfrm flipH="1" rot="10800000">
            <a:off x="3908160" y="747720"/>
            <a:ext cx="251280" cy="44136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30" name="Rectangle 36"/>
          <p:cNvSpPr/>
          <p:nvPr/>
        </p:nvSpPr>
        <p:spPr>
          <a:xfrm flipH="1" rot="10800000">
            <a:off x="4168440" y="747720"/>
            <a:ext cx="646200" cy="44136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sp>
        <p:nvSpPr>
          <p:cNvPr id="31" name="Rectangle 34"/>
          <p:cNvSpPr/>
          <p:nvPr/>
        </p:nvSpPr>
        <p:spPr>
          <a:xfrm flipH="1" rot="10800000">
            <a:off x="4791240" y="747720"/>
            <a:ext cx="714600" cy="44136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32" name="Rectangle 35"/>
          <p:cNvSpPr/>
          <p:nvPr/>
        </p:nvSpPr>
        <p:spPr>
          <a:xfrm flipH="1" rot="10800000">
            <a:off x="5488200" y="747720"/>
            <a:ext cx="558720" cy="441360"/>
          </a:xfrm>
          <a:prstGeom prst="rect">
            <a:avLst/>
          </a:prstGeom>
          <a:solidFill>
            <a:srgbClr val="009ee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33" name="Rectangle 33"/>
          <p:cNvSpPr/>
          <p:nvPr/>
        </p:nvSpPr>
        <p:spPr>
          <a:xfrm flipH="1" rot="10800000">
            <a:off x="6023160" y="747360"/>
            <a:ext cx="828000" cy="44172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34" name="Rectangle 32"/>
          <p:cNvSpPr/>
          <p:nvPr/>
        </p:nvSpPr>
        <p:spPr>
          <a:xfrm flipH="1" rot="10800000">
            <a:off x="6756480" y="747720"/>
            <a:ext cx="527400" cy="44136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35" name="Rectangle 31"/>
          <p:cNvSpPr/>
          <p:nvPr/>
        </p:nvSpPr>
        <p:spPr>
          <a:xfrm flipH="1" rot="10800000">
            <a:off x="7268040" y="747720"/>
            <a:ext cx="450720" cy="441360"/>
          </a:xfrm>
          <a:prstGeom prst="rect">
            <a:avLst/>
          </a:prstGeom>
          <a:solidFill>
            <a:srgbClr val="b523b4"/>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36" name="Rectangle 29"/>
          <p:cNvSpPr/>
          <p:nvPr/>
        </p:nvSpPr>
        <p:spPr>
          <a:xfrm flipH="1" rot="10800000">
            <a:off x="7703280" y="747720"/>
            <a:ext cx="780480" cy="44136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37" name="Carré corné 26"/>
          <p:cNvSpPr/>
          <p:nvPr/>
        </p:nvSpPr>
        <p:spPr>
          <a:xfrm>
            <a:off x="0" y="0"/>
            <a:ext cx="9141120" cy="1080720"/>
          </a:xfrm>
          <a:prstGeom prst="foldedCorner">
            <a:avLst>
              <a:gd name="adj" fmla="val 50000"/>
            </a:avLst>
          </a:prstGeom>
          <a:gradFill rotWithShape="0">
            <a:gsLst>
              <a:gs pos="0">
                <a:srgbClr val="009ee0"/>
              </a:gs>
              <a:gs pos="100000">
                <a:srgbClr val="003e90"/>
              </a:gs>
            </a:gsLst>
            <a:lin ang="16200000"/>
          </a:gradFill>
          <a:ln w="9360">
            <a:noFill/>
          </a:ln>
          <a:effectLst>
            <a:outerShdw dir="2700000" dist="37674" rotWithShape="0">
              <a:srgbClr val="000000">
                <a:alpha val="40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sp>
        <p:nvSpPr>
          <p:cNvPr id="38" name="Rectangle 9"/>
          <p:cNvSpPr/>
          <p:nvPr/>
        </p:nvSpPr>
        <p:spPr>
          <a:xfrm>
            <a:off x="0" y="6308640"/>
            <a:ext cx="9141120" cy="546480"/>
          </a:xfrm>
          <a:prstGeom prst="rect">
            <a:avLst/>
          </a:prstGeom>
          <a:solidFill>
            <a:srgbClr val="d9d9d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pic>
        <p:nvPicPr>
          <p:cNvPr id="39" name="Image 8" descr=""/>
          <p:cNvPicPr/>
          <p:nvPr/>
        </p:nvPicPr>
        <p:blipFill>
          <a:blip r:embed="rId2"/>
          <a:stretch/>
        </p:blipFill>
        <p:spPr>
          <a:xfrm>
            <a:off x="8244000" y="5905440"/>
            <a:ext cx="676440" cy="783000"/>
          </a:xfrm>
          <a:prstGeom prst="rect">
            <a:avLst/>
          </a:prstGeom>
          <a:ln w="0">
            <a:noFill/>
          </a:ln>
        </p:spPr>
      </p:pic>
      <p:pic>
        <p:nvPicPr>
          <p:cNvPr id="40" name="Image 3" descr=""/>
          <p:cNvPicPr/>
          <p:nvPr/>
        </p:nvPicPr>
        <p:blipFill>
          <a:blip r:embed="rId3"/>
          <a:stretch/>
        </p:blipFill>
        <p:spPr>
          <a:xfrm>
            <a:off x="3851280" y="333360"/>
            <a:ext cx="1438560" cy="1667160"/>
          </a:xfrm>
          <a:prstGeom prst="rect">
            <a:avLst/>
          </a:prstGeom>
          <a:ln w="0">
            <a:noFill/>
          </a:ln>
          <a:effectLst>
            <a:outerShdw dir="2700000" dist="138479" rotWithShape="0">
              <a:srgbClr val="333333">
                <a:alpha val="65000"/>
              </a:srgbClr>
            </a:outerShdw>
          </a:effectLst>
        </p:spPr>
      </p:pic>
      <p:sp>
        <p:nvSpPr>
          <p:cNvPr id="4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2"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3" name="PlaceHolder 3"/>
          <p:cNvSpPr>
            <a:spLocks noGrp="1"/>
          </p:cNvSpPr>
          <p:nvPr>
            <p:ph type="dt" idx="2"/>
          </p:nvPr>
        </p:nvSpPr>
        <p:spPr>
          <a:xfrm>
            <a:off x="457200" y="6426000"/>
            <a:ext cx="1663920" cy="336960"/>
          </a:xfrm>
          <a:prstGeom prst="rect">
            <a:avLst/>
          </a:prstGeom>
          <a:noFill/>
          <a:ln w="936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44"/>
          <p:cNvSpPr/>
          <p:nvPr/>
        </p:nvSpPr>
        <p:spPr>
          <a:xfrm flipH="1" rot="10800000">
            <a:off x="2720160" y="747360"/>
            <a:ext cx="459720" cy="44172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47" name="Rectangle 30"/>
          <p:cNvSpPr/>
          <p:nvPr/>
        </p:nvSpPr>
        <p:spPr>
          <a:xfrm flipH="1" rot="10800000">
            <a:off x="8404560" y="434160"/>
            <a:ext cx="723600" cy="75492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sp>
        <p:nvSpPr>
          <p:cNvPr id="48" name="Rectangle 43"/>
          <p:cNvSpPr/>
          <p:nvPr/>
        </p:nvSpPr>
        <p:spPr>
          <a:xfrm flipH="1" rot="10800000">
            <a:off x="0" y="747360"/>
            <a:ext cx="459720" cy="44172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49" name="Rectangle 42"/>
          <p:cNvSpPr/>
          <p:nvPr/>
        </p:nvSpPr>
        <p:spPr>
          <a:xfrm flipH="1" rot="10800000">
            <a:off x="420480" y="747720"/>
            <a:ext cx="624240" cy="44136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50" name="Rectangle 41"/>
          <p:cNvSpPr/>
          <p:nvPr/>
        </p:nvSpPr>
        <p:spPr>
          <a:xfrm flipH="1" rot="10800000">
            <a:off x="1056240" y="747720"/>
            <a:ext cx="1001160" cy="44136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sp>
        <p:nvSpPr>
          <p:cNvPr id="51" name="Rectangle 39"/>
          <p:cNvSpPr/>
          <p:nvPr/>
        </p:nvSpPr>
        <p:spPr>
          <a:xfrm flipH="1" rot="10800000">
            <a:off x="1993680" y="747720"/>
            <a:ext cx="308520" cy="44136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52" name="Rectangle 40"/>
          <p:cNvSpPr/>
          <p:nvPr/>
        </p:nvSpPr>
        <p:spPr>
          <a:xfrm flipH="1" rot="10800000">
            <a:off x="2301120" y="747720"/>
            <a:ext cx="646200" cy="441360"/>
          </a:xfrm>
          <a:prstGeom prst="rect">
            <a:avLst/>
          </a:prstGeom>
          <a:solidFill>
            <a:srgbClr val="009ee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53" name="Rectangle 38"/>
          <p:cNvSpPr/>
          <p:nvPr/>
        </p:nvSpPr>
        <p:spPr>
          <a:xfrm flipH="1" rot="10800000">
            <a:off x="3031560" y="747360"/>
            <a:ext cx="923400" cy="441720"/>
          </a:xfrm>
          <a:prstGeom prst="rect">
            <a:avLst/>
          </a:prstGeom>
          <a:solidFill>
            <a:srgbClr val="b523b4"/>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54" name="Rectangle 37"/>
          <p:cNvSpPr/>
          <p:nvPr/>
        </p:nvSpPr>
        <p:spPr>
          <a:xfrm flipH="1" rot="10800000">
            <a:off x="3908160" y="747720"/>
            <a:ext cx="251280" cy="44136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55" name="Rectangle 36"/>
          <p:cNvSpPr/>
          <p:nvPr/>
        </p:nvSpPr>
        <p:spPr>
          <a:xfrm flipH="1" rot="10800000">
            <a:off x="4168440" y="747720"/>
            <a:ext cx="646200" cy="44136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sp>
        <p:nvSpPr>
          <p:cNvPr id="56" name="Rectangle 34"/>
          <p:cNvSpPr/>
          <p:nvPr/>
        </p:nvSpPr>
        <p:spPr>
          <a:xfrm flipH="1" rot="10800000">
            <a:off x="4791240" y="747720"/>
            <a:ext cx="714600" cy="44136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57" name="Rectangle 35"/>
          <p:cNvSpPr/>
          <p:nvPr/>
        </p:nvSpPr>
        <p:spPr>
          <a:xfrm flipH="1" rot="10800000">
            <a:off x="5488200" y="747720"/>
            <a:ext cx="558720" cy="441360"/>
          </a:xfrm>
          <a:prstGeom prst="rect">
            <a:avLst/>
          </a:prstGeom>
          <a:solidFill>
            <a:srgbClr val="009ee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58" name="Rectangle 33"/>
          <p:cNvSpPr/>
          <p:nvPr/>
        </p:nvSpPr>
        <p:spPr>
          <a:xfrm flipH="1" rot="10800000">
            <a:off x="6023160" y="747360"/>
            <a:ext cx="828000" cy="44172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59" name="Rectangle 32"/>
          <p:cNvSpPr/>
          <p:nvPr/>
        </p:nvSpPr>
        <p:spPr>
          <a:xfrm flipH="1" rot="10800000">
            <a:off x="6756480" y="747720"/>
            <a:ext cx="527400" cy="44136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60" name="Rectangle 31"/>
          <p:cNvSpPr/>
          <p:nvPr/>
        </p:nvSpPr>
        <p:spPr>
          <a:xfrm flipH="1" rot="10800000">
            <a:off x="7268040" y="747720"/>
            <a:ext cx="450720" cy="441360"/>
          </a:xfrm>
          <a:prstGeom prst="rect">
            <a:avLst/>
          </a:prstGeom>
          <a:solidFill>
            <a:srgbClr val="b523b4"/>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61" name="Rectangle 29"/>
          <p:cNvSpPr/>
          <p:nvPr/>
        </p:nvSpPr>
        <p:spPr>
          <a:xfrm flipH="1" rot="10800000">
            <a:off x="7703280" y="747720"/>
            <a:ext cx="780480" cy="44136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ffffff"/>
              </a:solidFill>
              <a:latin typeface="Arial"/>
              <a:ea typeface="DejaVu Sans"/>
            </a:endParaRPr>
          </a:p>
        </p:txBody>
      </p:sp>
      <p:sp>
        <p:nvSpPr>
          <p:cNvPr id="62" name="Carré corné 26"/>
          <p:cNvSpPr/>
          <p:nvPr/>
        </p:nvSpPr>
        <p:spPr>
          <a:xfrm>
            <a:off x="0" y="0"/>
            <a:ext cx="9141120" cy="1080720"/>
          </a:xfrm>
          <a:prstGeom prst="foldedCorner">
            <a:avLst>
              <a:gd name="adj" fmla="val 50000"/>
            </a:avLst>
          </a:prstGeom>
          <a:gradFill rotWithShape="0">
            <a:gsLst>
              <a:gs pos="0">
                <a:srgbClr val="009ee0"/>
              </a:gs>
              <a:gs pos="100000">
                <a:srgbClr val="003e90"/>
              </a:gs>
            </a:gsLst>
            <a:lin ang="16200000"/>
          </a:gradFill>
          <a:ln w="9360">
            <a:noFill/>
          </a:ln>
          <a:effectLst>
            <a:outerShdw dir="2700000" dist="37674" rotWithShape="0">
              <a:srgbClr val="000000">
                <a:alpha val="40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sp>
        <p:nvSpPr>
          <p:cNvPr id="63" name="Rectangle 9"/>
          <p:cNvSpPr/>
          <p:nvPr/>
        </p:nvSpPr>
        <p:spPr>
          <a:xfrm>
            <a:off x="0" y="6308640"/>
            <a:ext cx="9141120" cy="546480"/>
          </a:xfrm>
          <a:prstGeom prst="rect">
            <a:avLst/>
          </a:prstGeom>
          <a:solidFill>
            <a:srgbClr val="d9d9d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defTabSz="914400">
              <a:lnSpc>
                <a:spcPct val="100000"/>
              </a:lnSpc>
            </a:pPr>
            <a:endParaRPr b="0" lang="fr-BE" sz="1800" spc="-1" strike="noStrike">
              <a:solidFill>
                <a:srgbClr val="000000"/>
              </a:solidFill>
              <a:latin typeface="Arial"/>
              <a:ea typeface="DejaVu Sans"/>
            </a:endParaRPr>
          </a:p>
        </p:txBody>
      </p:sp>
      <p:pic>
        <p:nvPicPr>
          <p:cNvPr id="64" name="Image 8" descr=""/>
          <p:cNvPicPr/>
          <p:nvPr/>
        </p:nvPicPr>
        <p:blipFill>
          <a:blip r:embed="rId2"/>
          <a:stretch/>
        </p:blipFill>
        <p:spPr>
          <a:xfrm>
            <a:off x="8244000" y="5905440"/>
            <a:ext cx="676440" cy="783000"/>
          </a:xfrm>
          <a:prstGeom prst="rect">
            <a:avLst/>
          </a:prstGeom>
          <a:ln w="0">
            <a:noFill/>
          </a:ln>
        </p:spPr>
      </p:pic>
      <p:sp>
        <p:nvSpPr>
          <p:cNvPr id="65" name="PlaceHolder 1"/>
          <p:cNvSpPr>
            <a:spLocks noGrp="1"/>
          </p:cNvSpPr>
          <p:nvPr>
            <p:ph type="ftr" idx="3"/>
          </p:nvPr>
        </p:nvSpPr>
        <p:spPr>
          <a:xfrm>
            <a:off x="2340000" y="6426000"/>
            <a:ext cx="4461120" cy="336960"/>
          </a:xfrm>
          <a:prstGeom prst="rect">
            <a:avLst/>
          </a:prstGeom>
          <a:noFill/>
          <a:ln w="9360">
            <a:noFill/>
          </a:ln>
        </p:spPr>
        <p:txBody>
          <a:bodyPr lIns="90000" rIns="90000" tIns="45000" bIns="4500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&lt;footer&gt;</a:t>
            </a:r>
            <a:endParaRPr b="0" lang="en-US" sz="2400" spc="-1" strike="noStrike">
              <a:solidFill>
                <a:srgbClr val="000000"/>
              </a:solidFill>
              <a:latin typeface="Times New Roman"/>
            </a:endParaRPr>
          </a:p>
        </p:txBody>
      </p:sp>
      <p:sp>
        <p:nvSpPr>
          <p:cNvPr id="66" name="PlaceHolder 2"/>
          <p:cNvSpPr>
            <a:spLocks noGrp="1"/>
          </p:cNvSpPr>
          <p:nvPr>
            <p:ph type="sldNum" idx="4"/>
          </p:nvPr>
        </p:nvSpPr>
        <p:spPr>
          <a:xfrm>
            <a:off x="7020000" y="6426000"/>
            <a:ext cx="1078200" cy="336960"/>
          </a:xfrm>
          <a:prstGeom prst="rect">
            <a:avLst/>
          </a:prstGeom>
          <a:noFill/>
          <a:ln w="936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931AD3E9-AE98-4A29-BE2F-4D34830FB27B}"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
        <p:nvSpPr>
          <p:cNvPr id="67" name="PlaceHolder 3"/>
          <p:cNvSpPr>
            <a:spLocks noGrp="1"/>
          </p:cNvSpPr>
          <p:nvPr>
            <p:ph type="dt" idx="5"/>
          </p:nvPr>
        </p:nvSpPr>
        <p:spPr>
          <a:xfrm>
            <a:off x="457200" y="6426000"/>
            <a:ext cx="1663920" cy="336960"/>
          </a:xfrm>
          <a:prstGeom prst="rect">
            <a:avLst/>
          </a:prstGeom>
          <a:noFill/>
          <a:ln w="936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68"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69"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0" name="Rectangle 44"/>
          <p:cNvSpPr/>
          <p:nvPr/>
        </p:nvSpPr>
        <p:spPr>
          <a:xfrm flipH="1" rot="10800000">
            <a:off x="2720160" y="747360"/>
            <a:ext cx="459720" cy="44172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71" name="Rectangle 30"/>
          <p:cNvSpPr/>
          <p:nvPr/>
        </p:nvSpPr>
        <p:spPr>
          <a:xfrm flipH="1" rot="10800000">
            <a:off x="8404560" y="434160"/>
            <a:ext cx="723600" cy="75492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000000"/>
              </a:solidFill>
              <a:latin typeface="Arial"/>
              <a:ea typeface="DejaVu Sans"/>
            </a:endParaRPr>
          </a:p>
        </p:txBody>
      </p:sp>
      <p:sp>
        <p:nvSpPr>
          <p:cNvPr id="72" name="Rectangle 43"/>
          <p:cNvSpPr/>
          <p:nvPr/>
        </p:nvSpPr>
        <p:spPr>
          <a:xfrm flipH="1" rot="10800000">
            <a:off x="0" y="747360"/>
            <a:ext cx="459720" cy="44172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73" name="Rectangle 42"/>
          <p:cNvSpPr/>
          <p:nvPr/>
        </p:nvSpPr>
        <p:spPr>
          <a:xfrm flipH="1" rot="10800000">
            <a:off x="420480" y="747720"/>
            <a:ext cx="624240" cy="44136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74" name="Rectangle 41"/>
          <p:cNvSpPr/>
          <p:nvPr/>
        </p:nvSpPr>
        <p:spPr>
          <a:xfrm flipH="1" rot="10800000">
            <a:off x="1056240" y="747720"/>
            <a:ext cx="1001160" cy="44136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000000"/>
              </a:solidFill>
              <a:latin typeface="Arial"/>
              <a:ea typeface="DejaVu Sans"/>
            </a:endParaRPr>
          </a:p>
        </p:txBody>
      </p:sp>
      <p:sp>
        <p:nvSpPr>
          <p:cNvPr id="75" name="Rectangle 39"/>
          <p:cNvSpPr/>
          <p:nvPr/>
        </p:nvSpPr>
        <p:spPr>
          <a:xfrm flipH="1" rot="10800000">
            <a:off x="1993680" y="747720"/>
            <a:ext cx="308520" cy="44136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76" name="Rectangle 40"/>
          <p:cNvSpPr/>
          <p:nvPr/>
        </p:nvSpPr>
        <p:spPr>
          <a:xfrm flipH="1" rot="10800000">
            <a:off x="2301120" y="747720"/>
            <a:ext cx="646200" cy="441360"/>
          </a:xfrm>
          <a:prstGeom prst="rect">
            <a:avLst/>
          </a:prstGeom>
          <a:solidFill>
            <a:srgbClr val="009ee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77" name="Rectangle 38"/>
          <p:cNvSpPr/>
          <p:nvPr/>
        </p:nvSpPr>
        <p:spPr>
          <a:xfrm flipH="1" rot="10800000">
            <a:off x="3031560" y="747360"/>
            <a:ext cx="923400" cy="441720"/>
          </a:xfrm>
          <a:prstGeom prst="rect">
            <a:avLst/>
          </a:prstGeom>
          <a:solidFill>
            <a:srgbClr val="b523b4"/>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78" name="Rectangle 37"/>
          <p:cNvSpPr/>
          <p:nvPr/>
        </p:nvSpPr>
        <p:spPr>
          <a:xfrm flipH="1" rot="10800000">
            <a:off x="3908160" y="747720"/>
            <a:ext cx="251280" cy="44136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79" name="Rectangle 36"/>
          <p:cNvSpPr/>
          <p:nvPr/>
        </p:nvSpPr>
        <p:spPr>
          <a:xfrm flipH="1" rot="10800000">
            <a:off x="4168440" y="747720"/>
            <a:ext cx="646200" cy="44136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000000"/>
              </a:solidFill>
              <a:latin typeface="Arial"/>
              <a:ea typeface="DejaVu Sans"/>
            </a:endParaRPr>
          </a:p>
        </p:txBody>
      </p:sp>
      <p:sp>
        <p:nvSpPr>
          <p:cNvPr id="80" name="Rectangle 34"/>
          <p:cNvSpPr/>
          <p:nvPr/>
        </p:nvSpPr>
        <p:spPr>
          <a:xfrm flipH="1" rot="10800000">
            <a:off x="4791240" y="747720"/>
            <a:ext cx="714600" cy="44136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81" name="Rectangle 35"/>
          <p:cNvSpPr/>
          <p:nvPr/>
        </p:nvSpPr>
        <p:spPr>
          <a:xfrm flipH="1" rot="10800000">
            <a:off x="5488200" y="747720"/>
            <a:ext cx="558720" cy="441360"/>
          </a:xfrm>
          <a:prstGeom prst="rect">
            <a:avLst/>
          </a:prstGeom>
          <a:solidFill>
            <a:srgbClr val="009ee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82" name="Rectangle 33"/>
          <p:cNvSpPr/>
          <p:nvPr/>
        </p:nvSpPr>
        <p:spPr>
          <a:xfrm flipH="1" rot="10800000">
            <a:off x="6023160" y="747360"/>
            <a:ext cx="828000" cy="44172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83" name="Rectangle 32"/>
          <p:cNvSpPr/>
          <p:nvPr/>
        </p:nvSpPr>
        <p:spPr>
          <a:xfrm flipH="1" rot="10800000">
            <a:off x="6756480" y="747720"/>
            <a:ext cx="527400" cy="44136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84" name="Rectangle 31"/>
          <p:cNvSpPr/>
          <p:nvPr/>
        </p:nvSpPr>
        <p:spPr>
          <a:xfrm flipH="1" rot="10800000">
            <a:off x="7268040" y="747720"/>
            <a:ext cx="450720" cy="441360"/>
          </a:xfrm>
          <a:prstGeom prst="rect">
            <a:avLst/>
          </a:prstGeom>
          <a:solidFill>
            <a:srgbClr val="b523b4"/>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85" name="Rectangle 29"/>
          <p:cNvSpPr/>
          <p:nvPr/>
        </p:nvSpPr>
        <p:spPr>
          <a:xfrm flipH="1" rot="10800000">
            <a:off x="7703280" y="747720"/>
            <a:ext cx="780480" cy="44136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86" name="Carré corné 26"/>
          <p:cNvSpPr/>
          <p:nvPr/>
        </p:nvSpPr>
        <p:spPr>
          <a:xfrm>
            <a:off x="0" y="0"/>
            <a:ext cx="9141120" cy="1080720"/>
          </a:xfrm>
          <a:prstGeom prst="foldedCorner">
            <a:avLst>
              <a:gd name="adj" fmla="val 50000"/>
            </a:avLst>
          </a:prstGeom>
          <a:gradFill rotWithShape="0">
            <a:gsLst>
              <a:gs pos="0">
                <a:srgbClr val="009ee0"/>
              </a:gs>
              <a:gs pos="100000">
                <a:srgbClr val="003e90"/>
              </a:gs>
            </a:gsLst>
            <a:lin ang="16200000"/>
          </a:gradFill>
          <a:ln w="9360">
            <a:noFill/>
          </a:ln>
          <a:effectLst>
            <a:outerShdw dir="2700000" dist="37674" rotWithShape="0">
              <a:srgbClr val="000000">
                <a:alpha val="40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000000"/>
              </a:solidFill>
              <a:latin typeface="Arial"/>
              <a:ea typeface="DejaVu Sans"/>
            </a:endParaRPr>
          </a:p>
        </p:txBody>
      </p:sp>
      <p:sp>
        <p:nvSpPr>
          <p:cNvPr id="87" name="Rectangle 9"/>
          <p:cNvSpPr/>
          <p:nvPr/>
        </p:nvSpPr>
        <p:spPr>
          <a:xfrm>
            <a:off x="0" y="6308640"/>
            <a:ext cx="9141120" cy="546480"/>
          </a:xfrm>
          <a:prstGeom prst="rect">
            <a:avLst/>
          </a:prstGeom>
          <a:solidFill>
            <a:srgbClr val="d9d9d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000000"/>
              </a:solidFill>
              <a:latin typeface="Arial"/>
              <a:ea typeface="DejaVu Sans"/>
            </a:endParaRPr>
          </a:p>
        </p:txBody>
      </p:sp>
      <p:pic>
        <p:nvPicPr>
          <p:cNvPr id="88" name="Image 8" descr=""/>
          <p:cNvPicPr/>
          <p:nvPr/>
        </p:nvPicPr>
        <p:blipFill>
          <a:blip r:embed="rId2"/>
          <a:stretch/>
        </p:blipFill>
        <p:spPr>
          <a:xfrm>
            <a:off x="8244000" y="5905440"/>
            <a:ext cx="676440" cy="783000"/>
          </a:xfrm>
          <a:prstGeom prst="rect">
            <a:avLst/>
          </a:prstGeom>
          <a:ln w="0">
            <a:noFill/>
          </a:ln>
        </p:spPr>
      </p:pic>
      <p:sp>
        <p:nvSpPr>
          <p:cNvPr id="89" name="PlaceHolder 1"/>
          <p:cNvSpPr>
            <a:spLocks noGrp="1"/>
          </p:cNvSpPr>
          <p:nvPr>
            <p:ph type="ftr" idx="6"/>
          </p:nvPr>
        </p:nvSpPr>
        <p:spPr>
          <a:xfrm>
            <a:off x="2340000" y="6426000"/>
            <a:ext cx="4461120" cy="336960"/>
          </a:xfrm>
          <a:prstGeom prst="rect">
            <a:avLst/>
          </a:prstGeom>
          <a:noFill/>
          <a:ln w="9360">
            <a:noFill/>
          </a:ln>
        </p:spPr>
        <p:txBody>
          <a:bodyPr lIns="90000" rIns="90000" tIns="45000" bIns="4500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&lt;footer&gt;</a:t>
            </a:r>
            <a:endParaRPr b="0" lang="en-US" sz="2400" spc="-1" strike="noStrike">
              <a:solidFill>
                <a:srgbClr val="000000"/>
              </a:solidFill>
              <a:latin typeface="Times New Roman"/>
            </a:endParaRPr>
          </a:p>
        </p:txBody>
      </p:sp>
      <p:sp>
        <p:nvSpPr>
          <p:cNvPr id="90" name="PlaceHolder 2"/>
          <p:cNvSpPr>
            <a:spLocks noGrp="1"/>
          </p:cNvSpPr>
          <p:nvPr>
            <p:ph type="sldNum" idx="7"/>
          </p:nvPr>
        </p:nvSpPr>
        <p:spPr>
          <a:xfrm>
            <a:off x="7020000" y="6426000"/>
            <a:ext cx="1078200" cy="336960"/>
          </a:xfrm>
          <a:prstGeom prst="rect">
            <a:avLst/>
          </a:prstGeom>
          <a:noFill/>
          <a:ln w="936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577C497A-25CB-479A-9037-94A770EB880B}"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
        <p:nvSpPr>
          <p:cNvPr id="91" name="PlaceHolder 3"/>
          <p:cNvSpPr>
            <a:spLocks noGrp="1"/>
          </p:cNvSpPr>
          <p:nvPr>
            <p:ph type="dt" idx="8"/>
          </p:nvPr>
        </p:nvSpPr>
        <p:spPr>
          <a:xfrm>
            <a:off x="457200" y="6426000"/>
            <a:ext cx="1663920" cy="336960"/>
          </a:xfrm>
          <a:prstGeom prst="rect">
            <a:avLst/>
          </a:prstGeom>
          <a:noFill/>
          <a:ln w="936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2"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93"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94" name="Groupe 4"/>
          <p:cNvGrpSpPr/>
          <p:nvPr/>
        </p:nvGrpSpPr>
        <p:grpSpPr>
          <a:xfrm>
            <a:off x="0" y="0"/>
            <a:ext cx="9142560" cy="6689880"/>
            <a:chOff x="0" y="0"/>
            <a:chExt cx="9142560" cy="6689880"/>
          </a:xfrm>
        </p:grpSpPr>
        <p:sp>
          <p:nvSpPr>
            <p:cNvPr id="95" name="Rectangle 6"/>
            <p:cNvSpPr/>
            <p:nvPr/>
          </p:nvSpPr>
          <p:spPr>
            <a:xfrm flipH="1" rot="10800000">
              <a:off x="2720160" y="745920"/>
              <a:ext cx="461160" cy="443160"/>
            </a:xfrm>
            <a:prstGeom prst="rect">
              <a:avLst/>
            </a:prstGeom>
            <a:solidFill>
              <a:srgbClr val="83b818"/>
            </a:solidFill>
            <a:ln>
              <a:noFill/>
            </a:ln>
          </p:spPr>
          <p:style>
            <a:lnRef idx="1">
              <a:schemeClr val="accent1"/>
            </a:lnRef>
            <a:fillRef idx="3">
              <a:schemeClr val="accent1"/>
            </a:fillRef>
            <a:effectRef idx="2">
              <a:schemeClr val="accent1"/>
            </a:effectRef>
            <a:fontRef idx="minor"/>
          </p:style>
          <p:txBody>
            <a:bodyPr lIns="90000" rIns="90000" tIns="45000" bIns="45000" anchor="ctr">
              <a:noAutofit/>
            </a:bodyPr>
            <a:p>
              <a:pPr>
                <a:lnSpc>
                  <a:spcPct val="100000"/>
                </a:lnSpc>
              </a:pPr>
              <a:endParaRPr b="0" lang="fr-FR" sz="2400" spc="-1" strike="noStrike">
                <a:solidFill>
                  <a:srgbClr val="ffffff"/>
                </a:solidFill>
                <a:latin typeface="Arial"/>
                <a:ea typeface="ＭＳ Ｐゴシック"/>
              </a:endParaRPr>
            </a:p>
          </p:txBody>
        </p:sp>
        <p:sp>
          <p:nvSpPr>
            <p:cNvPr id="96" name="Rectangle 7"/>
            <p:cNvSpPr/>
            <p:nvPr/>
          </p:nvSpPr>
          <p:spPr>
            <a:xfrm flipH="1" rot="10800000">
              <a:off x="8417520" y="432720"/>
              <a:ext cx="725040" cy="756360"/>
            </a:xfrm>
            <a:prstGeom prst="rect">
              <a:avLst/>
            </a:prstGeom>
            <a:solidFill>
              <a:srgbClr val="f29400"/>
            </a:solidFill>
            <a:ln>
              <a:noFill/>
            </a:ln>
          </p:spPr>
          <p:style>
            <a:lnRef idx="1">
              <a:schemeClr val="accent1"/>
            </a:lnRef>
            <a:fillRef idx="3">
              <a:schemeClr val="accent1"/>
            </a:fillRef>
            <a:effectRef idx="2">
              <a:schemeClr val="accent1"/>
            </a:effectRef>
            <a:fontRef idx="minor"/>
          </p:style>
          <p:txBody>
            <a:bodyPr lIns="90000" rIns="90000" tIns="45000" bIns="45000" anchor="ctr">
              <a:noAutofit/>
            </a:bodyPr>
            <a:p>
              <a:pPr>
                <a:lnSpc>
                  <a:spcPct val="100000"/>
                </a:lnSpc>
              </a:pPr>
              <a:endParaRPr b="0" lang="fr-FR" sz="2400" spc="-1" strike="noStrike">
                <a:solidFill>
                  <a:srgbClr val="ffffff"/>
                </a:solidFill>
                <a:latin typeface="Arial"/>
                <a:ea typeface="ＭＳ Ｐゴシック"/>
              </a:endParaRPr>
            </a:p>
          </p:txBody>
        </p:sp>
        <p:sp>
          <p:nvSpPr>
            <p:cNvPr id="97" name="Rectangle 8"/>
            <p:cNvSpPr/>
            <p:nvPr/>
          </p:nvSpPr>
          <p:spPr>
            <a:xfrm flipH="1" rot="10800000">
              <a:off x="0" y="745920"/>
              <a:ext cx="461160" cy="443160"/>
            </a:xfrm>
            <a:prstGeom prst="rect">
              <a:avLst/>
            </a:prstGeom>
            <a:solidFill>
              <a:srgbClr val="83b818"/>
            </a:solidFill>
            <a:ln>
              <a:noFill/>
            </a:ln>
          </p:spPr>
          <p:style>
            <a:lnRef idx="1">
              <a:schemeClr val="accent1"/>
            </a:lnRef>
            <a:fillRef idx="3">
              <a:schemeClr val="accent1"/>
            </a:fillRef>
            <a:effectRef idx="2">
              <a:schemeClr val="accent1"/>
            </a:effectRef>
            <a:fontRef idx="minor"/>
          </p:style>
          <p:txBody>
            <a:bodyPr lIns="90000" rIns="90000" tIns="45000" bIns="45000" anchor="ctr">
              <a:noAutofit/>
            </a:bodyPr>
            <a:p>
              <a:pPr>
                <a:lnSpc>
                  <a:spcPct val="100000"/>
                </a:lnSpc>
              </a:pPr>
              <a:endParaRPr b="0" lang="fr-FR" sz="2400" spc="-1" strike="noStrike">
                <a:solidFill>
                  <a:srgbClr val="ffffff"/>
                </a:solidFill>
                <a:latin typeface="Arial"/>
                <a:ea typeface="ＭＳ Ｐゴシック"/>
              </a:endParaRPr>
            </a:p>
          </p:txBody>
        </p:sp>
        <p:sp>
          <p:nvSpPr>
            <p:cNvPr id="98" name="Rectangle 9"/>
            <p:cNvSpPr/>
            <p:nvPr/>
          </p:nvSpPr>
          <p:spPr>
            <a:xfrm flipH="1" rot="10800000">
              <a:off x="433440" y="746280"/>
              <a:ext cx="625680" cy="442800"/>
            </a:xfrm>
            <a:prstGeom prst="rect">
              <a:avLst/>
            </a:prstGeom>
            <a:solidFill>
              <a:schemeClr val="accent1"/>
            </a:solidFill>
            <a:ln>
              <a:noFill/>
            </a:ln>
          </p:spPr>
          <p:style>
            <a:lnRef idx="1">
              <a:schemeClr val="accent1"/>
            </a:lnRef>
            <a:fillRef idx="3">
              <a:schemeClr val="accent1"/>
            </a:fillRef>
            <a:effectRef idx="2">
              <a:schemeClr val="accent1"/>
            </a:effectRef>
            <a:fontRef idx="minor"/>
          </p:style>
          <p:txBody>
            <a:bodyPr lIns="90000" rIns="90000" tIns="45000" bIns="45000" anchor="ctr">
              <a:noAutofit/>
            </a:bodyPr>
            <a:p>
              <a:pPr>
                <a:lnSpc>
                  <a:spcPct val="100000"/>
                </a:lnSpc>
              </a:pPr>
              <a:endParaRPr b="0" lang="fr-FR" sz="2400" spc="-1" strike="noStrike">
                <a:solidFill>
                  <a:srgbClr val="ffffff"/>
                </a:solidFill>
                <a:latin typeface="Arial"/>
                <a:ea typeface="ＭＳ Ｐゴシック"/>
              </a:endParaRPr>
            </a:p>
          </p:txBody>
        </p:sp>
        <p:sp>
          <p:nvSpPr>
            <p:cNvPr id="99" name="Rectangle 10"/>
            <p:cNvSpPr/>
            <p:nvPr/>
          </p:nvSpPr>
          <p:spPr>
            <a:xfrm flipH="1" rot="10800000">
              <a:off x="1056240" y="746280"/>
              <a:ext cx="1002600" cy="442800"/>
            </a:xfrm>
            <a:prstGeom prst="rect">
              <a:avLst/>
            </a:prstGeom>
            <a:solidFill>
              <a:srgbClr val="f29400"/>
            </a:solidFill>
            <a:ln>
              <a:noFill/>
            </a:ln>
          </p:spPr>
          <p:style>
            <a:lnRef idx="1">
              <a:schemeClr val="accent1"/>
            </a:lnRef>
            <a:fillRef idx="3">
              <a:schemeClr val="accent1"/>
            </a:fillRef>
            <a:effectRef idx="2">
              <a:schemeClr val="accent1"/>
            </a:effectRef>
            <a:fontRef idx="minor"/>
          </p:style>
          <p:txBody>
            <a:bodyPr lIns="90000" rIns="90000" tIns="45000" bIns="45000" anchor="ctr">
              <a:noAutofit/>
            </a:bodyPr>
            <a:p>
              <a:pPr>
                <a:lnSpc>
                  <a:spcPct val="100000"/>
                </a:lnSpc>
              </a:pPr>
              <a:endParaRPr b="0" lang="fr-FR" sz="2400" spc="-1" strike="noStrike">
                <a:solidFill>
                  <a:srgbClr val="ffffff"/>
                </a:solidFill>
                <a:latin typeface="Arial"/>
                <a:ea typeface="ＭＳ Ｐゴシック"/>
              </a:endParaRPr>
            </a:p>
          </p:txBody>
        </p:sp>
        <p:sp>
          <p:nvSpPr>
            <p:cNvPr id="100" name="Rectangle 11"/>
            <p:cNvSpPr/>
            <p:nvPr/>
          </p:nvSpPr>
          <p:spPr>
            <a:xfrm flipH="1" rot="10800000">
              <a:off x="1993680" y="746280"/>
              <a:ext cx="309960" cy="442800"/>
            </a:xfrm>
            <a:prstGeom prst="rect">
              <a:avLst/>
            </a:prstGeom>
            <a:solidFill>
              <a:srgbClr val="ff014b"/>
            </a:solidFill>
            <a:ln>
              <a:noFill/>
            </a:ln>
          </p:spPr>
          <p:style>
            <a:lnRef idx="1">
              <a:schemeClr val="accent1"/>
            </a:lnRef>
            <a:fillRef idx="3">
              <a:schemeClr val="accent1"/>
            </a:fillRef>
            <a:effectRef idx="2">
              <a:schemeClr val="accent1"/>
            </a:effectRef>
            <a:fontRef idx="minor"/>
          </p:style>
          <p:txBody>
            <a:bodyPr lIns="90000" rIns="90000" tIns="45000" bIns="45000" anchor="ctr">
              <a:noAutofit/>
            </a:bodyPr>
            <a:p>
              <a:pPr>
                <a:lnSpc>
                  <a:spcPct val="100000"/>
                </a:lnSpc>
              </a:pPr>
              <a:endParaRPr b="0" lang="fr-FR" sz="2400" spc="-1" strike="noStrike">
                <a:solidFill>
                  <a:srgbClr val="ffffff"/>
                </a:solidFill>
                <a:latin typeface="Arial"/>
                <a:ea typeface="ＭＳ Ｐゴシック"/>
              </a:endParaRPr>
            </a:p>
          </p:txBody>
        </p:sp>
        <p:sp>
          <p:nvSpPr>
            <p:cNvPr id="101" name="Rectangle 12"/>
            <p:cNvSpPr/>
            <p:nvPr/>
          </p:nvSpPr>
          <p:spPr>
            <a:xfrm flipH="1" rot="10800000">
              <a:off x="2301120" y="746280"/>
              <a:ext cx="647640" cy="442800"/>
            </a:xfrm>
            <a:prstGeom prst="rect">
              <a:avLst/>
            </a:prstGeom>
            <a:solidFill>
              <a:srgbClr val="009ee0"/>
            </a:solidFill>
            <a:ln>
              <a:noFill/>
            </a:ln>
          </p:spPr>
          <p:style>
            <a:lnRef idx="1">
              <a:schemeClr val="accent1"/>
            </a:lnRef>
            <a:fillRef idx="3">
              <a:schemeClr val="accent1"/>
            </a:fillRef>
            <a:effectRef idx="2">
              <a:schemeClr val="accent1"/>
            </a:effectRef>
            <a:fontRef idx="minor"/>
          </p:style>
          <p:txBody>
            <a:bodyPr lIns="90000" rIns="90000" tIns="45000" bIns="45000" anchor="ctr">
              <a:noAutofit/>
            </a:bodyPr>
            <a:p>
              <a:pPr>
                <a:lnSpc>
                  <a:spcPct val="100000"/>
                </a:lnSpc>
              </a:pPr>
              <a:endParaRPr b="0" lang="fr-FR" sz="2400" spc="-1" strike="noStrike">
                <a:solidFill>
                  <a:srgbClr val="ffffff"/>
                </a:solidFill>
                <a:latin typeface="Arial"/>
                <a:ea typeface="ＭＳ Ｐゴシック"/>
              </a:endParaRPr>
            </a:p>
          </p:txBody>
        </p:sp>
        <p:sp>
          <p:nvSpPr>
            <p:cNvPr id="102" name="Rectangle 13"/>
            <p:cNvSpPr/>
            <p:nvPr/>
          </p:nvSpPr>
          <p:spPr>
            <a:xfrm flipH="1" rot="10800000">
              <a:off x="3031560" y="745920"/>
              <a:ext cx="924840" cy="443160"/>
            </a:xfrm>
            <a:prstGeom prst="rect">
              <a:avLst/>
            </a:prstGeom>
            <a:solidFill>
              <a:srgbClr val="b523b4"/>
            </a:solidFill>
            <a:ln>
              <a:noFill/>
            </a:ln>
          </p:spPr>
          <p:style>
            <a:lnRef idx="1">
              <a:schemeClr val="accent1"/>
            </a:lnRef>
            <a:fillRef idx="3">
              <a:schemeClr val="accent1"/>
            </a:fillRef>
            <a:effectRef idx="2">
              <a:schemeClr val="accent1"/>
            </a:effectRef>
            <a:fontRef idx="minor"/>
          </p:style>
          <p:txBody>
            <a:bodyPr lIns="90000" rIns="90000" tIns="45000" bIns="45000" anchor="ctr">
              <a:noAutofit/>
            </a:bodyPr>
            <a:p>
              <a:pPr>
                <a:lnSpc>
                  <a:spcPct val="100000"/>
                </a:lnSpc>
              </a:pPr>
              <a:endParaRPr b="0" lang="fr-FR" sz="2400" spc="-1" strike="noStrike">
                <a:solidFill>
                  <a:srgbClr val="ffffff"/>
                </a:solidFill>
                <a:latin typeface="Arial"/>
                <a:ea typeface="ＭＳ Ｐゴシック"/>
              </a:endParaRPr>
            </a:p>
          </p:txBody>
        </p:sp>
        <p:sp>
          <p:nvSpPr>
            <p:cNvPr id="103" name="Rectangle 14"/>
            <p:cNvSpPr/>
            <p:nvPr/>
          </p:nvSpPr>
          <p:spPr>
            <a:xfrm flipH="1" rot="10800000">
              <a:off x="3921120" y="746280"/>
              <a:ext cx="252720" cy="442800"/>
            </a:xfrm>
            <a:prstGeom prst="rect">
              <a:avLst/>
            </a:prstGeom>
            <a:solidFill>
              <a:srgbClr val="073779"/>
            </a:solidFill>
            <a:ln>
              <a:noFill/>
            </a:ln>
          </p:spPr>
          <p:style>
            <a:lnRef idx="1">
              <a:schemeClr val="accent1"/>
            </a:lnRef>
            <a:fillRef idx="3">
              <a:schemeClr val="accent1"/>
            </a:fillRef>
            <a:effectRef idx="2">
              <a:schemeClr val="accent1"/>
            </a:effectRef>
            <a:fontRef idx="minor"/>
          </p:style>
          <p:txBody>
            <a:bodyPr lIns="90000" rIns="90000" tIns="45000" bIns="45000" anchor="ctr">
              <a:noAutofit/>
            </a:bodyPr>
            <a:p>
              <a:pPr>
                <a:lnSpc>
                  <a:spcPct val="100000"/>
                </a:lnSpc>
              </a:pPr>
              <a:endParaRPr b="0" lang="fr-FR" sz="2400" spc="-1" strike="noStrike">
                <a:solidFill>
                  <a:srgbClr val="ffffff"/>
                </a:solidFill>
                <a:latin typeface="Arial"/>
                <a:ea typeface="ＭＳ Ｐゴシック"/>
              </a:endParaRPr>
            </a:p>
          </p:txBody>
        </p:sp>
        <p:sp>
          <p:nvSpPr>
            <p:cNvPr id="104" name="Rectangle 15"/>
            <p:cNvSpPr/>
            <p:nvPr/>
          </p:nvSpPr>
          <p:spPr>
            <a:xfrm flipH="1" rot="10800000">
              <a:off x="4168440" y="746280"/>
              <a:ext cx="647640" cy="442800"/>
            </a:xfrm>
            <a:prstGeom prst="rect">
              <a:avLst/>
            </a:prstGeom>
            <a:solidFill>
              <a:srgbClr val="f29400"/>
            </a:solidFill>
            <a:ln>
              <a:noFill/>
            </a:ln>
          </p:spPr>
          <p:style>
            <a:lnRef idx="1">
              <a:schemeClr val="accent1"/>
            </a:lnRef>
            <a:fillRef idx="3">
              <a:schemeClr val="accent1"/>
            </a:fillRef>
            <a:effectRef idx="2">
              <a:schemeClr val="accent1"/>
            </a:effectRef>
            <a:fontRef idx="minor"/>
          </p:style>
          <p:txBody>
            <a:bodyPr lIns="90000" rIns="90000" tIns="45000" bIns="45000" anchor="ctr">
              <a:noAutofit/>
            </a:bodyPr>
            <a:p>
              <a:pPr>
                <a:lnSpc>
                  <a:spcPct val="100000"/>
                </a:lnSpc>
              </a:pPr>
              <a:endParaRPr b="0" lang="fr-FR" sz="2400" spc="-1" strike="noStrike">
                <a:solidFill>
                  <a:srgbClr val="ffffff"/>
                </a:solidFill>
                <a:latin typeface="Arial"/>
                <a:ea typeface="ＭＳ Ｐゴシック"/>
              </a:endParaRPr>
            </a:p>
          </p:txBody>
        </p:sp>
        <p:sp>
          <p:nvSpPr>
            <p:cNvPr id="105" name="Rectangle 16"/>
            <p:cNvSpPr/>
            <p:nvPr/>
          </p:nvSpPr>
          <p:spPr>
            <a:xfrm flipH="1" rot="10800000">
              <a:off x="4791240" y="746280"/>
              <a:ext cx="716040" cy="442800"/>
            </a:xfrm>
            <a:prstGeom prst="rect">
              <a:avLst/>
            </a:prstGeom>
            <a:solidFill>
              <a:srgbClr val="ff014b"/>
            </a:solidFill>
            <a:ln>
              <a:noFill/>
            </a:ln>
          </p:spPr>
          <p:style>
            <a:lnRef idx="1">
              <a:schemeClr val="accent1"/>
            </a:lnRef>
            <a:fillRef idx="3">
              <a:schemeClr val="accent1"/>
            </a:fillRef>
            <a:effectRef idx="2">
              <a:schemeClr val="accent1"/>
            </a:effectRef>
            <a:fontRef idx="minor"/>
          </p:style>
          <p:txBody>
            <a:bodyPr lIns="90000" rIns="90000" tIns="45000" bIns="45000" anchor="ctr">
              <a:noAutofit/>
            </a:bodyPr>
            <a:p>
              <a:pPr>
                <a:lnSpc>
                  <a:spcPct val="100000"/>
                </a:lnSpc>
              </a:pPr>
              <a:endParaRPr b="0" lang="fr-FR" sz="2400" spc="-1" strike="noStrike">
                <a:solidFill>
                  <a:srgbClr val="ffffff"/>
                </a:solidFill>
                <a:latin typeface="Arial"/>
                <a:ea typeface="ＭＳ Ｐゴシック"/>
              </a:endParaRPr>
            </a:p>
          </p:txBody>
        </p:sp>
        <p:sp>
          <p:nvSpPr>
            <p:cNvPr id="106" name="Rectangle 17"/>
            <p:cNvSpPr/>
            <p:nvPr/>
          </p:nvSpPr>
          <p:spPr>
            <a:xfrm flipH="1" rot="10800000">
              <a:off x="5501160" y="746280"/>
              <a:ext cx="560160" cy="442800"/>
            </a:xfrm>
            <a:prstGeom prst="rect">
              <a:avLst/>
            </a:prstGeom>
            <a:solidFill>
              <a:srgbClr val="009ee0"/>
            </a:solidFill>
            <a:ln>
              <a:noFill/>
            </a:ln>
          </p:spPr>
          <p:style>
            <a:lnRef idx="1">
              <a:schemeClr val="accent1"/>
            </a:lnRef>
            <a:fillRef idx="3">
              <a:schemeClr val="accent1"/>
            </a:fillRef>
            <a:effectRef idx="2">
              <a:schemeClr val="accent1"/>
            </a:effectRef>
            <a:fontRef idx="minor"/>
          </p:style>
          <p:txBody>
            <a:bodyPr lIns="90000" rIns="90000" tIns="45000" bIns="45000" anchor="ctr">
              <a:noAutofit/>
            </a:bodyPr>
            <a:p>
              <a:pPr>
                <a:lnSpc>
                  <a:spcPct val="100000"/>
                </a:lnSpc>
              </a:pPr>
              <a:endParaRPr b="0" lang="fr-FR" sz="2400" spc="-1" strike="noStrike">
                <a:solidFill>
                  <a:srgbClr val="ffffff"/>
                </a:solidFill>
                <a:latin typeface="Arial"/>
                <a:ea typeface="ＭＳ Ｐゴシック"/>
              </a:endParaRPr>
            </a:p>
          </p:txBody>
        </p:sp>
        <p:sp>
          <p:nvSpPr>
            <p:cNvPr id="107" name="Rectangle 18"/>
            <p:cNvSpPr/>
            <p:nvPr/>
          </p:nvSpPr>
          <p:spPr>
            <a:xfrm flipH="1" rot="10800000">
              <a:off x="6036120" y="745920"/>
              <a:ext cx="829440" cy="443160"/>
            </a:xfrm>
            <a:prstGeom prst="rect">
              <a:avLst/>
            </a:prstGeom>
            <a:solidFill>
              <a:srgbClr val="83b818"/>
            </a:solidFill>
            <a:ln>
              <a:noFill/>
            </a:ln>
          </p:spPr>
          <p:style>
            <a:lnRef idx="1">
              <a:schemeClr val="accent1"/>
            </a:lnRef>
            <a:fillRef idx="3">
              <a:schemeClr val="accent1"/>
            </a:fillRef>
            <a:effectRef idx="2">
              <a:schemeClr val="accent1"/>
            </a:effectRef>
            <a:fontRef idx="minor"/>
          </p:style>
          <p:txBody>
            <a:bodyPr lIns="90000" rIns="90000" tIns="45000" bIns="45000" anchor="ctr">
              <a:noAutofit/>
            </a:bodyPr>
            <a:p>
              <a:pPr>
                <a:lnSpc>
                  <a:spcPct val="100000"/>
                </a:lnSpc>
              </a:pPr>
              <a:endParaRPr b="0" lang="fr-FR" sz="2400" spc="-1" strike="noStrike">
                <a:solidFill>
                  <a:srgbClr val="ffffff"/>
                </a:solidFill>
                <a:latin typeface="Arial"/>
                <a:ea typeface="ＭＳ Ｐゴシック"/>
              </a:endParaRPr>
            </a:p>
          </p:txBody>
        </p:sp>
        <p:sp>
          <p:nvSpPr>
            <p:cNvPr id="108" name="Rectangle 19"/>
            <p:cNvSpPr/>
            <p:nvPr/>
          </p:nvSpPr>
          <p:spPr>
            <a:xfrm flipH="1" rot="10800000">
              <a:off x="6756480" y="746280"/>
              <a:ext cx="528840" cy="442800"/>
            </a:xfrm>
            <a:prstGeom prst="rect">
              <a:avLst/>
            </a:prstGeom>
            <a:solidFill>
              <a:srgbClr val="073779"/>
            </a:solidFill>
            <a:ln>
              <a:noFill/>
            </a:ln>
          </p:spPr>
          <p:style>
            <a:lnRef idx="1">
              <a:schemeClr val="accent1"/>
            </a:lnRef>
            <a:fillRef idx="3">
              <a:schemeClr val="accent1"/>
            </a:fillRef>
            <a:effectRef idx="2">
              <a:schemeClr val="accent1"/>
            </a:effectRef>
            <a:fontRef idx="minor"/>
          </p:style>
          <p:txBody>
            <a:bodyPr lIns="90000" rIns="90000" tIns="45000" bIns="45000" anchor="ctr">
              <a:noAutofit/>
            </a:bodyPr>
            <a:p>
              <a:pPr>
                <a:lnSpc>
                  <a:spcPct val="100000"/>
                </a:lnSpc>
              </a:pPr>
              <a:endParaRPr b="0" lang="fr-FR" sz="2400" spc="-1" strike="noStrike">
                <a:solidFill>
                  <a:srgbClr val="ffffff"/>
                </a:solidFill>
                <a:latin typeface="Arial"/>
                <a:ea typeface="ＭＳ Ｐゴシック"/>
              </a:endParaRPr>
            </a:p>
          </p:txBody>
        </p:sp>
        <p:sp>
          <p:nvSpPr>
            <p:cNvPr id="109" name="Rectangle 20"/>
            <p:cNvSpPr/>
            <p:nvPr/>
          </p:nvSpPr>
          <p:spPr>
            <a:xfrm flipH="1" rot="10800000">
              <a:off x="7281000" y="746280"/>
              <a:ext cx="452160" cy="442800"/>
            </a:xfrm>
            <a:prstGeom prst="rect">
              <a:avLst/>
            </a:prstGeom>
            <a:solidFill>
              <a:schemeClr val="accent6"/>
            </a:solidFill>
            <a:ln>
              <a:noFill/>
            </a:ln>
          </p:spPr>
          <p:style>
            <a:lnRef idx="1">
              <a:schemeClr val="accent1"/>
            </a:lnRef>
            <a:fillRef idx="3">
              <a:schemeClr val="accent1"/>
            </a:fillRef>
            <a:effectRef idx="2">
              <a:schemeClr val="accent1"/>
            </a:effectRef>
            <a:fontRef idx="minor"/>
          </p:style>
          <p:txBody>
            <a:bodyPr lIns="90000" rIns="90000" tIns="45000" bIns="45000" anchor="ctr">
              <a:noAutofit/>
            </a:bodyPr>
            <a:p>
              <a:pPr>
                <a:lnSpc>
                  <a:spcPct val="100000"/>
                </a:lnSpc>
              </a:pPr>
              <a:endParaRPr b="0" lang="fr-FR" sz="2400" spc="-1" strike="noStrike">
                <a:solidFill>
                  <a:srgbClr val="ffffff"/>
                </a:solidFill>
                <a:latin typeface="Arial"/>
                <a:ea typeface="ＭＳ Ｐゴシック"/>
              </a:endParaRPr>
            </a:p>
          </p:txBody>
        </p:sp>
        <p:sp>
          <p:nvSpPr>
            <p:cNvPr id="110" name="Rectangle 21"/>
            <p:cNvSpPr/>
            <p:nvPr/>
          </p:nvSpPr>
          <p:spPr>
            <a:xfrm flipH="1" rot="10800000">
              <a:off x="7716240" y="746280"/>
              <a:ext cx="781920" cy="442800"/>
            </a:xfrm>
            <a:prstGeom prst="rect">
              <a:avLst/>
            </a:prstGeom>
            <a:solidFill>
              <a:srgbClr val="ff014b"/>
            </a:solidFill>
            <a:ln>
              <a:noFill/>
            </a:ln>
          </p:spPr>
          <p:style>
            <a:lnRef idx="1">
              <a:schemeClr val="accent1"/>
            </a:lnRef>
            <a:fillRef idx="3">
              <a:schemeClr val="accent1"/>
            </a:fillRef>
            <a:effectRef idx="2">
              <a:schemeClr val="accent1"/>
            </a:effectRef>
            <a:fontRef idx="minor"/>
          </p:style>
          <p:txBody>
            <a:bodyPr lIns="90000" rIns="90000" tIns="45000" bIns="45000" anchor="ctr">
              <a:noAutofit/>
            </a:bodyPr>
            <a:p>
              <a:pPr>
                <a:lnSpc>
                  <a:spcPct val="100000"/>
                </a:lnSpc>
              </a:pPr>
              <a:endParaRPr b="0" lang="fr-FR" sz="2400" spc="-1" strike="noStrike">
                <a:solidFill>
                  <a:srgbClr val="ffffff"/>
                </a:solidFill>
                <a:latin typeface="Arial"/>
                <a:ea typeface="ＭＳ Ｐゴシック"/>
              </a:endParaRPr>
            </a:p>
          </p:txBody>
        </p:sp>
        <p:sp>
          <p:nvSpPr>
            <p:cNvPr id="111" name="Carré corné 26"/>
            <p:cNvSpPr/>
            <p:nvPr/>
          </p:nvSpPr>
          <p:spPr>
            <a:xfrm>
              <a:off x="0" y="0"/>
              <a:ext cx="9142560" cy="1082160"/>
            </a:xfrm>
            <a:prstGeom prst="foldedCorner">
              <a:avLst>
                <a:gd name="adj" fmla="val 50000"/>
              </a:avLst>
            </a:prstGeom>
            <a:gradFill rotWithShape="0">
              <a:gsLst>
                <a:gs pos="0">
                  <a:srgbClr val="009ee0"/>
                </a:gs>
                <a:gs pos="100000">
                  <a:srgbClr val="003e90"/>
                </a:gs>
              </a:gsLst>
              <a:lin ang="5400000"/>
            </a:gradFill>
            <a:ln>
              <a:noFill/>
            </a:ln>
            <a:effectLst>
              <a:outerShdw algn="tl" blurRad="50760" dir="2700000" dist="37674" rotWithShape="0">
                <a:srgbClr val="000000">
                  <a:alpha val="40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nSpc>
                  <a:spcPct val="100000"/>
                </a:lnSpc>
              </a:pPr>
              <a:endParaRPr b="0" lang="fr-FR" sz="2400" spc="-1" strike="noStrike">
                <a:solidFill>
                  <a:schemeClr val="lt1"/>
                </a:solidFill>
                <a:latin typeface="Calibri"/>
              </a:endParaRPr>
            </a:p>
          </p:txBody>
        </p:sp>
        <p:pic>
          <p:nvPicPr>
            <p:cNvPr id="112" name="Image 8" descr="henallux_montgolfiere.png"/>
            <p:cNvPicPr/>
            <p:nvPr/>
          </p:nvPicPr>
          <p:blipFill>
            <a:blip r:embed="rId2"/>
            <a:stretch/>
          </p:blipFill>
          <p:spPr>
            <a:xfrm>
              <a:off x="8244000" y="5905440"/>
              <a:ext cx="677880" cy="78444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3" name="Rectangle 44"/>
          <p:cNvSpPr/>
          <p:nvPr/>
        </p:nvSpPr>
        <p:spPr>
          <a:xfrm flipH="1" rot="10800000">
            <a:off x="2720160" y="747360"/>
            <a:ext cx="459720" cy="44172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14" name="Rectangle 30"/>
          <p:cNvSpPr/>
          <p:nvPr/>
        </p:nvSpPr>
        <p:spPr>
          <a:xfrm flipH="1" rot="10800000">
            <a:off x="8404560" y="434160"/>
            <a:ext cx="723600" cy="75492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000000"/>
              </a:solidFill>
              <a:latin typeface="Arial"/>
              <a:ea typeface="DejaVu Sans"/>
            </a:endParaRPr>
          </a:p>
        </p:txBody>
      </p:sp>
      <p:sp>
        <p:nvSpPr>
          <p:cNvPr id="115" name="Rectangle 43"/>
          <p:cNvSpPr/>
          <p:nvPr/>
        </p:nvSpPr>
        <p:spPr>
          <a:xfrm flipH="1" rot="10800000">
            <a:off x="0" y="747360"/>
            <a:ext cx="459720" cy="44172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16" name="Rectangle 42"/>
          <p:cNvSpPr/>
          <p:nvPr/>
        </p:nvSpPr>
        <p:spPr>
          <a:xfrm flipH="1" rot="10800000">
            <a:off x="420480" y="747720"/>
            <a:ext cx="624240" cy="44136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17" name="Rectangle 41"/>
          <p:cNvSpPr/>
          <p:nvPr/>
        </p:nvSpPr>
        <p:spPr>
          <a:xfrm flipH="1" rot="10800000">
            <a:off x="1056240" y="747720"/>
            <a:ext cx="1001160" cy="44136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000000"/>
              </a:solidFill>
              <a:latin typeface="Arial"/>
              <a:ea typeface="DejaVu Sans"/>
            </a:endParaRPr>
          </a:p>
        </p:txBody>
      </p:sp>
      <p:sp>
        <p:nvSpPr>
          <p:cNvPr id="118" name="Rectangle 39"/>
          <p:cNvSpPr/>
          <p:nvPr/>
        </p:nvSpPr>
        <p:spPr>
          <a:xfrm flipH="1" rot="10800000">
            <a:off x="1993680" y="747720"/>
            <a:ext cx="308520" cy="44136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19" name="Rectangle 40"/>
          <p:cNvSpPr/>
          <p:nvPr/>
        </p:nvSpPr>
        <p:spPr>
          <a:xfrm flipH="1" rot="10800000">
            <a:off x="2301120" y="747720"/>
            <a:ext cx="646200" cy="441360"/>
          </a:xfrm>
          <a:prstGeom prst="rect">
            <a:avLst/>
          </a:prstGeom>
          <a:solidFill>
            <a:srgbClr val="009ee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20" name="Rectangle 38"/>
          <p:cNvSpPr/>
          <p:nvPr/>
        </p:nvSpPr>
        <p:spPr>
          <a:xfrm flipH="1" rot="10800000">
            <a:off x="3031560" y="747360"/>
            <a:ext cx="923400" cy="441720"/>
          </a:xfrm>
          <a:prstGeom prst="rect">
            <a:avLst/>
          </a:prstGeom>
          <a:solidFill>
            <a:srgbClr val="b523b4"/>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21" name="Rectangle 37"/>
          <p:cNvSpPr/>
          <p:nvPr/>
        </p:nvSpPr>
        <p:spPr>
          <a:xfrm flipH="1" rot="10800000">
            <a:off x="3908160" y="747720"/>
            <a:ext cx="251280" cy="44136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22" name="Rectangle 36"/>
          <p:cNvSpPr/>
          <p:nvPr/>
        </p:nvSpPr>
        <p:spPr>
          <a:xfrm flipH="1" rot="10800000">
            <a:off x="4168440" y="747720"/>
            <a:ext cx="646200" cy="44136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000000"/>
              </a:solidFill>
              <a:latin typeface="Arial"/>
              <a:ea typeface="DejaVu Sans"/>
            </a:endParaRPr>
          </a:p>
        </p:txBody>
      </p:sp>
      <p:sp>
        <p:nvSpPr>
          <p:cNvPr id="123" name="Rectangle 34"/>
          <p:cNvSpPr/>
          <p:nvPr/>
        </p:nvSpPr>
        <p:spPr>
          <a:xfrm flipH="1" rot="10800000">
            <a:off x="4791240" y="747720"/>
            <a:ext cx="714600" cy="44136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24" name="Rectangle 35"/>
          <p:cNvSpPr/>
          <p:nvPr/>
        </p:nvSpPr>
        <p:spPr>
          <a:xfrm flipH="1" rot="10800000">
            <a:off x="5488200" y="747720"/>
            <a:ext cx="558720" cy="441360"/>
          </a:xfrm>
          <a:prstGeom prst="rect">
            <a:avLst/>
          </a:prstGeom>
          <a:solidFill>
            <a:srgbClr val="009ee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25" name="Rectangle 33"/>
          <p:cNvSpPr/>
          <p:nvPr/>
        </p:nvSpPr>
        <p:spPr>
          <a:xfrm flipH="1" rot="10800000">
            <a:off x="6023160" y="747360"/>
            <a:ext cx="828000" cy="44172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26" name="Rectangle 32"/>
          <p:cNvSpPr/>
          <p:nvPr/>
        </p:nvSpPr>
        <p:spPr>
          <a:xfrm flipH="1" rot="10800000">
            <a:off x="6756480" y="747720"/>
            <a:ext cx="527400" cy="44136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27" name="Rectangle 31"/>
          <p:cNvSpPr/>
          <p:nvPr/>
        </p:nvSpPr>
        <p:spPr>
          <a:xfrm flipH="1" rot="10800000">
            <a:off x="7268040" y="747720"/>
            <a:ext cx="450720" cy="441360"/>
          </a:xfrm>
          <a:prstGeom prst="rect">
            <a:avLst/>
          </a:prstGeom>
          <a:solidFill>
            <a:srgbClr val="b523b4"/>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28" name="Rectangle 29"/>
          <p:cNvSpPr/>
          <p:nvPr/>
        </p:nvSpPr>
        <p:spPr>
          <a:xfrm flipH="1" rot="10800000">
            <a:off x="7703280" y="747720"/>
            <a:ext cx="780480" cy="44136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29" name="Carré corné 26"/>
          <p:cNvSpPr/>
          <p:nvPr/>
        </p:nvSpPr>
        <p:spPr>
          <a:xfrm>
            <a:off x="0" y="0"/>
            <a:ext cx="9141120" cy="1080720"/>
          </a:xfrm>
          <a:prstGeom prst="foldedCorner">
            <a:avLst>
              <a:gd name="adj" fmla="val 50000"/>
            </a:avLst>
          </a:prstGeom>
          <a:gradFill rotWithShape="0">
            <a:gsLst>
              <a:gs pos="0">
                <a:srgbClr val="009ee0"/>
              </a:gs>
              <a:gs pos="100000">
                <a:srgbClr val="003e90"/>
              </a:gs>
            </a:gsLst>
            <a:lin ang="16200000"/>
          </a:gradFill>
          <a:ln w="9360">
            <a:noFill/>
          </a:ln>
          <a:effectLst>
            <a:outerShdw dir="2700000" dist="37674" rotWithShape="0">
              <a:srgbClr val="000000">
                <a:alpha val="40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000000"/>
              </a:solidFill>
              <a:latin typeface="Arial"/>
              <a:ea typeface="DejaVu Sans"/>
            </a:endParaRPr>
          </a:p>
        </p:txBody>
      </p:sp>
      <p:sp>
        <p:nvSpPr>
          <p:cNvPr id="130" name="Rectangle 9"/>
          <p:cNvSpPr/>
          <p:nvPr/>
        </p:nvSpPr>
        <p:spPr>
          <a:xfrm>
            <a:off x="0" y="6308640"/>
            <a:ext cx="9141120" cy="546480"/>
          </a:xfrm>
          <a:prstGeom prst="rect">
            <a:avLst/>
          </a:prstGeom>
          <a:solidFill>
            <a:srgbClr val="d9d9d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000000"/>
              </a:solidFill>
              <a:latin typeface="Arial"/>
              <a:ea typeface="DejaVu Sans"/>
            </a:endParaRPr>
          </a:p>
        </p:txBody>
      </p:sp>
      <p:pic>
        <p:nvPicPr>
          <p:cNvPr id="131" name="Image 8" descr=""/>
          <p:cNvPicPr/>
          <p:nvPr/>
        </p:nvPicPr>
        <p:blipFill>
          <a:blip r:embed="rId2"/>
          <a:stretch/>
        </p:blipFill>
        <p:spPr>
          <a:xfrm>
            <a:off x="8244000" y="5905440"/>
            <a:ext cx="676440" cy="783000"/>
          </a:xfrm>
          <a:prstGeom prst="rect">
            <a:avLst/>
          </a:prstGeom>
          <a:ln w="0">
            <a:noFill/>
          </a:ln>
        </p:spPr>
      </p:pic>
      <p:sp>
        <p:nvSpPr>
          <p:cNvPr id="132" name="PlaceHolder 1"/>
          <p:cNvSpPr>
            <a:spLocks noGrp="1"/>
          </p:cNvSpPr>
          <p:nvPr>
            <p:ph type="ftr" idx="9"/>
          </p:nvPr>
        </p:nvSpPr>
        <p:spPr>
          <a:xfrm>
            <a:off x="2340000" y="6426000"/>
            <a:ext cx="4461120" cy="336960"/>
          </a:xfrm>
          <a:prstGeom prst="rect">
            <a:avLst/>
          </a:prstGeom>
          <a:noFill/>
          <a:ln w="9360">
            <a:noFill/>
          </a:ln>
        </p:spPr>
        <p:txBody>
          <a:bodyPr lIns="90000" rIns="90000" tIns="45000" bIns="4500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&lt;footer&gt;</a:t>
            </a:r>
            <a:endParaRPr b="0" lang="en-US" sz="2400" spc="-1" strike="noStrike">
              <a:solidFill>
                <a:srgbClr val="000000"/>
              </a:solidFill>
              <a:latin typeface="Times New Roman"/>
            </a:endParaRPr>
          </a:p>
        </p:txBody>
      </p:sp>
      <p:sp>
        <p:nvSpPr>
          <p:cNvPr id="133" name="PlaceHolder 2"/>
          <p:cNvSpPr>
            <a:spLocks noGrp="1"/>
          </p:cNvSpPr>
          <p:nvPr>
            <p:ph type="sldNum" idx="10"/>
          </p:nvPr>
        </p:nvSpPr>
        <p:spPr>
          <a:xfrm>
            <a:off x="7020000" y="6426000"/>
            <a:ext cx="1078200" cy="336960"/>
          </a:xfrm>
          <a:prstGeom prst="rect">
            <a:avLst/>
          </a:prstGeom>
          <a:noFill/>
          <a:ln w="936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2D107A92-E11D-44E8-9D3B-003D3BA3B477}"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
        <p:nvSpPr>
          <p:cNvPr id="134" name="PlaceHolder 3"/>
          <p:cNvSpPr>
            <a:spLocks noGrp="1"/>
          </p:cNvSpPr>
          <p:nvPr>
            <p:ph type="dt" idx="11"/>
          </p:nvPr>
        </p:nvSpPr>
        <p:spPr>
          <a:xfrm>
            <a:off x="457200" y="6426000"/>
            <a:ext cx="1663920" cy="336960"/>
          </a:xfrm>
          <a:prstGeom prst="rect">
            <a:avLst/>
          </a:prstGeom>
          <a:noFill/>
          <a:ln w="936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35"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3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7" name="Rectangle 44"/>
          <p:cNvSpPr/>
          <p:nvPr/>
        </p:nvSpPr>
        <p:spPr>
          <a:xfrm flipH="1" rot="10800000">
            <a:off x="2720160" y="747360"/>
            <a:ext cx="459720" cy="44172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38" name="Rectangle 30"/>
          <p:cNvSpPr/>
          <p:nvPr/>
        </p:nvSpPr>
        <p:spPr>
          <a:xfrm flipH="1" rot="10800000">
            <a:off x="8404560" y="434160"/>
            <a:ext cx="723600" cy="75492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000000"/>
              </a:solidFill>
              <a:latin typeface="Arial"/>
              <a:ea typeface="DejaVu Sans"/>
            </a:endParaRPr>
          </a:p>
        </p:txBody>
      </p:sp>
      <p:sp>
        <p:nvSpPr>
          <p:cNvPr id="139" name="Rectangle 43"/>
          <p:cNvSpPr/>
          <p:nvPr/>
        </p:nvSpPr>
        <p:spPr>
          <a:xfrm flipH="1" rot="10800000">
            <a:off x="0" y="747360"/>
            <a:ext cx="459720" cy="44172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40" name="Rectangle 42"/>
          <p:cNvSpPr/>
          <p:nvPr/>
        </p:nvSpPr>
        <p:spPr>
          <a:xfrm flipH="1" rot="10800000">
            <a:off x="420480" y="747720"/>
            <a:ext cx="624240" cy="44136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41" name="Rectangle 41"/>
          <p:cNvSpPr/>
          <p:nvPr/>
        </p:nvSpPr>
        <p:spPr>
          <a:xfrm flipH="1" rot="10800000">
            <a:off x="1056240" y="747720"/>
            <a:ext cx="1001160" cy="44136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000000"/>
              </a:solidFill>
              <a:latin typeface="Arial"/>
              <a:ea typeface="DejaVu Sans"/>
            </a:endParaRPr>
          </a:p>
        </p:txBody>
      </p:sp>
      <p:sp>
        <p:nvSpPr>
          <p:cNvPr id="142" name="Rectangle 39"/>
          <p:cNvSpPr/>
          <p:nvPr/>
        </p:nvSpPr>
        <p:spPr>
          <a:xfrm flipH="1" rot="10800000">
            <a:off x="1993680" y="747720"/>
            <a:ext cx="308520" cy="44136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43" name="Rectangle 40"/>
          <p:cNvSpPr/>
          <p:nvPr/>
        </p:nvSpPr>
        <p:spPr>
          <a:xfrm flipH="1" rot="10800000">
            <a:off x="2301120" y="747720"/>
            <a:ext cx="646200" cy="441360"/>
          </a:xfrm>
          <a:prstGeom prst="rect">
            <a:avLst/>
          </a:prstGeom>
          <a:solidFill>
            <a:srgbClr val="009ee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44" name="Rectangle 38"/>
          <p:cNvSpPr/>
          <p:nvPr/>
        </p:nvSpPr>
        <p:spPr>
          <a:xfrm flipH="1" rot="10800000">
            <a:off x="3031560" y="747360"/>
            <a:ext cx="923400" cy="441720"/>
          </a:xfrm>
          <a:prstGeom prst="rect">
            <a:avLst/>
          </a:prstGeom>
          <a:solidFill>
            <a:srgbClr val="b523b4"/>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45" name="Rectangle 37"/>
          <p:cNvSpPr/>
          <p:nvPr/>
        </p:nvSpPr>
        <p:spPr>
          <a:xfrm flipH="1" rot="10800000">
            <a:off x="3908160" y="747720"/>
            <a:ext cx="251280" cy="44136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46" name="Rectangle 36"/>
          <p:cNvSpPr/>
          <p:nvPr/>
        </p:nvSpPr>
        <p:spPr>
          <a:xfrm flipH="1" rot="10800000">
            <a:off x="4168440" y="747720"/>
            <a:ext cx="646200" cy="44136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000000"/>
              </a:solidFill>
              <a:latin typeface="Arial"/>
              <a:ea typeface="DejaVu Sans"/>
            </a:endParaRPr>
          </a:p>
        </p:txBody>
      </p:sp>
      <p:sp>
        <p:nvSpPr>
          <p:cNvPr id="147" name="Rectangle 34"/>
          <p:cNvSpPr/>
          <p:nvPr/>
        </p:nvSpPr>
        <p:spPr>
          <a:xfrm flipH="1" rot="10800000">
            <a:off x="4791240" y="747720"/>
            <a:ext cx="714600" cy="44136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48" name="Rectangle 35"/>
          <p:cNvSpPr/>
          <p:nvPr/>
        </p:nvSpPr>
        <p:spPr>
          <a:xfrm flipH="1" rot="10800000">
            <a:off x="5488200" y="747720"/>
            <a:ext cx="558720" cy="441360"/>
          </a:xfrm>
          <a:prstGeom prst="rect">
            <a:avLst/>
          </a:prstGeom>
          <a:solidFill>
            <a:srgbClr val="009ee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49" name="Rectangle 33"/>
          <p:cNvSpPr/>
          <p:nvPr/>
        </p:nvSpPr>
        <p:spPr>
          <a:xfrm flipH="1" rot="10800000">
            <a:off x="6023160" y="747360"/>
            <a:ext cx="828000" cy="44172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50" name="Rectangle 32"/>
          <p:cNvSpPr/>
          <p:nvPr/>
        </p:nvSpPr>
        <p:spPr>
          <a:xfrm flipH="1" rot="10800000">
            <a:off x="6756480" y="747720"/>
            <a:ext cx="527400" cy="44136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51" name="Rectangle 31"/>
          <p:cNvSpPr/>
          <p:nvPr/>
        </p:nvSpPr>
        <p:spPr>
          <a:xfrm flipH="1" rot="10800000">
            <a:off x="7268040" y="747720"/>
            <a:ext cx="450720" cy="441360"/>
          </a:xfrm>
          <a:prstGeom prst="rect">
            <a:avLst/>
          </a:prstGeom>
          <a:solidFill>
            <a:srgbClr val="b523b4"/>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52" name="Rectangle 29"/>
          <p:cNvSpPr/>
          <p:nvPr/>
        </p:nvSpPr>
        <p:spPr>
          <a:xfrm flipH="1" rot="10800000">
            <a:off x="7703280" y="747720"/>
            <a:ext cx="780480" cy="44136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ffffff"/>
              </a:solidFill>
              <a:latin typeface="Arial"/>
              <a:ea typeface="DejaVu Sans"/>
            </a:endParaRPr>
          </a:p>
        </p:txBody>
      </p:sp>
      <p:sp>
        <p:nvSpPr>
          <p:cNvPr id="153" name="Carré corné 26"/>
          <p:cNvSpPr/>
          <p:nvPr/>
        </p:nvSpPr>
        <p:spPr>
          <a:xfrm>
            <a:off x="0" y="0"/>
            <a:ext cx="9141120" cy="1080720"/>
          </a:xfrm>
          <a:prstGeom prst="foldedCorner">
            <a:avLst>
              <a:gd name="adj" fmla="val 50000"/>
            </a:avLst>
          </a:prstGeom>
          <a:gradFill rotWithShape="0">
            <a:gsLst>
              <a:gs pos="0">
                <a:srgbClr val="009ee0"/>
              </a:gs>
              <a:gs pos="100000">
                <a:srgbClr val="003e90"/>
              </a:gs>
            </a:gsLst>
            <a:lin ang="16200000"/>
          </a:gradFill>
          <a:ln w="9360">
            <a:noFill/>
          </a:ln>
          <a:effectLst>
            <a:outerShdw dir="2700000" dist="37674" rotWithShape="0">
              <a:srgbClr val="000000">
                <a:alpha val="40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000000"/>
              </a:solidFill>
              <a:latin typeface="Arial"/>
              <a:ea typeface="DejaVu Sans"/>
            </a:endParaRPr>
          </a:p>
        </p:txBody>
      </p:sp>
      <p:sp>
        <p:nvSpPr>
          <p:cNvPr id="154" name="Rectangle 9"/>
          <p:cNvSpPr/>
          <p:nvPr/>
        </p:nvSpPr>
        <p:spPr>
          <a:xfrm>
            <a:off x="0" y="6308640"/>
            <a:ext cx="9141120" cy="546480"/>
          </a:xfrm>
          <a:prstGeom prst="rect">
            <a:avLst/>
          </a:prstGeom>
          <a:solidFill>
            <a:srgbClr val="d9d9d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pPr>
              <a:lnSpc>
                <a:spcPct val="100000"/>
              </a:lnSpc>
            </a:pPr>
            <a:endParaRPr b="0" lang="fr-BE" sz="1800" spc="-1" strike="noStrike">
              <a:solidFill>
                <a:srgbClr val="000000"/>
              </a:solidFill>
              <a:latin typeface="Arial"/>
              <a:ea typeface="DejaVu Sans"/>
            </a:endParaRPr>
          </a:p>
        </p:txBody>
      </p:sp>
      <p:pic>
        <p:nvPicPr>
          <p:cNvPr id="155" name="Image 8" descr=""/>
          <p:cNvPicPr/>
          <p:nvPr/>
        </p:nvPicPr>
        <p:blipFill>
          <a:blip r:embed="rId2"/>
          <a:stretch/>
        </p:blipFill>
        <p:spPr>
          <a:xfrm>
            <a:off x="8244000" y="5905440"/>
            <a:ext cx="676440" cy="783000"/>
          </a:xfrm>
          <a:prstGeom prst="rect">
            <a:avLst/>
          </a:prstGeom>
          <a:ln w="0">
            <a:noFill/>
          </a:ln>
        </p:spPr>
      </p:pic>
      <p:sp>
        <p:nvSpPr>
          <p:cNvPr id="156" name="PlaceHolder 1"/>
          <p:cNvSpPr>
            <a:spLocks noGrp="1"/>
          </p:cNvSpPr>
          <p:nvPr>
            <p:ph type="ftr" idx="12"/>
          </p:nvPr>
        </p:nvSpPr>
        <p:spPr>
          <a:xfrm>
            <a:off x="2340000" y="6426000"/>
            <a:ext cx="4461120" cy="336960"/>
          </a:xfrm>
          <a:prstGeom prst="rect">
            <a:avLst/>
          </a:prstGeom>
          <a:noFill/>
          <a:ln w="9360">
            <a:noFill/>
          </a:ln>
        </p:spPr>
        <p:txBody>
          <a:bodyPr lIns="90000" rIns="90000" tIns="45000" bIns="4500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&lt;footer&gt;</a:t>
            </a:r>
            <a:endParaRPr b="0" lang="en-US" sz="2400" spc="-1" strike="noStrike">
              <a:solidFill>
                <a:srgbClr val="000000"/>
              </a:solidFill>
              <a:latin typeface="Times New Roman"/>
            </a:endParaRPr>
          </a:p>
        </p:txBody>
      </p:sp>
      <p:sp>
        <p:nvSpPr>
          <p:cNvPr id="157" name="PlaceHolder 2"/>
          <p:cNvSpPr>
            <a:spLocks noGrp="1"/>
          </p:cNvSpPr>
          <p:nvPr>
            <p:ph type="sldNum" idx="13"/>
          </p:nvPr>
        </p:nvSpPr>
        <p:spPr>
          <a:xfrm>
            <a:off x="7020000" y="6426000"/>
            <a:ext cx="1078200" cy="336960"/>
          </a:xfrm>
          <a:prstGeom prst="rect">
            <a:avLst/>
          </a:prstGeom>
          <a:noFill/>
          <a:ln w="936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EEA220FE-AF21-4180-95C1-46864159360A}"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
        <p:nvSpPr>
          <p:cNvPr id="158" name="PlaceHolder 3"/>
          <p:cNvSpPr>
            <a:spLocks noGrp="1"/>
          </p:cNvSpPr>
          <p:nvPr>
            <p:ph type="dt" idx="14"/>
          </p:nvPr>
        </p:nvSpPr>
        <p:spPr>
          <a:xfrm>
            <a:off x="457200" y="6426000"/>
            <a:ext cx="1663920" cy="336960"/>
          </a:xfrm>
          <a:prstGeom prst="rect">
            <a:avLst/>
          </a:prstGeom>
          <a:noFill/>
          <a:ln w="936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59"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60"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Rectangle 44"/>
          <p:cNvSpPr/>
          <p:nvPr/>
        </p:nvSpPr>
        <p:spPr>
          <a:xfrm flipH="1" rot="10800000">
            <a:off x="2720160" y="747360"/>
            <a:ext cx="459720" cy="44172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162" name="Rectangle 30"/>
          <p:cNvSpPr/>
          <p:nvPr/>
        </p:nvSpPr>
        <p:spPr>
          <a:xfrm flipH="1" rot="10800000">
            <a:off x="8404560" y="434160"/>
            <a:ext cx="723600" cy="75492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000000"/>
              </a:solidFill>
              <a:latin typeface="Arial"/>
              <a:ea typeface="DejaVu Sans"/>
            </a:endParaRPr>
          </a:p>
        </p:txBody>
      </p:sp>
      <p:sp>
        <p:nvSpPr>
          <p:cNvPr id="163" name="Rectangle 43"/>
          <p:cNvSpPr/>
          <p:nvPr/>
        </p:nvSpPr>
        <p:spPr>
          <a:xfrm flipH="1" rot="10800000">
            <a:off x="0" y="747360"/>
            <a:ext cx="459720" cy="44172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164" name="Rectangle 42"/>
          <p:cNvSpPr/>
          <p:nvPr/>
        </p:nvSpPr>
        <p:spPr>
          <a:xfrm flipH="1" rot="10800000">
            <a:off x="420480" y="747720"/>
            <a:ext cx="624240" cy="44136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165" name="Rectangle 41"/>
          <p:cNvSpPr/>
          <p:nvPr/>
        </p:nvSpPr>
        <p:spPr>
          <a:xfrm flipH="1" rot="10800000">
            <a:off x="1056240" y="747720"/>
            <a:ext cx="1001160" cy="44136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000000"/>
              </a:solidFill>
              <a:latin typeface="Arial"/>
              <a:ea typeface="DejaVu Sans"/>
            </a:endParaRPr>
          </a:p>
        </p:txBody>
      </p:sp>
      <p:sp>
        <p:nvSpPr>
          <p:cNvPr id="166" name="Rectangle 39"/>
          <p:cNvSpPr/>
          <p:nvPr/>
        </p:nvSpPr>
        <p:spPr>
          <a:xfrm flipH="1" rot="10800000">
            <a:off x="1993680" y="747720"/>
            <a:ext cx="308520" cy="44136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167" name="Rectangle 40"/>
          <p:cNvSpPr/>
          <p:nvPr/>
        </p:nvSpPr>
        <p:spPr>
          <a:xfrm flipH="1" rot="10800000">
            <a:off x="2301120" y="747720"/>
            <a:ext cx="646200" cy="441360"/>
          </a:xfrm>
          <a:prstGeom prst="rect">
            <a:avLst/>
          </a:prstGeom>
          <a:solidFill>
            <a:srgbClr val="009ee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168" name="Rectangle 38"/>
          <p:cNvSpPr/>
          <p:nvPr/>
        </p:nvSpPr>
        <p:spPr>
          <a:xfrm flipH="1" rot="10800000">
            <a:off x="3031560" y="747360"/>
            <a:ext cx="923400" cy="441720"/>
          </a:xfrm>
          <a:prstGeom prst="rect">
            <a:avLst/>
          </a:prstGeom>
          <a:solidFill>
            <a:srgbClr val="b523b4"/>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169" name="Rectangle 37"/>
          <p:cNvSpPr/>
          <p:nvPr/>
        </p:nvSpPr>
        <p:spPr>
          <a:xfrm flipH="1" rot="10800000">
            <a:off x="3908160" y="747720"/>
            <a:ext cx="251280" cy="44136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170" name="Rectangle 36"/>
          <p:cNvSpPr/>
          <p:nvPr/>
        </p:nvSpPr>
        <p:spPr>
          <a:xfrm flipH="1" rot="10800000">
            <a:off x="4168440" y="747720"/>
            <a:ext cx="646200" cy="441360"/>
          </a:xfrm>
          <a:prstGeom prst="rect">
            <a:avLst/>
          </a:prstGeom>
          <a:solidFill>
            <a:srgbClr val="f2940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000000"/>
              </a:solidFill>
              <a:latin typeface="Arial"/>
              <a:ea typeface="DejaVu Sans"/>
            </a:endParaRPr>
          </a:p>
        </p:txBody>
      </p:sp>
      <p:sp>
        <p:nvSpPr>
          <p:cNvPr id="171" name="Rectangle 34"/>
          <p:cNvSpPr/>
          <p:nvPr/>
        </p:nvSpPr>
        <p:spPr>
          <a:xfrm flipH="1" rot="10800000">
            <a:off x="4791240" y="747720"/>
            <a:ext cx="714600" cy="44136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172" name="Rectangle 35"/>
          <p:cNvSpPr/>
          <p:nvPr/>
        </p:nvSpPr>
        <p:spPr>
          <a:xfrm flipH="1" rot="10800000">
            <a:off x="5488200" y="747720"/>
            <a:ext cx="558720" cy="441360"/>
          </a:xfrm>
          <a:prstGeom prst="rect">
            <a:avLst/>
          </a:prstGeom>
          <a:solidFill>
            <a:srgbClr val="009ee0"/>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173" name="Rectangle 33"/>
          <p:cNvSpPr/>
          <p:nvPr/>
        </p:nvSpPr>
        <p:spPr>
          <a:xfrm flipH="1" rot="10800000">
            <a:off x="6023160" y="747360"/>
            <a:ext cx="828000" cy="441720"/>
          </a:xfrm>
          <a:prstGeom prst="rect">
            <a:avLst/>
          </a:prstGeom>
          <a:solidFill>
            <a:srgbClr val="83b818"/>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174" name="Rectangle 32"/>
          <p:cNvSpPr/>
          <p:nvPr/>
        </p:nvSpPr>
        <p:spPr>
          <a:xfrm flipH="1" rot="10800000">
            <a:off x="6756480" y="747720"/>
            <a:ext cx="527400" cy="441360"/>
          </a:xfrm>
          <a:prstGeom prst="rect">
            <a:avLst/>
          </a:prstGeom>
          <a:solidFill>
            <a:srgbClr val="07377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175" name="Rectangle 31"/>
          <p:cNvSpPr/>
          <p:nvPr/>
        </p:nvSpPr>
        <p:spPr>
          <a:xfrm flipH="1" rot="10800000">
            <a:off x="7268040" y="747720"/>
            <a:ext cx="450720" cy="441360"/>
          </a:xfrm>
          <a:prstGeom prst="rect">
            <a:avLst/>
          </a:prstGeom>
          <a:solidFill>
            <a:srgbClr val="b523b4"/>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176" name="Rectangle 29"/>
          <p:cNvSpPr/>
          <p:nvPr/>
        </p:nvSpPr>
        <p:spPr>
          <a:xfrm flipH="1" rot="10800000">
            <a:off x="7703280" y="747720"/>
            <a:ext cx="780480" cy="441360"/>
          </a:xfrm>
          <a:prstGeom prst="rect">
            <a:avLst/>
          </a:prstGeom>
          <a:solidFill>
            <a:srgbClr val="ff014b"/>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ffffff"/>
              </a:solidFill>
              <a:latin typeface="Arial"/>
              <a:ea typeface="DejaVu Sans"/>
            </a:endParaRPr>
          </a:p>
        </p:txBody>
      </p:sp>
      <p:sp>
        <p:nvSpPr>
          <p:cNvPr id="177" name="Carré corné 26"/>
          <p:cNvSpPr/>
          <p:nvPr/>
        </p:nvSpPr>
        <p:spPr>
          <a:xfrm>
            <a:off x="0" y="0"/>
            <a:ext cx="9141120" cy="1080720"/>
          </a:xfrm>
          <a:prstGeom prst="foldedCorner">
            <a:avLst>
              <a:gd name="adj" fmla="val 50000"/>
            </a:avLst>
          </a:prstGeom>
          <a:gradFill rotWithShape="0">
            <a:gsLst>
              <a:gs pos="0">
                <a:srgbClr val="009ee0"/>
              </a:gs>
              <a:gs pos="100000">
                <a:srgbClr val="003e90"/>
              </a:gs>
            </a:gsLst>
            <a:lin ang="16200000"/>
          </a:gradFill>
          <a:ln w="9360">
            <a:noFill/>
          </a:ln>
          <a:effectLst>
            <a:outerShdw dir="2700000" dist="37674" rotWithShape="0">
              <a:srgbClr val="000000">
                <a:alpha val="40000"/>
              </a:srgbClr>
            </a:outerShdw>
          </a:effectLst>
        </p:spPr>
        <p:style>
          <a:lnRef idx="0"/>
          <a:fillRef idx="0"/>
          <a:effectRef idx="0"/>
          <a:fontRef idx="minor"/>
        </p:style>
        <p:txBody>
          <a:bodyPr lIns="90000" rIns="90000" tIns="45000" bIns="45000" anchor="t">
            <a:noAutofit/>
          </a:bodyPr>
          <a:p>
            <a:endParaRPr b="0" lang="fr-BE" sz="1800" spc="-1" strike="noStrike">
              <a:solidFill>
                <a:srgbClr val="000000"/>
              </a:solidFill>
              <a:latin typeface="Arial"/>
              <a:ea typeface="DejaVu Sans"/>
            </a:endParaRPr>
          </a:p>
        </p:txBody>
      </p:sp>
      <p:sp>
        <p:nvSpPr>
          <p:cNvPr id="178" name="Rectangle 9"/>
          <p:cNvSpPr/>
          <p:nvPr/>
        </p:nvSpPr>
        <p:spPr>
          <a:xfrm>
            <a:off x="0" y="6308640"/>
            <a:ext cx="9141120" cy="546480"/>
          </a:xfrm>
          <a:prstGeom prst="rect">
            <a:avLst/>
          </a:prstGeom>
          <a:solidFill>
            <a:srgbClr val="d9d9d9"/>
          </a:solidFill>
          <a:ln w="9360">
            <a:noFill/>
          </a:ln>
          <a:effectLst>
            <a:outerShdw dir="5400000" dist="23040" rotWithShape="0">
              <a:srgbClr val="000000">
                <a:alpha val="35000"/>
              </a:srgbClr>
            </a:outerShdw>
          </a:effectLst>
        </p:spPr>
        <p:style>
          <a:lnRef idx="0"/>
          <a:fillRef idx="0"/>
          <a:effectRef idx="0"/>
          <a:fontRef idx="minor"/>
        </p:style>
        <p:txBody>
          <a:bodyPr lIns="90000" rIns="90000" tIns="45000" bIns="45000" anchor="t">
            <a:noAutofit/>
          </a:bodyPr>
          <a:p>
            <a:endParaRPr b="0" lang="fr-BE" sz="1800" spc="-1" strike="noStrike">
              <a:solidFill>
                <a:srgbClr val="000000"/>
              </a:solidFill>
              <a:latin typeface="Arial"/>
              <a:ea typeface="DejaVu Sans"/>
            </a:endParaRPr>
          </a:p>
        </p:txBody>
      </p:sp>
      <p:pic>
        <p:nvPicPr>
          <p:cNvPr id="179" name="Image 8" descr=""/>
          <p:cNvPicPr/>
          <p:nvPr/>
        </p:nvPicPr>
        <p:blipFill>
          <a:blip r:embed="rId2"/>
          <a:stretch/>
        </p:blipFill>
        <p:spPr>
          <a:xfrm>
            <a:off x="8244000" y="5905440"/>
            <a:ext cx="676440" cy="783000"/>
          </a:xfrm>
          <a:prstGeom prst="rect">
            <a:avLst/>
          </a:prstGeom>
          <a:ln w="0">
            <a:noFill/>
          </a:ln>
        </p:spPr>
      </p:pic>
      <p:sp>
        <p:nvSpPr>
          <p:cNvPr id="180" name="PlaceHolder 1"/>
          <p:cNvSpPr>
            <a:spLocks noGrp="1"/>
          </p:cNvSpPr>
          <p:nvPr>
            <p:ph type="ftr" idx="15"/>
          </p:nvPr>
        </p:nvSpPr>
        <p:spPr>
          <a:xfrm>
            <a:off x="2340000" y="6426000"/>
            <a:ext cx="4461120" cy="336960"/>
          </a:xfrm>
          <a:prstGeom prst="rect">
            <a:avLst/>
          </a:prstGeom>
          <a:noFill/>
          <a:ln w="9360">
            <a:noFill/>
          </a:ln>
        </p:spPr>
        <p:txBody>
          <a:bodyPr lIns="90000" rIns="90000" tIns="45000" bIns="4500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&lt;footer&gt;</a:t>
            </a:r>
            <a:endParaRPr b="0" lang="en-US" sz="2400" spc="-1" strike="noStrike">
              <a:solidFill>
                <a:srgbClr val="000000"/>
              </a:solidFill>
              <a:latin typeface="Times New Roman"/>
            </a:endParaRPr>
          </a:p>
        </p:txBody>
      </p:sp>
      <p:sp>
        <p:nvSpPr>
          <p:cNvPr id="181" name="PlaceHolder 2"/>
          <p:cNvSpPr>
            <a:spLocks noGrp="1"/>
          </p:cNvSpPr>
          <p:nvPr>
            <p:ph type="sldNum" idx="16"/>
          </p:nvPr>
        </p:nvSpPr>
        <p:spPr>
          <a:xfrm>
            <a:off x="7020000" y="6426000"/>
            <a:ext cx="1078200" cy="336960"/>
          </a:xfrm>
          <a:prstGeom prst="rect">
            <a:avLst/>
          </a:prstGeom>
          <a:noFill/>
          <a:ln w="936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610BDC99-86A6-4FAF-B2BE-D297ECAD3F17}"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
        <p:nvSpPr>
          <p:cNvPr id="182" name="PlaceHolder 3"/>
          <p:cNvSpPr>
            <a:spLocks noGrp="1"/>
          </p:cNvSpPr>
          <p:nvPr>
            <p:ph type="dt" idx="17"/>
          </p:nvPr>
        </p:nvSpPr>
        <p:spPr>
          <a:xfrm>
            <a:off x="457200" y="6426000"/>
            <a:ext cx="1663920" cy="336960"/>
          </a:xfrm>
          <a:prstGeom prst="rect">
            <a:avLst/>
          </a:prstGeom>
          <a:noFill/>
          <a:ln w="9360">
            <a:noFill/>
          </a:ln>
        </p:spPr>
        <p:txBody>
          <a:bodyPr lIns="90000" rIns="90000" tIns="45000" bIns="4500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8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8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7.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slideLayout" Target="../slideLayouts/slideLayout7.xml"/><Relationship Id="rId7"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7.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7.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slideLayout" Target="../slideLayouts/slideLayout7.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6.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7.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7.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8.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7.xml"/><Relationship Id="rId3" Type="http://schemas.openxmlformats.org/officeDocument/2006/relationships/notesSlide" Target="../notesSlides/notesSlide22.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png"/><Relationship Id="rId8" Type="http://schemas.openxmlformats.org/officeDocument/2006/relationships/slideLayout" Target="../slideLayouts/slideLayout3.xml"/><Relationship Id="rId9"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6.xml"/><Relationship Id="rId6"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0.png"/><Relationship Id="rId3" Type="http://schemas.openxmlformats.org/officeDocument/2006/relationships/slideLayout" Target="../slideLayouts/slideLayout6.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7.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685800" y="2130480"/>
            <a:ext cx="7769520" cy="1846080"/>
          </a:xfrm>
          <a:prstGeom prst="rect">
            <a:avLst/>
          </a:prstGeom>
          <a:noFill/>
          <a:ln w="0">
            <a:noFill/>
          </a:ln>
        </p:spPr>
        <p:txBody>
          <a:bodyPr lIns="0" rIns="0" tIns="0" bIns="0" anchor="ctr">
            <a:noAutofit/>
          </a:bodyPr>
          <a:p>
            <a:pPr indent="0" algn="ctr" defTabSz="914400">
              <a:lnSpc>
                <a:spcPct val="100000"/>
              </a:lnSpc>
              <a:buNone/>
              <a:tabLst>
                <a:tab algn="l" pos="0"/>
              </a:tabLst>
            </a:pPr>
            <a:r>
              <a:rPr b="1" lang="fr-FR" sz="4400" spc="-1" strike="noStrike">
                <a:solidFill>
                  <a:srgbClr val="1782bf"/>
                </a:solidFill>
                <a:latin typeface="Arial"/>
                <a:ea typeface="ＭＳ Ｐゴシック"/>
              </a:rPr>
              <a:t>Architecture des Ordinateurs</a:t>
            </a:r>
            <a:endParaRPr b="0" lang="en-US" sz="4400" spc="-1" strike="noStrike">
              <a:solidFill>
                <a:srgbClr val="000000"/>
              </a:solidFill>
              <a:latin typeface="Arial"/>
            </a:endParaRPr>
          </a:p>
        </p:txBody>
      </p:sp>
      <p:sp>
        <p:nvSpPr>
          <p:cNvPr id="192" name="PlaceHolder 2"/>
          <p:cNvSpPr>
            <a:spLocks noGrp="1"/>
          </p:cNvSpPr>
          <p:nvPr>
            <p:ph type="subTitle"/>
          </p:nvPr>
        </p:nvSpPr>
        <p:spPr>
          <a:xfrm>
            <a:off x="4114800" y="5019120"/>
            <a:ext cx="4162680" cy="738360"/>
          </a:xfrm>
          <a:prstGeom prst="rect">
            <a:avLst/>
          </a:prstGeom>
          <a:noFill/>
          <a:ln w="0">
            <a:noFill/>
          </a:ln>
        </p:spPr>
        <p:txBody>
          <a:bodyPr lIns="0" rIns="0" tIns="0" bIns="0" anchor="t">
            <a:noAutofit/>
          </a:bodyPr>
          <a:p>
            <a:pPr marL="228600" indent="0" defTabSz="914400">
              <a:lnSpc>
                <a:spcPct val="100000"/>
              </a:lnSpc>
              <a:spcBef>
                <a:spcPts val="479"/>
              </a:spcBef>
              <a:buNone/>
              <a:tabLst>
                <a:tab algn="l" pos="0"/>
              </a:tabLst>
            </a:pPr>
            <a:r>
              <a:rPr b="0" i="1" lang="fr-BE" sz="2400" spc="-1" strike="noStrike">
                <a:solidFill>
                  <a:srgbClr val="404040"/>
                </a:solidFill>
                <a:latin typeface="Arial"/>
                <a:ea typeface="ＭＳ Ｐゴシック"/>
              </a:rPr>
              <a:t>Rappel Points essentiels 1</a:t>
            </a:r>
            <a:endParaRPr b="0" lang="en-US" sz="2400" spc="-1" strike="noStrike">
              <a:solidFill>
                <a:srgbClr val="000000"/>
              </a:solidFill>
              <a:latin typeface="Arial"/>
            </a:endParaRPr>
          </a:p>
        </p:txBody>
      </p:sp>
    </p:spTree>
  </p:cSld>
  <mc:AlternateContent>
    <mc:Choice Requires="p14">
      <p:transition spd="slow" p14:dur="3000">
        <p:fade/>
      </p:transition>
    </mc:Choice>
    <mc:Fallback>
      <p:transition spd="slow">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457200" y="61560"/>
            <a:ext cx="8226720" cy="9432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Architecture des ordinateurs</a:t>
            </a:r>
            <a:endParaRPr b="0" lang="en-US" sz="3200" spc="-1" strike="noStrike">
              <a:solidFill>
                <a:srgbClr val="000000"/>
              </a:solidFill>
              <a:latin typeface="Arial"/>
            </a:endParaRPr>
          </a:p>
        </p:txBody>
      </p:sp>
      <p:sp>
        <p:nvSpPr>
          <p:cNvPr id="296" name="PlaceHolder 2"/>
          <p:cNvSpPr>
            <a:spLocks noGrp="1"/>
          </p:cNvSpPr>
          <p:nvPr>
            <p:ph/>
          </p:nvPr>
        </p:nvSpPr>
        <p:spPr>
          <a:xfrm>
            <a:off x="410400" y="1363320"/>
            <a:ext cx="8226720" cy="481680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Les mémoires</a:t>
            </a: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297" name="PlaceHolder 3"/>
          <p:cNvSpPr>
            <a:spLocks noGrp="1"/>
          </p:cNvSpPr>
          <p:nvPr>
            <p:ph type="ftr" idx="37"/>
          </p:nvPr>
        </p:nvSpPr>
        <p:spPr>
          <a:xfrm>
            <a:off x="2340000" y="6426000"/>
            <a:ext cx="4461120" cy="33696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Rappels</a:t>
            </a:r>
            <a:endParaRPr b="0" lang="en-US" sz="2400" spc="-1" strike="noStrike">
              <a:solidFill>
                <a:srgbClr val="000000"/>
              </a:solidFill>
              <a:latin typeface="Times New Roman"/>
            </a:endParaRPr>
          </a:p>
        </p:txBody>
      </p:sp>
      <p:sp>
        <p:nvSpPr>
          <p:cNvPr id="298" name="PlaceHolder 4"/>
          <p:cNvSpPr>
            <a:spLocks noGrp="1"/>
          </p:cNvSpPr>
          <p:nvPr>
            <p:ph type="sldNum" idx="38"/>
          </p:nvPr>
        </p:nvSpPr>
        <p:spPr>
          <a:xfrm>
            <a:off x="7020000" y="6426000"/>
            <a:ext cx="1078200" cy="33696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6B85138F-BD6F-42C3-AC0D-0F87AC5FCF30}"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pic>
        <p:nvPicPr>
          <p:cNvPr id="299" name="" descr=""/>
          <p:cNvPicPr/>
          <p:nvPr/>
        </p:nvPicPr>
        <p:blipFill>
          <a:blip r:embed="rId1"/>
          <a:stretch/>
        </p:blipFill>
        <p:spPr>
          <a:xfrm>
            <a:off x="1573560" y="2057400"/>
            <a:ext cx="6426360" cy="3996360"/>
          </a:xfrm>
          <a:prstGeom prst="rect">
            <a:avLst/>
          </a:prstGeom>
          <a:ln w="0">
            <a:noFill/>
          </a:ln>
        </p:spPr>
      </p:pic>
    </p:spTree>
  </p:cSld>
  <mc:AlternateContent>
    <mc:Choice Requires="p14">
      <p:transition spd="slow" p14:dur="3000">
        <p:fade/>
      </p:transition>
    </mc:Choice>
    <mc:Fallback>
      <p:transition spd="slow">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61560"/>
            <a:ext cx="8226720" cy="9432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Architecture des ordinateurs</a:t>
            </a:r>
            <a:endParaRPr b="0" lang="en-US" sz="3200" spc="-1" strike="noStrike">
              <a:solidFill>
                <a:srgbClr val="000000"/>
              </a:solidFill>
              <a:latin typeface="Arial"/>
            </a:endParaRPr>
          </a:p>
        </p:txBody>
      </p:sp>
      <p:sp>
        <p:nvSpPr>
          <p:cNvPr id="301" name="PlaceHolder 2"/>
          <p:cNvSpPr>
            <a:spLocks noGrp="1"/>
          </p:cNvSpPr>
          <p:nvPr>
            <p:ph type="ftr" idx="39"/>
          </p:nvPr>
        </p:nvSpPr>
        <p:spPr>
          <a:xfrm>
            <a:off x="2340000" y="6426000"/>
            <a:ext cx="4461120" cy="33696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Rappels</a:t>
            </a:r>
            <a:endParaRPr b="0" lang="en-US" sz="2400" spc="-1" strike="noStrike">
              <a:solidFill>
                <a:srgbClr val="000000"/>
              </a:solidFill>
              <a:latin typeface="Times New Roman"/>
            </a:endParaRPr>
          </a:p>
        </p:txBody>
      </p:sp>
      <p:sp>
        <p:nvSpPr>
          <p:cNvPr id="302" name="PlaceHolder 3"/>
          <p:cNvSpPr>
            <a:spLocks noGrp="1"/>
          </p:cNvSpPr>
          <p:nvPr>
            <p:ph type="sldNum" idx="40"/>
          </p:nvPr>
        </p:nvSpPr>
        <p:spPr>
          <a:xfrm>
            <a:off x="7020000" y="6426000"/>
            <a:ext cx="1078200" cy="33696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AA81833A-8C2B-427D-837F-1753405CA773}"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
        <p:nvSpPr>
          <p:cNvPr id="303" name="Espace réservé du contenu 2"/>
          <p:cNvSpPr/>
          <p:nvPr/>
        </p:nvSpPr>
        <p:spPr>
          <a:xfrm>
            <a:off x="628920" y="1828800"/>
            <a:ext cx="7885440" cy="4342320"/>
          </a:xfrm>
          <a:prstGeom prst="rect">
            <a:avLst/>
          </a:prstGeom>
          <a:noFill/>
          <a:ln w="0">
            <a:noFill/>
          </a:ln>
        </p:spPr>
        <p:style>
          <a:lnRef idx="0"/>
          <a:fillRef idx="0"/>
          <a:effectRef idx="0"/>
          <a:fontRef idx="minor"/>
        </p:style>
        <p:txBody>
          <a:bodyPr lIns="90000" rIns="90000" tIns="45000" bIns="45000" anchor="t">
            <a:noAutofit/>
          </a:bodyPr>
          <a:p>
            <a:pPr marL="355680" indent="-355680" defTabSz="685800">
              <a:lnSpc>
                <a:spcPct val="100000"/>
              </a:lnSpc>
              <a:spcBef>
                <a:spcPts val="601"/>
              </a:spcBef>
              <a:buClr>
                <a:srgbClr val="1782bf"/>
              </a:buClr>
              <a:buFont typeface="Wingdings" charset="2"/>
              <a:buChar char=""/>
            </a:pPr>
            <a:r>
              <a:rPr b="0" lang="fr-BE" sz="2200" spc="-1" strike="noStrike">
                <a:solidFill>
                  <a:schemeClr val="dk1"/>
                </a:solidFill>
                <a:latin typeface="Calibri"/>
                <a:ea typeface="Noto Sans CJK SC"/>
              </a:rPr>
              <a:t> </a:t>
            </a:r>
            <a:r>
              <a:rPr b="1" lang="fr-BE" sz="2200" spc="-1" strike="noStrike">
                <a:solidFill>
                  <a:schemeClr val="accent2"/>
                </a:solidFill>
                <a:latin typeface="Calibri"/>
                <a:ea typeface="Noto Sans CJK SC"/>
              </a:rPr>
              <a:t>Read Only Memory (</a:t>
            </a:r>
            <a:r>
              <a:rPr b="0" lang="fr-BE" sz="2200" spc="-1" strike="noStrike">
                <a:solidFill>
                  <a:schemeClr val="dk1"/>
                </a:solidFill>
                <a:latin typeface="Calibri"/>
                <a:ea typeface="Noto Sans CJK SC"/>
              </a:rPr>
              <a:t>mémoires </a:t>
            </a:r>
            <a:r>
              <a:rPr b="1" lang="fr-BE" sz="2200" spc="-1" strike="noStrike">
                <a:solidFill>
                  <a:schemeClr val="accent2"/>
                </a:solidFill>
                <a:latin typeface="Calibri"/>
                <a:ea typeface="Noto Sans CJK SC"/>
              </a:rPr>
              <a:t>mortes)</a:t>
            </a:r>
            <a:endParaRPr b="0" lang="en-US" sz="2200" spc="-1" strike="noStrike">
              <a:solidFill>
                <a:srgbClr val="000000"/>
              </a:solidFill>
              <a:latin typeface="Arial"/>
            </a:endParaRPr>
          </a:p>
          <a:p>
            <a:pPr lvl="1" marL="719280" indent="-363600" defTabSz="685800">
              <a:lnSpc>
                <a:spcPct val="100000"/>
              </a:lnSpc>
              <a:spcBef>
                <a:spcPts val="601"/>
              </a:spcBef>
              <a:buClr>
                <a:srgbClr val="c76402"/>
              </a:buClr>
              <a:buFont typeface="Wingdings" charset="2"/>
              <a:buChar char=""/>
            </a:pPr>
            <a:r>
              <a:rPr b="0" lang="fr-BE" sz="2000" spc="-1" strike="noStrike">
                <a:solidFill>
                  <a:schemeClr val="dk1"/>
                </a:solidFill>
                <a:latin typeface="Calibri"/>
                <a:ea typeface="Noto Sans CJK SC"/>
              </a:rPr>
              <a:t>ROM – </a:t>
            </a:r>
            <a:r>
              <a:rPr b="0" i="1" lang="fr-BE" sz="2000" spc="-1" strike="noStrike">
                <a:solidFill>
                  <a:schemeClr val="dk1"/>
                </a:solidFill>
                <a:latin typeface="Calibri"/>
                <a:ea typeface="Noto Sans CJK SC"/>
              </a:rPr>
              <a:t>Read Only Memory</a:t>
            </a:r>
            <a:endParaRPr b="0" lang="en-US" sz="2000" spc="-1" strike="noStrike">
              <a:solidFill>
                <a:srgbClr val="000000"/>
              </a:solidFill>
              <a:latin typeface="Arial"/>
            </a:endParaRPr>
          </a:p>
          <a:p>
            <a:pPr lvl="1" marL="719280" indent="-363600" defTabSz="685800">
              <a:lnSpc>
                <a:spcPct val="100000"/>
              </a:lnSpc>
              <a:spcBef>
                <a:spcPts val="601"/>
              </a:spcBef>
              <a:buClr>
                <a:srgbClr val="c76402"/>
              </a:buClr>
              <a:buFont typeface="Wingdings" charset="2"/>
              <a:buChar char=""/>
            </a:pPr>
            <a:r>
              <a:rPr b="0" lang="fr-BE" sz="2000" spc="-1" strike="noStrike">
                <a:solidFill>
                  <a:schemeClr val="dk1"/>
                </a:solidFill>
                <a:latin typeface="Calibri"/>
                <a:ea typeface="Noto Sans CJK SC"/>
              </a:rPr>
              <a:t>PROM – </a:t>
            </a:r>
            <a:r>
              <a:rPr b="0" i="1" lang="fr-BE" sz="2000" spc="-1" strike="noStrike">
                <a:solidFill>
                  <a:schemeClr val="dk1"/>
                </a:solidFill>
                <a:latin typeface="Calibri"/>
                <a:ea typeface="Noto Sans CJK SC"/>
              </a:rPr>
              <a:t>Programmable ROM</a:t>
            </a:r>
            <a:endParaRPr b="0" lang="en-US" sz="2000" spc="-1" strike="noStrike">
              <a:solidFill>
                <a:srgbClr val="000000"/>
              </a:solidFill>
              <a:latin typeface="Arial"/>
            </a:endParaRPr>
          </a:p>
          <a:p>
            <a:pPr lvl="1" marL="719280" indent="-363600" defTabSz="685800">
              <a:lnSpc>
                <a:spcPct val="100000"/>
              </a:lnSpc>
              <a:spcBef>
                <a:spcPts val="601"/>
              </a:spcBef>
              <a:buClr>
                <a:srgbClr val="c76402"/>
              </a:buClr>
              <a:buFont typeface="Wingdings" charset="2"/>
              <a:buChar char=""/>
            </a:pPr>
            <a:r>
              <a:rPr b="0" lang="fr-BE" sz="2000" spc="-1" strike="noStrike">
                <a:solidFill>
                  <a:schemeClr val="dk1"/>
                </a:solidFill>
                <a:latin typeface="Calibri"/>
                <a:ea typeface="Noto Sans CJK SC"/>
              </a:rPr>
              <a:t>EPROM – </a:t>
            </a:r>
            <a:r>
              <a:rPr b="0" i="1" lang="fr-BE" sz="2000" spc="-1" strike="noStrike">
                <a:solidFill>
                  <a:schemeClr val="dk1"/>
                </a:solidFill>
                <a:latin typeface="Calibri"/>
                <a:ea typeface="Noto Sans CJK SC"/>
              </a:rPr>
              <a:t>Erasable PROM</a:t>
            </a:r>
            <a:endParaRPr b="0" lang="en-US" sz="2000" spc="-1" strike="noStrike">
              <a:solidFill>
                <a:srgbClr val="000000"/>
              </a:solidFill>
              <a:latin typeface="Arial"/>
            </a:endParaRPr>
          </a:p>
          <a:p>
            <a:pPr marL="355680" indent="-355680" defTabSz="685800">
              <a:lnSpc>
                <a:spcPct val="100000"/>
              </a:lnSpc>
              <a:spcBef>
                <a:spcPts val="601"/>
              </a:spcBef>
              <a:buClr>
                <a:srgbClr val="1782bf"/>
              </a:buClr>
              <a:buFont typeface="Wingdings" charset="2"/>
              <a:buChar char=""/>
            </a:pPr>
            <a:r>
              <a:rPr b="0" lang="fr-FR" sz="2200" spc="-1" strike="noStrike">
                <a:solidFill>
                  <a:schemeClr val="dk1"/>
                </a:solidFill>
                <a:latin typeface="Calibri"/>
                <a:ea typeface="Noto Sans CJK SC"/>
              </a:rPr>
              <a:t>À cela s'ajoutent quelques mémoires </a:t>
            </a:r>
            <a:r>
              <a:rPr b="1" lang="fr-FR" sz="2200" spc="-1" strike="noStrike">
                <a:solidFill>
                  <a:schemeClr val="accent2"/>
                </a:solidFill>
                <a:latin typeface="Calibri"/>
                <a:ea typeface="Noto Sans CJK SC"/>
              </a:rPr>
              <a:t>hybrides</a:t>
            </a:r>
            <a:r>
              <a:rPr b="0" lang="fr-FR" sz="2200" spc="-1" strike="noStrike">
                <a:solidFill>
                  <a:schemeClr val="dk1"/>
                </a:solidFill>
                <a:latin typeface="Calibri"/>
                <a:ea typeface="Noto Sans CJK SC"/>
              </a:rPr>
              <a:t> (on peut y lire et y écrire comme les RAM, mais elles gardent leur contenu en l'absence de courant comme les ROM)</a:t>
            </a:r>
            <a:endParaRPr b="0" lang="en-US" sz="2200" spc="-1" strike="noStrike">
              <a:solidFill>
                <a:srgbClr val="000000"/>
              </a:solidFill>
              <a:latin typeface="Arial"/>
            </a:endParaRPr>
          </a:p>
          <a:p>
            <a:pPr lvl="1" marL="719280" indent="-363600" defTabSz="685800">
              <a:lnSpc>
                <a:spcPct val="100000"/>
              </a:lnSpc>
              <a:spcBef>
                <a:spcPts val="601"/>
              </a:spcBef>
              <a:buClr>
                <a:srgbClr val="c76402"/>
              </a:buClr>
              <a:buFont typeface="Wingdings" charset="2"/>
              <a:buChar char=""/>
            </a:pPr>
            <a:r>
              <a:rPr b="0" lang="fr-BE" sz="2000" spc="-1" strike="noStrike">
                <a:solidFill>
                  <a:schemeClr val="dk1"/>
                </a:solidFill>
                <a:latin typeface="Calibri"/>
                <a:ea typeface="Noto Sans CJK SC"/>
              </a:rPr>
              <a:t>EEPROM – </a:t>
            </a:r>
            <a:r>
              <a:rPr b="0" i="1" lang="fr-BE" sz="2000" spc="-1" strike="noStrike">
                <a:solidFill>
                  <a:schemeClr val="dk1"/>
                </a:solidFill>
                <a:latin typeface="Calibri"/>
                <a:ea typeface="Noto Sans CJK SC"/>
              </a:rPr>
              <a:t>Electrically EPROM</a:t>
            </a:r>
            <a:endParaRPr b="0" lang="en-US" sz="2000" spc="-1" strike="noStrike">
              <a:solidFill>
                <a:srgbClr val="000000"/>
              </a:solidFill>
              <a:latin typeface="Arial"/>
            </a:endParaRPr>
          </a:p>
          <a:p>
            <a:pPr lvl="1" marL="719280" indent="-363600" defTabSz="685800">
              <a:lnSpc>
                <a:spcPct val="100000"/>
              </a:lnSpc>
              <a:spcBef>
                <a:spcPts val="601"/>
              </a:spcBef>
              <a:buClr>
                <a:srgbClr val="c76402"/>
              </a:buClr>
              <a:buFont typeface="Wingdings" charset="2"/>
              <a:buChar char=""/>
            </a:pPr>
            <a:r>
              <a:rPr b="0" lang="fr-BE" sz="2000" spc="-1" strike="noStrike">
                <a:solidFill>
                  <a:schemeClr val="dk1"/>
                </a:solidFill>
                <a:latin typeface="Calibri"/>
                <a:ea typeface="Noto Sans CJK SC"/>
              </a:rPr>
              <a:t>Mémoires flash</a:t>
            </a:r>
            <a:endParaRPr b="0" lang="en-US" sz="2000" spc="-1" strike="noStrike">
              <a:solidFill>
                <a:srgbClr val="000000"/>
              </a:solidFill>
              <a:latin typeface="Arial"/>
            </a:endParaRPr>
          </a:p>
          <a:p>
            <a:pPr lvl="1" marL="719280" indent="-363600" defTabSz="685800">
              <a:lnSpc>
                <a:spcPct val="100000"/>
              </a:lnSpc>
              <a:spcBef>
                <a:spcPts val="601"/>
              </a:spcBef>
              <a:buClr>
                <a:srgbClr val="c76402"/>
              </a:buClr>
              <a:buFont typeface="Wingdings" charset="2"/>
              <a:buChar char=""/>
            </a:pPr>
            <a:r>
              <a:rPr b="0" lang="fr-BE" sz="2000" spc="-1" strike="noStrike">
                <a:solidFill>
                  <a:schemeClr val="dk1"/>
                </a:solidFill>
                <a:latin typeface="Calibri"/>
                <a:ea typeface="Noto Sans CJK SC"/>
              </a:rPr>
              <a:t>NVRAM – </a:t>
            </a:r>
            <a:r>
              <a:rPr b="0" i="1" lang="fr-BE" sz="2000" spc="-1" strike="noStrike">
                <a:solidFill>
                  <a:schemeClr val="dk1"/>
                </a:solidFill>
                <a:latin typeface="Calibri"/>
                <a:ea typeface="Noto Sans CJK SC"/>
              </a:rPr>
              <a:t>Non Volatile RAM</a:t>
            </a:r>
            <a:endParaRPr b="0" lang="en-US" sz="2000" spc="-1" strike="noStrike">
              <a:solidFill>
                <a:srgbClr val="000000"/>
              </a:solidFill>
              <a:latin typeface="Arial"/>
            </a:endParaRPr>
          </a:p>
        </p:txBody>
      </p:sp>
      <p:sp>
        <p:nvSpPr>
          <p:cNvPr id="304" name=""/>
          <p:cNvSpPr/>
          <p:nvPr/>
        </p:nvSpPr>
        <p:spPr>
          <a:xfrm>
            <a:off x="685800" y="1226160"/>
            <a:ext cx="6857280" cy="601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3600" spc="-1" strike="noStrike">
                <a:solidFill>
                  <a:srgbClr val="404040"/>
                </a:solidFill>
                <a:latin typeface="Arial"/>
                <a:ea typeface="DejaVu Sans"/>
              </a:rPr>
              <a:t>Les mémoires de type ROM</a:t>
            </a:r>
            <a:endParaRPr b="0" lang="en-US" sz="3600" spc="-1" strike="noStrike">
              <a:solidFill>
                <a:srgbClr val="000000"/>
              </a:solidFill>
              <a:latin typeface="Arial"/>
            </a:endParaRPr>
          </a:p>
        </p:txBody>
      </p:sp>
    </p:spTree>
  </p:cSld>
  <mc:AlternateContent>
    <mc:Choice Requires="p14">
      <p:transition spd="slow" p14:dur="3000">
        <p:fade/>
      </p:transition>
    </mc:Choice>
    <mc:Fallback>
      <p:transition spd="slow">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61560"/>
            <a:ext cx="8226720" cy="9432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Architecture des ordinateurs</a:t>
            </a:r>
            <a:endParaRPr b="0" lang="en-US" sz="3200" spc="-1" strike="noStrike">
              <a:solidFill>
                <a:srgbClr val="000000"/>
              </a:solidFill>
              <a:latin typeface="Arial"/>
            </a:endParaRPr>
          </a:p>
        </p:txBody>
      </p:sp>
      <p:sp>
        <p:nvSpPr>
          <p:cNvPr id="306" name="PlaceHolder 2"/>
          <p:cNvSpPr>
            <a:spLocks noGrp="1"/>
          </p:cNvSpPr>
          <p:nvPr>
            <p:ph type="ftr" idx="41"/>
          </p:nvPr>
        </p:nvSpPr>
        <p:spPr>
          <a:xfrm>
            <a:off x="2340000" y="6426000"/>
            <a:ext cx="4461120" cy="33696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Rappels</a:t>
            </a:r>
            <a:endParaRPr b="0" lang="en-US" sz="2400" spc="-1" strike="noStrike">
              <a:solidFill>
                <a:srgbClr val="000000"/>
              </a:solidFill>
              <a:latin typeface="Times New Roman"/>
            </a:endParaRPr>
          </a:p>
        </p:txBody>
      </p:sp>
      <p:sp>
        <p:nvSpPr>
          <p:cNvPr id="307" name="PlaceHolder 3"/>
          <p:cNvSpPr>
            <a:spLocks noGrp="1"/>
          </p:cNvSpPr>
          <p:nvPr>
            <p:ph type="sldNum" idx="42"/>
          </p:nvPr>
        </p:nvSpPr>
        <p:spPr>
          <a:xfrm>
            <a:off x="7020000" y="6426000"/>
            <a:ext cx="1078200" cy="33696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88D0F575-DA59-40F4-9E8B-34F9BD31834E}"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
        <p:nvSpPr>
          <p:cNvPr id="308" name="Espace réservé du contenu 4"/>
          <p:cNvSpPr/>
          <p:nvPr/>
        </p:nvSpPr>
        <p:spPr>
          <a:xfrm>
            <a:off x="628920" y="1828800"/>
            <a:ext cx="7885440" cy="4342320"/>
          </a:xfrm>
          <a:prstGeom prst="rect">
            <a:avLst/>
          </a:prstGeom>
          <a:noFill/>
          <a:ln w="0">
            <a:noFill/>
          </a:ln>
        </p:spPr>
        <p:style>
          <a:lnRef idx="0"/>
          <a:fillRef idx="0"/>
          <a:effectRef idx="0"/>
          <a:fontRef idx="minor"/>
        </p:style>
        <p:txBody>
          <a:bodyPr lIns="90000" rIns="90000" tIns="45000" bIns="45000" anchor="t">
            <a:noAutofit/>
          </a:bodyPr>
          <a:p>
            <a:pPr marL="355680" indent="-355680" algn="ctr" defTabSz="685800">
              <a:lnSpc>
                <a:spcPct val="100000"/>
              </a:lnSpc>
              <a:spcBef>
                <a:spcPts val="601"/>
              </a:spcBef>
              <a:buClr>
                <a:srgbClr val="1782bf"/>
              </a:buClr>
              <a:buFont typeface="Wingdings" charset="2"/>
              <a:buChar char=""/>
              <a:tabLst>
                <a:tab algn="l" pos="0"/>
              </a:tabLst>
            </a:pPr>
            <a:r>
              <a:rPr b="1" lang="en-US" sz="2200" spc="-1" strike="noStrike">
                <a:solidFill>
                  <a:schemeClr val="accent2"/>
                </a:solidFill>
                <a:latin typeface="Calibri"/>
                <a:ea typeface="DejaVu Sans"/>
              </a:rPr>
              <a:t>Random</a:t>
            </a:r>
            <a:r>
              <a:rPr b="1" lang="fr-BE" sz="2200" spc="-1" strike="noStrike">
                <a:solidFill>
                  <a:schemeClr val="accent2"/>
                </a:solidFill>
                <a:latin typeface="Calibri"/>
                <a:ea typeface="DejaVu Sans"/>
              </a:rPr>
              <a:t> Access Memory</a:t>
            </a:r>
            <a:r>
              <a:rPr b="1" lang="fr-BE" sz="2000" spc="-1" strike="noStrike">
                <a:solidFill>
                  <a:schemeClr val="accent2"/>
                </a:solidFill>
                <a:latin typeface="Calibri"/>
                <a:ea typeface="DejaVu Sans"/>
              </a:rPr>
              <a:t>                                                           </a:t>
            </a:r>
            <a:endParaRPr b="0" lang="en-US" sz="2000" spc="-1" strike="noStrike">
              <a:solidFill>
                <a:srgbClr val="000000"/>
              </a:solidFill>
              <a:latin typeface="Arial"/>
            </a:endParaRPr>
          </a:p>
          <a:p>
            <a:pPr lvl="1" marL="719280" indent="-363600" defTabSz="685800">
              <a:lnSpc>
                <a:spcPct val="100000"/>
              </a:lnSpc>
              <a:spcBef>
                <a:spcPts val="601"/>
              </a:spcBef>
              <a:buClr>
                <a:srgbClr val="c76402"/>
              </a:buClr>
              <a:buFont typeface="Wingdings" charset="2"/>
              <a:buChar char=""/>
              <a:tabLst>
                <a:tab algn="l" pos="0"/>
              </a:tabLst>
            </a:pPr>
            <a:r>
              <a:rPr b="0" lang="fr-BE" sz="2000" spc="-1" strike="noStrike">
                <a:solidFill>
                  <a:schemeClr val="dk1"/>
                </a:solidFill>
                <a:latin typeface="Calibri"/>
                <a:ea typeface="DejaVu Sans"/>
              </a:rPr>
              <a:t>Accès direct (ne pas interprété random comme aléatoire)</a:t>
            </a:r>
            <a:endParaRPr b="0" lang="en-US" sz="2000" spc="-1" strike="noStrike">
              <a:solidFill>
                <a:srgbClr val="000000"/>
              </a:solidFill>
              <a:latin typeface="Arial"/>
            </a:endParaRPr>
          </a:p>
          <a:p>
            <a:pPr lvl="1" marL="719280" indent="-363600" defTabSz="685800">
              <a:lnSpc>
                <a:spcPct val="100000"/>
              </a:lnSpc>
              <a:spcBef>
                <a:spcPts val="601"/>
              </a:spcBef>
              <a:buClr>
                <a:srgbClr val="c76402"/>
              </a:buClr>
              <a:buFont typeface="Wingdings" charset="2"/>
              <a:buChar char=""/>
              <a:tabLst>
                <a:tab algn="l" pos="0"/>
              </a:tabLst>
            </a:pPr>
            <a:r>
              <a:rPr b="0" lang="fr-BE" sz="2000" spc="-1" strike="noStrike">
                <a:solidFill>
                  <a:schemeClr val="dk1"/>
                </a:solidFill>
                <a:latin typeface="Calibri"/>
                <a:ea typeface="DejaVu Sans"/>
              </a:rPr>
              <a:t>Les instructions sont placées de manière aléatoire</a:t>
            </a:r>
            <a:endParaRPr b="0" lang="en-US" sz="2000" spc="-1" strike="noStrike">
              <a:solidFill>
                <a:srgbClr val="000000"/>
              </a:solidFill>
              <a:latin typeface="Arial"/>
            </a:endParaRPr>
          </a:p>
          <a:p>
            <a:pPr lvl="1" marL="719280" indent="-363600" defTabSz="685800">
              <a:lnSpc>
                <a:spcPct val="100000"/>
              </a:lnSpc>
              <a:spcBef>
                <a:spcPts val="601"/>
              </a:spcBef>
              <a:buClr>
                <a:srgbClr val="c76402"/>
              </a:buClr>
              <a:buFont typeface="Wingdings" charset="2"/>
              <a:buChar char=""/>
              <a:tabLst>
                <a:tab algn="l" pos="0"/>
              </a:tabLst>
            </a:pPr>
            <a:r>
              <a:rPr b="0" lang="fr-BE" sz="2000" spc="-1" strike="noStrike">
                <a:solidFill>
                  <a:schemeClr val="dk1"/>
                </a:solidFill>
                <a:latin typeface="Calibri"/>
                <a:ea typeface="DejaVu Sans"/>
              </a:rPr>
              <a:t>DRAM – Dynamic RAM</a:t>
            </a:r>
            <a:endParaRPr b="0" lang="en-US" sz="2000" spc="-1" strike="noStrike">
              <a:solidFill>
                <a:srgbClr val="000000"/>
              </a:solidFill>
              <a:latin typeface="Arial"/>
            </a:endParaRPr>
          </a:p>
          <a:p>
            <a:pPr lvl="1" marL="719280" indent="-363600" defTabSz="685800">
              <a:lnSpc>
                <a:spcPct val="100000"/>
              </a:lnSpc>
              <a:spcBef>
                <a:spcPts val="601"/>
              </a:spcBef>
              <a:buClr>
                <a:srgbClr val="c76402"/>
              </a:buClr>
              <a:buFont typeface="Wingdings" charset="2"/>
              <a:buChar char=""/>
              <a:tabLst>
                <a:tab algn="l" pos="0"/>
              </a:tabLst>
            </a:pPr>
            <a:r>
              <a:rPr b="0" lang="fr-BE" sz="2000" spc="-1" strike="noStrike">
                <a:solidFill>
                  <a:schemeClr val="dk1"/>
                </a:solidFill>
                <a:latin typeface="Calibri"/>
                <a:ea typeface="DejaVu Sans"/>
              </a:rPr>
              <a:t>SRAM – Static RAM</a:t>
            </a:r>
            <a:endParaRPr b="0" lang="en-US" sz="2000" spc="-1" strike="noStrike">
              <a:solidFill>
                <a:srgbClr val="000000"/>
              </a:solidFill>
              <a:latin typeface="Arial"/>
            </a:endParaRPr>
          </a:p>
        </p:txBody>
      </p:sp>
      <p:sp>
        <p:nvSpPr>
          <p:cNvPr id="309" name=""/>
          <p:cNvSpPr/>
          <p:nvPr/>
        </p:nvSpPr>
        <p:spPr>
          <a:xfrm>
            <a:off x="685800" y="1226160"/>
            <a:ext cx="6171480" cy="601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fr-FR" sz="3600" spc="-1" strike="noStrike">
                <a:solidFill>
                  <a:srgbClr val="404040"/>
                </a:solidFill>
                <a:latin typeface="Arial"/>
                <a:ea typeface="DejaVu Sans"/>
              </a:rPr>
              <a:t>Les mémoires de type RAM</a:t>
            </a:r>
            <a:endParaRPr b="0" lang="en-US" sz="3600" spc="-1" strike="noStrike">
              <a:solidFill>
                <a:srgbClr val="000000"/>
              </a:solidFill>
              <a:latin typeface="Arial"/>
            </a:endParaRPr>
          </a:p>
        </p:txBody>
      </p:sp>
    </p:spTree>
  </p:cSld>
  <mc:AlternateContent>
    <mc:Choice Requires="p14">
      <p:transition spd="slow" p14:dur="3000">
        <p:fade/>
      </p:transition>
    </mc:Choice>
    <mc:Fallback>
      <p:transition spd="slow">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61560"/>
            <a:ext cx="8226720" cy="9432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Architecture des ordinateurs</a:t>
            </a:r>
            <a:endParaRPr b="0" lang="en-US" sz="3200" spc="-1" strike="noStrike">
              <a:solidFill>
                <a:srgbClr val="000000"/>
              </a:solidFill>
              <a:latin typeface="Arial"/>
            </a:endParaRPr>
          </a:p>
        </p:txBody>
      </p:sp>
      <p:sp>
        <p:nvSpPr>
          <p:cNvPr id="311" name="PlaceHolder 2"/>
          <p:cNvSpPr>
            <a:spLocks noGrp="1"/>
          </p:cNvSpPr>
          <p:nvPr>
            <p:ph/>
          </p:nvPr>
        </p:nvSpPr>
        <p:spPr>
          <a:xfrm>
            <a:off x="418680" y="1354680"/>
            <a:ext cx="8226720" cy="481680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Les mémoires : la hiérachie</a:t>
            </a: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312" name="PlaceHolder 3"/>
          <p:cNvSpPr>
            <a:spLocks noGrp="1"/>
          </p:cNvSpPr>
          <p:nvPr>
            <p:ph type="ftr" idx="43"/>
          </p:nvPr>
        </p:nvSpPr>
        <p:spPr>
          <a:xfrm>
            <a:off x="2340000" y="6426000"/>
            <a:ext cx="4461120" cy="33696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Rappels</a:t>
            </a:r>
            <a:endParaRPr b="0" lang="en-US" sz="2400" spc="-1" strike="noStrike">
              <a:solidFill>
                <a:srgbClr val="000000"/>
              </a:solidFill>
              <a:latin typeface="Times New Roman"/>
            </a:endParaRPr>
          </a:p>
        </p:txBody>
      </p:sp>
      <p:sp>
        <p:nvSpPr>
          <p:cNvPr id="313" name="PlaceHolder 4"/>
          <p:cNvSpPr>
            <a:spLocks noGrp="1"/>
          </p:cNvSpPr>
          <p:nvPr>
            <p:ph type="sldNum" idx="44"/>
          </p:nvPr>
        </p:nvSpPr>
        <p:spPr>
          <a:xfrm>
            <a:off x="7020000" y="6426000"/>
            <a:ext cx="1078200" cy="33696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48ACEEA5-22DB-41D5-A969-516D331FF8A8}"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pic>
        <p:nvPicPr>
          <p:cNvPr id="314" name="" descr=""/>
          <p:cNvPicPr/>
          <p:nvPr/>
        </p:nvPicPr>
        <p:blipFill>
          <a:blip r:embed="rId1"/>
          <a:stretch/>
        </p:blipFill>
        <p:spPr>
          <a:xfrm>
            <a:off x="243000" y="2049120"/>
            <a:ext cx="2017800" cy="3713040"/>
          </a:xfrm>
          <a:prstGeom prst="rect">
            <a:avLst/>
          </a:prstGeom>
          <a:ln w="0">
            <a:noFill/>
          </a:ln>
        </p:spPr>
      </p:pic>
      <p:pic>
        <p:nvPicPr>
          <p:cNvPr id="315" name="" descr=""/>
          <p:cNvPicPr/>
          <p:nvPr/>
        </p:nvPicPr>
        <p:blipFill>
          <a:blip r:embed="rId2"/>
          <a:stretch/>
        </p:blipFill>
        <p:spPr>
          <a:xfrm>
            <a:off x="2763360" y="3429000"/>
            <a:ext cx="3179520" cy="2398680"/>
          </a:xfrm>
          <a:prstGeom prst="rect">
            <a:avLst/>
          </a:prstGeom>
          <a:ln w="0">
            <a:noFill/>
          </a:ln>
        </p:spPr>
      </p:pic>
      <p:sp>
        <p:nvSpPr>
          <p:cNvPr id="316" name=""/>
          <p:cNvSpPr/>
          <p:nvPr/>
        </p:nvSpPr>
        <p:spPr>
          <a:xfrm flipV="1">
            <a:off x="1600200" y="3886200"/>
            <a:ext cx="1371600" cy="685800"/>
          </a:xfrm>
          <a:prstGeom prst="line">
            <a:avLst/>
          </a:prstGeom>
          <a:ln w="0">
            <a:solidFill>
              <a:srgbClr val="ff4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pic>
        <p:nvPicPr>
          <p:cNvPr id="317" name="" descr=""/>
          <p:cNvPicPr/>
          <p:nvPr/>
        </p:nvPicPr>
        <p:blipFill>
          <a:blip r:embed="rId3"/>
          <a:stretch/>
        </p:blipFill>
        <p:spPr>
          <a:xfrm>
            <a:off x="6629400" y="1828800"/>
            <a:ext cx="2383200" cy="1384560"/>
          </a:xfrm>
          <a:prstGeom prst="rect">
            <a:avLst/>
          </a:prstGeom>
          <a:ln w="0">
            <a:noFill/>
          </a:ln>
        </p:spPr>
      </p:pic>
      <p:pic>
        <p:nvPicPr>
          <p:cNvPr id="318" name="" descr=""/>
          <p:cNvPicPr/>
          <p:nvPr/>
        </p:nvPicPr>
        <p:blipFill>
          <a:blip r:embed="rId4"/>
          <a:stretch/>
        </p:blipFill>
        <p:spPr>
          <a:xfrm>
            <a:off x="6629400" y="3200400"/>
            <a:ext cx="1370880" cy="1360440"/>
          </a:xfrm>
          <a:prstGeom prst="rect">
            <a:avLst/>
          </a:prstGeom>
          <a:ln w="0">
            <a:noFill/>
          </a:ln>
        </p:spPr>
      </p:pic>
      <p:sp>
        <p:nvSpPr>
          <p:cNvPr id="319" name=""/>
          <p:cNvSpPr/>
          <p:nvPr/>
        </p:nvSpPr>
        <p:spPr>
          <a:xfrm flipV="1">
            <a:off x="4800600" y="2971800"/>
            <a:ext cx="1828800" cy="1371600"/>
          </a:xfrm>
          <a:prstGeom prst="line">
            <a:avLst/>
          </a:prstGeom>
          <a:ln w="0">
            <a:solidFill>
              <a:srgbClr val="ff4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320" name=""/>
          <p:cNvSpPr/>
          <p:nvPr/>
        </p:nvSpPr>
        <p:spPr>
          <a:xfrm>
            <a:off x="5257800" y="5257800"/>
            <a:ext cx="1600200" cy="360"/>
          </a:xfrm>
          <a:prstGeom prst="line">
            <a:avLst/>
          </a:prstGeom>
          <a:ln w="0">
            <a:solidFill>
              <a:srgbClr val="ff4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321" name=""/>
          <p:cNvSpPr/>
          <p:nvPr/>
        </p:nvSpPr>
        <p:spPr>
          <a:xfrm flipV="1">
            <a:off x="5257800" y="4335120"/>
            <a:ext cx="1371600" cy="457200"/>
          </a:xfrm>
          <a:prstGeom prst="line">
            <a:avLst/>
          </a:prstGeom>
          <a:ln w="0">
            <a:solidFill>
              <a:srgbClr val="ff4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pic>
        <p:nvPicPr>
          <p:cNvPr id="322" name="" descr=""/>
          <p:cNvPicPr/>
          <p:nvPr/>
        </p:nvPicPr>
        <p:blipFill>
          <a:blip r:embed="rId5"/>
          <a:stretch/>
        </p:blipFill>
        <p:spPr>
          <a:xfrm>
            <a:off x="6858000" y="4777920"/>
            <a:ext cx="1255680" cy="1393560"/>
          </a:xfrm>
          <a:prstGeom prst="rect">
            <a:avLst/>
          </a:prstGeom>
          <a:ln w="0">
            <a:noFill/>
          </a:ln>
        </p:spPr>
      </p:pic>
      <p:sp>
        <p:nvSpPr>
          <p:cNvPr id="323" name=""/>
          <p:cNvSpPr/>
          <p:nvPr/>
        </p:nvSpPr>
        <p:spPr>
          <a:xfrm>
            <a:off x="1828800" y="3657600"/>
            <a:ext cx="1143000" cy="360"/>
          </a:xfrm>
          <a:prstGeom prst="line">
            <a:avLst/>
          </a:prstGeom>
          <a:ln w="0">
            <a:solidFill>
              <a:srgbClr val="ff4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Tree>
  </p:cSld>
  <mc:AlternateContent>
    <mc:Choice Requires="p14">
      <p:transition spd="slow" p14:dur="3000">
        <p:fade/>
      </p:transition>
    </mc:Choice>
    <mc:Fallback>
      <p:transition spd="slow">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457200" y="61560"/>
            <a:ext cx="8226720" cy="9432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Architecture des ordinateurs</a:t>
            </a:r>
            <a:endParaRPr b="0" lang="en-US" sz="3200" spc="-1" strike="noStrike">
              <a:solidFill>
                <a:srgbClr val="000000"/>
              </a:solidFill>
              <a:latin typeface="Arial"/>
            </a:endParaRPr>
          </a:p>
        </p:txBody>
      </p:sp>
      <p:sp>
        <p:nvSpPr>
          <p:cNvPr id="325" name="PlaceHolder 2"/>
          <p:cNvSpPr>
            <a:spLocks noGrp="1"/>
          </p:cNvSpPr>
          <p:nvPr>
            <p:ph/>
          </p:nvPr>
        </p:nvSpPr>
        <p:spPr>
          <a:xfrm>
            <a:off x="228600" y="1371600"/>
            <a:ext cx="8457480" cy="481680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Le CPU : composants</a:t>
            </a: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326" name="PlaceHolder 3"/>
          <p:cNvSpPr>
            <a:spLocks noGrp="1"/>
          </p:cNvSpPr>
          <p:nvPr>
            <p:ph type="ftr" idx="45"/>
          </p:nvPr>
        </p:nvSpPr>
        <p:spPr>
          <a:xfrm>
            <a:off x="2340000" y="6426000"/>
            <a:ext cx="4461120" cy="33696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Rappels</a:t>
            </a:r>
            <a:endParaRPr b="0" lang="en-US" sz="2400" spc="-1" strike="noStrike">
              <a:solidFill>
                <a:srgbClr val="000000"/>
              </a:solidFill>
              <a:latin typeface="Times New Roman"/>
            </a:endParaRPr>
          </a:p>
        </p:txBody>
      </p:sp>
      <p:sp>
        <p:nvSpPr>
          <p:cNvPr id="327" name="PlaceHolder 4"/>
          <p:cNvSpPr>
            <a:spLocks noGrp="1"/>
          </p:cNvSpPr>
          <p:nvPr>
            <p:ph type="sldNum" idx="46"/>
          </p:nvPr>
        </p:nvSpPr>
        <p:spPr>
          <a:xfrm>
            <a:off x="7020000" y="6426000"/>
            <a:ext cx="1078200" cy="33696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61687167-BFB9-4E0C-85A6-B8540E9386DD}"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
        <p:nvSpPr>
          <p:cNvPr id="328" name=""/>
          <p:cNvSpPr/>
          <p:nvPr/>
        </p:nvSpPr>
        <p:spPr>
          <a:xfrm>
            <a:off x="2924640" y="2514600"/>
            <a:ext cx="5532840" cy="2684160"/>
          </a:xfrm>
          <a:custGeom>
            <a:avLst/>
            <a:gdLst>
              <a:gd name="textAreaLeft" fmla="*/ 0 w 5532840"/>
              <a:gd name="textAreaRight" fmla="*/ 5533560 w 5532840"/>
              <a:gd name="textAreaTop" fmla="*/ 0 h 2684160"/>
              <a:gd name="textAreaBottom" fmla="*/ 2684880 h 2684160"/>
            </a:gdLst>
            <a:ahLst/>
            <a:rect l="textAreaLeft" t="textAreaTop" r="textAreaRight" b="textAreaBottom"/>
            <a:pathLst>
              <a:path w="15371" h="7458">
                <a:moveTo>
                  <a:pt x="0" y="7458"/>
                </a:moveTo>
                <a:cubicBezTo>
                  <a:pt x="0" y="4972"/>
                  <a:pt x="0" y="2486"/>
                  <a:pt x="0" y="0"/>
                </a:cubicBezTo>
                <a:cubicBezTo>
                  <a:pt x="5124" y="0"/>
                  <a:pt x="10247" y="0"/>
                  <a:pt x="15371" y="0"/>
                </a:cubicBezTo>
                <a:cubicBezTo>
                  <a:pt x="15371" y="2486"/>
                  <a:pt x="15371" y="4972"/>
                  <a:pt x="15371" y="7458"/>
                </a:cubicBezTo>
                <a:cubicBezTo>
                  <a:pt x="10247" y="7458"/>
                  <a:pt x="5124" y="7458"/>
                  <a:pt x="0" y="7458"/>
                </a:cubicBezTo>
                <a:close/>
              </a:path>
            </a:pathLst>
          </a:custGeom>
          <a:blipFill rotWithShape="0">
            <a:blip r:embed="rId1"/>
            <a:srcRect/>
            <a:stretch/>
          </a:blipFill>
          <a:ln w="0">
            <a:noFill/>
          </a:ln>
        </p:spPr>
        <p:style>
          <a:lnRef idx="0"/>
          <a:fillRef idx="0"/>
          <a:effectRef idx="0"/>
          <a:fontRef idx="minor"/>
        </p:style>
        <p:txBody>
          <a:bodyPr lIns="90000" rIns="90000" tIns="45000" bIns="45000" anchor="t" anchorCtr="1">
            <a:noAutofit/>
          </a:bodyPr>
          <a:p>
            <a:pPr>
              <a:lnSpc>
                <a:spcPct val="100000"/>
              </a:lnSpc>
            </a:pPr>
            <a:endParaRPr b="0" lang="en-US" sz="1800" spc="-1" strike="noStrike">
              <a:solidFill>
                <a:srgbClr val="000000"/>
              </a:solidFill>
              <a:latin typeface="Arial"/>
              <a:ea typeface="DejaVu Sans"/>
            </a:endParaRPr>
          </a:p>
        </p:txBody>
      </p:sp>
      <p:pic>
        <p:nvPicPr>
          <p:cNvPr id="329" name="" descr=""/>
          <p:cNvPicPr/>
          <p:nvPr/>
        </p:nvPicPr>
        <p:blipFill>
          <a:blip r:embed="rId2"/>
          <a:stretch/>
        </p:blipFill>
        <p:spPr>
          <a:xfrm>
            <a:off x="248760" y="2514600"/>
            <a:ext cx="1807920" cy="2513880"/>
          </a:xfrm>
          <a:prstGeom prst="rect">
            <a:avLst/>
          </a:prstGeom>
          <a:ln w="0">
            <a:noFill/>
          </a:ln>
        </p:spPr>
      </p:pic>
      <p:sp>
        <p:nvSpPr>
          <p:cNvPr id="330" name=""/>
          <p:cNvSpPr/>
          <p:nvPr/>
        </p:nvSpPr>
        <p:spPr>
          <a:xfrm>
            <a:off x="5257800" y="1828800"/>
            <a:ext cx="1370880" cy="456480"/>
          </a:xfrm>
          <a:prstGeom prst="wedgeRectCallout">
            <a:avLst>
              <a:gd name="adj1" fmla="val -134675"/>
              <a:gd name="adj2" fmla="val 248662"/>
            </a:avLst>
          </a:prstGeom>
          <a:solidFill>
            <a:srgbClr val="ffe994"/>
          </a:solidFill>
          <a:ln w="0">
            <a:solidFill>
              <a:srgbClr val="3465a4"/>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CALCULS</a:t>
            </a:r>
            <a:endParaRPr b="0" lang="en-US" sz="1800" spc="-1" strike="noStrike">
              <a:solidFill>
                <a:srgbClr val="000000"/>
              </a:solidFill>
              <a:latin typeface="Arial"/>
            </a:endParaRPr>
          </a:p>
        </p:txBody>
      </p:sp>
      <p:sp>
        <p:nvSpPr>
          <p:cNvPr id="331" name=""/>
          <p:cNvSpPr/>
          <p:nvPr/>
        </p:nvSpPr>
        <p:spPr>
          <a:xfrm>
            <a:off x="6839280" y="1828800"/>
            <a:ext cx="1846800" cy="456480"/>
          </a:xfrm>
          <a:prstGeom prst="wedgeRectCallout">
            <a:avLst>
              <a:gd name="adj1" fmla="val -65620"/>
              <a:gd name="adj2" fmla="val 256606"/>
            </a:avLst>
          </a:prstGeom>
          <a:solidFill>
            <a:srgbClr val="ffe994"/>
          </a:solidFill>
          <a:ln w="0">
            <a:solidFill>
              <a:srgbClr val="3465a4"/>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SEQUENCEUR</a:t>
            </a:r>
            <a:endParaRPr b="0" lang="en-US" sz="1800" spc="-1" strike="noStrike">
              <a:solidFill>
                <a:srgbClr val="000000"/>
              </a:solidFill>
              <a:latin typeface="Arial"/>
            </a:endParaRPr>
          </a:p>
        </p:txBody>
      </p:sp>
      <p:sp>
        <p:nvSpPr>
          <p:cNvPr id="332" name=""/>
          <p:cNvSpPr/>
          <p:nvPr/>
        </p:nvSpPr>
        <p:spPr>
          <a:xfrm flipV="1">
            <a:off x="1828800" y="2971800"/>
            <a:ext cx="1371600" cy="685800"/>
          </a:xfrm>
          <a:prstGeom prst="line">
            <a:avLst/>
          </a:prstGeom>
          <a:ln w="0">
            <a:solidFill>
              <a:srgbClr val="ff4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333" name=""/>
          <p:cNvSpPr/>
          <p:nvPr/>
        </p:nvSpPr>
        <p:spPr>
          <a:xfrm>
            <a:off x="1828800" y="4114800"/>
            <a:ext cx="1600200" cy="457200"/>
          </a:xfrm>
          <a:prstGeom prst="line">
            <a:avLst/>
          </a:prstGeom>
          <a:ln w="0">
            <a:solidFill>
              <a:srgbClr val="ff4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334" name=""/>
          <p:cNvSpPr/>
          <p:nvPr/>
        </p:nvSpPr>
        <p:spPr>
          <a:xfrm>
            <a:off x="4783320" y="4797360"/>
            <a:ext cx="130320" cy="916920"/>
          </a:xfrm>
          <a:custGeom>
            <a:avLst/>
            <a:gdLst>
              <a:gd name="textAreaLeft" fmla="*/ 0 w 130320"/>
              <a:gd name="textAreaRight" fmla="*/ 131040 w 130320"/>
              <a:gd name="textAreaTop" fmla="*/ 0 h 916920"/>
              <a:gd name="textAreaBottom" fmla="*/ 917640 h 916920"/>
            </a:gdLst>
            <a:ahLst/>
            <a:rect l="textAreaLeft" t="textAreaTop" r="textAreaRight" b="textAreaBottom"/>
            <a:pathLst>
              <a:path fill="none" w="364" h="2549">
                <a:moveTo>
                  <a:pt x="0" y="2549"/>
                </a:moveTo>
                <a:cubicBezTo>
                  <a:pt x="121" y="1699"/>
                  <a:pt x="242" y="850"/>
                  <a:pt x="364" y="0"/>
                </a:cubicBezTo>
              </a:path>
            </a:pathLst>
          </a:custGeom>
          <a:noFill/>
          <a:ln w="0">
            <a:solidFill>
              <a:srgbClr val="ff4000"/>
            </a:solidFill>
            <a:tailEnd len="med" type="triangle" w="med"/>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a typeface="DejaVu Sans"/>
            </a:endParaRPr>
          </a:p>
        </p:txBody>
      </p:sp>
      <p:sp>
        <p:nvSpPr>
          <p:cNvPr id="335" name=""/>
          <p:cNvSpPr/>
          <p:nvPr/>
        </p:nvSpPr>
        <p:spPr>
          <a:xfrm>
            <a:off x="1828800" y="4343400"/>
            <a:ext cx="2954520" cy="1371600"/>
          </a:xfrm>
          <a:prstGeom prst="line">
            <a:avLst/>
          </a:prstGeom>
          <a:ln w="0">
            <a:solidFill>
              <a:srgbClr val="ff4000"/>
            </a:solidFill>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336" name=""/>
          <p:cNvSpPr/>
          <p:nvPr/>
        </p:nvSpPr>
        <p:spPr>
          <a:xfrm>
            <a:off x="1371600" y="5715000"/>
            <a:ext cx="1370880" cy="456480"/>
          </a:xfrm>
          <a:prstGeom prst="wedgeRectCallout">
            <a:avLst>
              <a:gd name="adj1" fmla="val 31814"/>
              <a:gd name="adj2" fmla="val -286504"/>
            </a:avLst>
          </a:prstGeom>
          <a:solidFill>
            <a:srgbClr val="ffe994"/>
          </a:solidFill>
          <a:ln w="0">
            <a:solidFill>
              <a:srgbClr val="3465a4"/>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Mémoires internes</a:t>
            </a:r>
            <a:endParaRPr b="0" lang="en-US" sz="1800" spc="-1" strike="noStrike">
              <a:solidFill>
                <a:srgbClr val="000000"/>
              </a:solidFill>
              <a:latin typeface="Arial"/>
            </a:endParaRPr>
          </a:p>
        </p:txBody>
      </p:sp>
    </p:spTree>
  </p:cSld>
  <mc:AlternateContent>
    <mc:Choice Requires="p14">
      <p:transition spd="slow" p14:dur="3000">
        <p:fade/>
      </p:transition>
    </mc:Choice>
    <mc:Fallback>
      <p:transition spd="slow">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61560"/>
            <a:ext cx="8226720" cy="9432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Architecture des ordinateurs</a:t>
            </a:r>
            <a:endParaRPr b="0" lang="en-US" sz="3200" spc="-1" strike="noStrike">
              <a:solidFill>
                <a:srgbClr val="000000"/>
              </a:solidFill>
              <a:latin typeface="Arial"/>
            </a:endParaRPr>
          </a:p>
        </p:txBody>
      </p:sp>
      <p:sp>
        <p:nvSpPr>
          <p:cNvPr id="338" name="PlaceHolder 2"/>
          <p:cNvSpPr>
            <a:spLocks noGrp="1"/>
          </p:cNvSpPr>
          <p:nvPr>
            <p:ph/>
          </p:nvPr>
        </p:nvSpPr>
        <p:spPr>
          <a:xfrm>
            <a:off x="410400" y="1363320"/>
            <a:ext cx="8226720" cy="481680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Le CPU : exécution d’un programme</a:t>
            </a: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339" name="PlaceHolder 3"/>
          <p:cNvSpPr>
            <a:spLocks noGrp="1"/>
          </p:cNvSpPr>
          <p:nvPr>
            <p:ph type="ftr" idx="47"/>
          </p:nvPr>
        </p:nvSpPr>
        <p:spPr>
          <a:xfrm>
            <a:off x="2340000" y="6426000"/>
            <a:ext cx="4461120" cy="33696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Rappels</a:t>
            </a:r>
            <a:endParaRPr b="0" lang="en-US" sz="2400" spc="-1" strike="noStrike">
              <a:solidFill>
                <a:srgbClr val="000000"/>
              </a:solidFill>
              <a:latin typeface="Times New Roman"/>
            </a:endParaRPr>
          </a:p>
        </p:txBody>
      </p:sp>
      <p:sp>
        <p:nvSpPr>
          <p:cNvPr id="340" name="PlaceHolder 4"/>
          <p:cNvSpPr>
            <a:spLocks noGrp="1"/>
          </p:cNvSpPr>
          <p:nvPr>
            <p:ph type="sldNum" idx="48"/>
          </p:nvPr>
        </p:nvSpPr>
        <p:spPr>
          <a:xfrm>
            <a:off x="7020000" y="6426000"/>
            <a:ext cx="1078200" cy="33696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803DC191-83E6-428B-A963-0BBC89FB860F}"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pic>
        <p:nvPicPr>
          <p:cNvPr id="341" name="" descr=""/>
          <p:cNvPicPr/>
          <p:nvPr/>
        </p:nvPicPr>
        <p:blipFill>
          <a:blip r:embed="rId1"/>
          <a:stretch/>
        </p:blipFill>
        <p:spPr>
          <a:xfrm>
            <a:off x="3305880" y="2179440"/>
            <a:ext cx="5684400" cy="3737520"/>
          </a:xfrm>
          <a:prstGeom prst="rect">
            <a:avLst/>
          </a:prstGeom>
          <a:ln w="0">
            <a:noFill/>
          </a:ln>
        </p:spPr>
      </p:pic>
      <p:pic>
        <p:nvPicPr>
          <p:cNvPr id="342" name="" descr=""/>
          <p:cNvPicPr/>
          <p:nvPr/>
        </p:nvPicPr>
        <p:blipFill>
          <a:blip r:embed="rId2"/>
          <a:stretch/>
        </p:blipFill>
        <p:spPr>
          <a:xfrm>
            <a:off x="228600" y="2205360"/>
            <a:ext cx="2904840" cy="3665520"/>
          </a:xfrm>
          <a:prstGeom prst="rect">
            <a:avLst/>
          </a:prstGeom>
          <a:ln w="0">
            <a:noFill/>
          </a:ln>
        </p:spPr>
      </p:pic>
      <p:sp>
        <p:nvSpPr>
          <p:cNvPr id="343" name=""/>
          <p:cNvSpPr/>
          <p:nvPr/>
        </p:nvSpPr>
        <p:spPr>
          <a:xfrm flipV="1">
            <a:off x="2743200" y="3886200"/>
            <a:ext cx="1143000" cy="1371600"/>
          </a:xfrm>
          <a:prstGeom prst="line">
            <a:avLst/>
          </a:prstGeom>
          <a:ln w="0">
            <a:solidFill>
              <a:srgbClr val="ff4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Tree>
  </p:cSld>
  <mc:AlternateContent>
    <mc:Choice Requires="p14">
      <p:transition spd="slow" p14:dur="3000">
        <p:fade/>
      </p:transition>
    </mc:Choice>
    <mc:Fallback>
      <p:transition spd="slow">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title"/>
          </p:nvPr>
        </p:nvSpPr>
        <p:spPr>
          <a:xfrm>
            <a:off x="457200" y="61560"/>
            <a:ext cx="8226720" cy="9432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Architecture des ordinateurs</a:t>
            </a:r>
            <a:endParaRPr b="0" lang="en-US" sz="3200" spc="-1" strike="noStrike">
              <a:solidFill>
                <a:srgbClr val="000000"/>
              </a:solidFill>
              <a:latin typeface="Arial"/>
            </a:endParaRPr>
          </a:p>
        </p:txBody>
      </p:sp>
      <p:sp>
        <p:nvSpPr>
          <p:cNvPr id="345" name="PlaceHolder 2"/>
          <p:cNvSpPr>
            <a:spLocks noGrp="1"/>
          </p:cNvSpPr>
          <p:nvPr>
            <p:ph/>
          </p:nvPr>
        </p:nvSpPr>
        <p:spPr>
          <a:xfrm>
            <a:off x="410400" y="1363320"/>
            <a:ext cx="8226720" cy="481680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Le CPU : le cycle machine</a:t>
            </a: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346" name="PlaceHolder 3"/>
          <p:cNvSpPr>
            <a:spLocks noGrp="1"/>
          </p:cNvSpPr>
          <p:nvPr>
            <p:ph type="ftr" idx="49"/>
          </p:nvPr>
        </p:nvSpPr>
        <p:spPr>
          <a:xfrm>
            <a:off x="2340000" y="6426000"/>
            <a:ext cx="4461120" cy="33696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Rappels</a:t>
            </a:r>
            <a:endParaRPr b="0" lang="en-US" sz="2400" spc="-1" strike="noStrike">
              <a:solidFill>
                <a:srgbClr val="000000"/>
              </a:solidFill>
              <a:latin typeface="Times New Roman"/>
            </a:endParaRPr>
          </a:p>
        </p:txBody>
      </p:sp>
      <p:sp>
        <p:nvSpPr>
          <p:cNvPr id="347" name="PlaceHolder 4"/>
          <p:cNvSpPr>
            <a:spLocks noGrp="1"/>
          </p:cNvSpPr>
          <p:nvPr>
            <p:ph type="sldNum" idx="50"/>
          </p:nvPr>
        </p:nvSpPr>
        <p:spPr>
          <a:xfrm>
            <a:off x="7020000" y="6426000"/>
            <a:ext cx="1078200" cy="33696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8BD5E14A-65F7-4F02-BC1A-CAD660DF1460}"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pic>
        <p:nvPicPr>
          <p:cNvPr id="348" name="" descr=""/>
          <p:cNvPicPr/>
          <p:nvPr/>
        </p:nvPicPr>
        <p:blipFill>
          <a:blip r:embed="rId1"/>
          <a:stretch/>
        </p:blipFill>
        <p:spPr>
          <a:xfrm>
            <a:off x="1458360" y="2296440"/>
            <a:ext cx="4941720" cy="3189240"/>
          </a:xfrm>
          <a:prstGeom prst="rect">
            <a:avLst/>
          </a:prstGeom>
          <a:ln w="0">
            <a:noFill/>
          </a:ln>
        </p:spPr>
      </p:pic>
      <p:pic>
        <p:nvPicPr>
          <p:cNvPr id="349" name="" descr=""/>
          <p:cNvPicPr/>
          <p:nvPr/>
        </p:nvPicPr>
        <p:blipFill>
          <a:blip r:embed="rId2"/>
          <a:stretch/>
        </p:blipFill>
        <p:spPr>
          <a:xfrm>
            <a:off x="5943600" y="4433760"/>
            <a:ext cx="2151000" cy="1717920"/>
          </a:xfrm>
          <a:prstGeom prst="rect">
            <a:avLst/>
          </a:prstGeom>
          <a:ln w="0">
            <a:noFill/>
          </a:ln>
        </p:spPr>
      </p:pic>
      <p:sp>
        <p:nvSpPr>
          <p:cNvPr id="350" name=""/>
          <p:cNvSpPr/>
          <p:nvPr/>
        </p:nvSpPr>
        <p:spPr>
          <a:xfrm flipH="1" flipV="1">
            <a:off x="4343400" y="5029200"/>
            <a:ext cx="1600200" cy="228600"/>
          </a:xfrm>
          <a:prstGeom prst="line">
            <a:avLst/>
          </a:prstGeom>
          <a:ln w="0">
            <a:solidFill>
              <a:srgbClr val="ff4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Tree>
  </p:cSld>
  <mc:AlternateContent>
    <mc:Choice Requires="p14">
      <p:transition spd="slow" p14:dur="3000">
        <p:fade/>
      </p:transition>
    </mc:Choice>
    <mc:Fallback>
      <p:transition spd="slow">
        <p:fad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title"/>
          </p:nvPr>
        </p:nvSpPr>
        <p:spPr>
          <a:xfrm>
            <a:off x="457200" y="61560"/>
            <a:ext cx="8226720" cy="9432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Architecture des ordinateurs</a:t>
            </a:r>
            <a:endParaRPr b="0" lang="en-US" sz="3200" spc="-1" strike="noStrike">
              <a:solidFill>
                <a:srgbClr val="000000"/>
              </a:solidFill>
              <a:latin typeface="Arial"/>
            </a:endParaRPr>
          </a:p>
        </p:txBody>
      </p:sp>
      <p:sp>
        <p:nvSpPr>
          <p:cNvPr id="352" name="PlaceHolder 2"/>
          <p:cNvSpPr>
            <a:spLocks noGrp="1"/>
          </p:cNvSpPr>
          <p:nvPr>
            <p:ph/>
          </p:nvPr>
        </p:nvSpPr>
        <p:spPr>
          <a:xfrm>
            <a:off x="410400" y="1363320"/>
            <a:ext cx="8226720" cy="481680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Les IO (entrées/sorties)</a:t>
            </a: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353" name="PlaceHolder 3"/>
          <p:cNvSpPr>
            <a:spLocks noGrp="1"/>
          </p:cNvSpPr>
          <p:nvPr>
            <p:ph type="ftr" idx="51"/>
          </p:nvPr>
        </p:nvSpPr>
        <p:spPr>
          <a:xfrm>
            <a:off x="2340000" y="6426000"/>
            <a:ext cx="4461120" cy="33696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Rappels</a:t>
            </a:r>
            <a:endParaRPr b="0" lang="en-US" sz="2400" spc="-1" strike="noStrike">
              <a:solidFill>
                <a:srgbClr val="000000"/>
              </a:solidFill>
              <a:latin typeface="Times New Roman"/>
            </a:endParaRPr>
          </a:p>
        </p:txBody>
      </p:sp>
      <p:sp>
        <p:nvSpPr>
          <p:cNvPr id="354" name="PlaceHolder 4"/>
          <p:cNvSpPr>
            <a:spLocks noGrp="1"/>
          </p:cNvSpPr>
          <p:nvPr>
            <p:ph type="sldNum" idx="52"/>
          </p:nvPr>
        </p:nvSpPr>
        <p:spPr>
          <a:xfrm>
            <a:off x="7020000" y="6426000"/>
            <a:ext cx="1078200" cy="33696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22C77837-673D-46DC-A380-9A6EE0877563}"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pic>
        <p:nvPicPr>
          <p:cNvPr id="355" name="" descr=""/>
          <p:cNvPicPr/>
          <p:nvPr/>
        </p:nvPicPr>
        <p:blipFill>
          <a:blip r:embed="rId1"/>
          <a:stretch/>
        </p:blipFill>
        <p:spPr>
          <a:xfrm>
            <a:off x="1134720" y="2286000"/>
            <a:ext cx="6408360" cy="3141720"/>
          </a:xfrm>
          <a:prstGeom prst="rect">
            <a:avLst/>
          </a:prstGeom>
          <a:ln w="0">
            <a:noFill/>
          </a:ln>
        </p:spPr>
      </p:pic>
    </p:spTree>
  </p:cSld>
  <mc:AlternateContent>
    <mc:Choice Requires="p14">
      <p:transition spd="slow" p14:dur="3000">
        <p:fade/>
      </p:transition>
    </mc:Choice>
    <mc:Fallback>
      <p:transition spd="slow">
        <p:fade/>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title"/>
          </p:nvPr>
        </p:nvSpPr>
        <p:spPr>
          <a:xfrm>
            <a:off x="457200" y="61560"/>
            <a:ext cx="8226720" cy="9432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Architecture des ordinateurs</a:t>
            </a:r>
            <a:endParaRPr b="0" lang="en-US" sz="3200" spc="-1" strike="noStrike">
              <a:solidFill>
                <a:srgbClr val="000000"/>
              </a:solidFill>
              <a:latin typeface="Arial"/>
            </a:endParaRPr>
          </a:p>
        </p:txBody>
      </p:sp>
      <p:sp>
        <p:nvSpPr>
          <p:cNvPr id="357" name="PlaceHolder 2"/>
          <p:cNvSpPr>
            <a:spLocks noGrp="1"/>
          </p:cNvSpPr>
          <p:nvPr>
            <p:ph/>
          </p:nvPr>
        </p:nvSpPr>
        <p:spPr>
          <a:xfrm>
            <a:off x="410400" y="1363320"/>
            <a:ext cx="8226720" cy="481680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Les BUS : le lien</a:t>
            </a: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358" name="PlaceHolder 3"/>
          <p:cNvSpPr>
            <a:spLocks noGrp="1"/>
          </p:cNvSpPr>
          <p:nvPr>
            <p:ph type="ftr" idx="53"/>
          </p:nvPr>
        </p:nvSpPr>
        <p:spPr>
          <a:xfrm>
            <a:off x="2340000" y="6426000"/>
            <a:ext cx="4461120" cy="33696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Rappels</a:t>
            </a:r>
            <a:endParaRPr b="0" lang="en-US" sz="2400" spc="-1" strike="noStrike">
              <a:solidFill>
                <a:srgbClr val="000000"/>
              </a:solidFill>
              <a:latin typeface="Times New Roman"/>
            </a:endParaRPr>
          </a:p>
        </p:txBody>
      </p:sp>
      <p:sp>
        <p:nvSpPr>
          <p:cNvPr id="359" name="PlaceHolder 4"/>
          <p:cNvSpPr>
            <a:spLocks noGrp="1"/>
          </p:cNvSpPr>
          <p:nvPr>
            <p:ph type="sldNum" idx="54"/>
          </p:nvPr>
        </p:nvSpPr>
        <p:spPr>
          <a:xfrm>
            <a:off x="7020000" y="6426000"/>
            <a:ext cx="1078200" cy="33696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BA9C6833-126C-4278-8E85-BBD471705D0C}"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pic>
        <p:nvPicPr>
          <p:cNvPr id="360" name="" descr=""/>
          <p:cNvPicPr/>
          <p:nvPr/>
        </p:nvPicPr>
        <p:blipFill>
          <a:blip r:embed="rId1"/>
          <a:stretch/>
        </p:blipFill>
        <p:spPr>
          <a:xfrm>
            <a:off x="1600200" y="2286000"/>
            <a:ext cx="5766120" cy="2742480"/>
          </a:xfrm>
          <a:prstGeom prst="rect">
            <a:avLst/>
          </a:prstGeom>
          <a:ln w="0">
            <a:noFill/>
          </a:ln>
        </p:spPr>
      </p:pic>
    </p:spTree>
  </p:cSld>
  <mc:AlternateContent>
    <mc:Choice Requires="p14">
      <p:transition spd="slow" p14:dur="3000">
        <p:fade/>
      </p:transition>
    </mc:Choice>
    <mc:Fallback>
      <p:transition spd="slow">
        <p:fade/>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title"/>
          </p:nvPr>
        </p:nvSpPr>
        <p:spPr>
          <a:xfrm>
            <a:off x="457200" y="61560"/>
            <a:ext cx="8226720" cy="9432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Architecture des ordinateurs</a:t>
            </a:r>
            <a:endParaRPr b="0" lang="en-US" sz="3200" spc="-1" strike="noStrike">
              <a:solidFill>
                <a:srgbClr val="000000"/>
              </a:solidFill>
              <a:latin typeface="Arial"/>
            </a:endParaRPr>
          </a:p>
        </p:txBody>
      </p:sp>
      <p:sp>
        <p:nvSpPr>
          <p:cNvPr id="362" name="PlaceHolder 2"/>
          <p:cNvSpPr>
            <a:spLocks noGrp="1"/>
          </p:cNvSpPr>
          <p:nvPr>
            <p:ph/>
          </p:nvPr>
        </p:nvSpPr>
        <p:spPr>
          <a:xfrm>
            <a:off x="410400" y="1363320"/>
            <a:ext cx="8226720" cy="481680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Les BUS : 3 types</a:t>
            </a: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363" name="PlaceHolder 3"/>
          <p:cNvSpPr>
            <a:spLocks noGrp="1"/>
          </p:cNvSpPr>
          <p:nvPr>
            <p:ph type="ftr" idx="55"/>
          </p:nvPr>
        </p:nvSpPr>
        <p:spPr>
          <a:xfrm>
            <a:off x="2340000" y="6426000"/>
            <a:ext cx="4461120" cy="33696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Rappels</a:t>
            </a:r>
            <a:endParaRPr b="0" lang="en-US" sz="2400" spc="-1" strike="noStrike">
              <a:solidFill>
                <a:srgbClr val="000000"/>
              </a:solidFill>
              <a:latin typeface="Times New Roman"/>
            </a:endParaRPr>
          </a:p>
        </p:txBody>
      </p:sp>
      <p:sp>
        <p:nvSpPr>
          <p:cNvPr id="364" name="PlaceHolder 4"/>
          <p:cNvSpPr>
            <a:spLocks noGrp="1"/>
          </p:cNvSpPr>
          <p:nvPr>
            <p:ph type="sldNum" idx="56"/>
          </p:nvPr>
        </p:nvSpPr>
        <p:spPr>
          <a:xfrm>
            <a:off x="7020000" y="6426000"/>
            <a:ext cx="1078200" cy="33696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AC639D06-D91F-4521-8B08-2B0BB4E1209D}"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pic>
        <p:nvPicPr>
          <p:cNvPr id="365" name="" descr=""/>
          <p:cNvPicPr/>
          <p:nvPr/>
        </p:nvPicPr>
        <p:blipFill>
          <a:blip r:embed="rId1"/>
          <a:stretch/>
        </p:blipFill>
        <p:spPr>
          <a:xfrm>
            <a:off x="2286000" y="2057400"/>
            <a:ext cx="5257080" cy="3964320"/>
          </a:xfrm>
          <a:prstGeom prst="rect">
            <a:avLst/>
          </a:prstGeom>
          <a:ln w="0">
            <a:noFill/>
          </a:ln>
        </p:spPr>
      </p:pic>
      <p:sp>
        <p:nvSpPr>
          <p:cNvPr id="366" name=""/>
          <p:cNvSpPr/>
          <p:nvPr/>
        </p:nvSpPr>
        <p:spPr>
          <a:xfrm>
            <a:off x="914400" y="2057400"/>
            <a:ext cx="1370880" cy="456480"/>
          </a:xfrm>
          <a:prstGeom prst="wedgeRectCallout">
            <a:avLst>
              <a:gd name="adj1" fmla="val 85944"/>
              <a:gd name="adj2" fmla="val 94606"/>
            </a:avLst>
          </a:prstGeom>
          <a:solidFill>
            <a:srgbClr val="ffe994"/>
          </a:solidFill>
          <a:ln w="0">
            <a:solidFill>
              <a:srgbClr val="3465a4"/>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ORDRES</a:t>
            </a:r>
            <a:endParaRPr b="0" lang="en-US" sz="1800" spc="-1" strike="noStrike">
              <a:solidFill>
                <a:srgbClr val="000000"/>
              </a:solidFill>
              <a:latin typeface="Arial"/>
            </a:endParaRPr>
          </a:p>
        </p:txBody>
      </p:sp>
      <p:sp>
        <p:nvSpPr>
          <p:cNvPr id="367" name=""/>
          <p:cNvSpPr/>
          <p:nvPr/>
        </p:nvSpPr>
        <p:spPr>
          <a:xfrm>
            <a:off x="457200" y="2743200"/>
            <a:ext cx="1828080" cy="685080"/>
          </a:xfrm>
          <a:prstGeom prst="wedgeRectCallout">
            <a:avLst>
              <a:gd name="adj1" fmla="val 76962"/>
              <a:gd name="adj2" fmla="val 46481"/>
            </a:avLst>
          </a:prstGeom>
          <a:solidFill>
            <a:srgbClr val="ffe994"/>
          </a:solidFill>
          <a:ln w="0">
            <a:solidFill>
              <a:srgbClr val="3465a4"/>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Spécifie la zone mémoire</a:t>
            </a:r>
            <a:endParaRPr b="0" lang="en-US" sz="1800" spc="-1" strike="noStrike">
              <a:solidFill>
                <a:srgbClr val="000000"/>
              </a:solidFill>
              <a:latin typeface="Arial"/>
            </a:endParaRPr>
          </a:p>
        </p:txBody>
      </p:sp>
      <p:sp>
        <p:nvSpPr>
          <p:cNvPr id="368" name=""/>
          <p:cNvSpPr/>
          <p:nvPr/>
        </p:nvSpPr>
        <p:spPr>
          <a:xfrm>
            <a:off x="457200" y="4343400"/>
            <a:ext cx="1828080" cy="685080"/>
          </a:xfrm>
          <a:prstGeom prst="wedgeRectCallout">
            <a:avLst>
              <a:gd name="adj1" fmla="val 76962"/>
              <a:gd name="adj2" fmla="val 46481"/>
            </a:avLst>
          </a:prstGeom>
          <a:solidFill>
            <a:srgbClr val="ffe994"/>
          </a:solidFill>
          <a:ln w="0">
            <a:solidFill>
              <a:srgbClr val="3465a4"/>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Contenu de la zone mémoire</a:t>
            </a:r>
            <a:endParaRPr b="0" lang="en-US" sz="1800" spc="-1" strike="noStrike">
              <a:solidFill>
                <a:srgbClr val="000000"/>
              </a:solidFill>
              <a:latin typeface="Arial"/>
            </a:endParaRPr>
          </a:p>
        </p:txBody>
      </p:sp>
    </p:spTree>
  </p:cSld>
  <mc:AlternateContent>
    <mc:Choice Requires="p14">
      <p:transition spd="slow" p14:dur="3000">
        <p:fade/>
      </p:transition>
    </mc:Choice>
    <mc:Fallback>
      <p:transition spd="slow">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61560"/>
            <a:ext cx="8226720" cy="9432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Définitions</a:t>
            </a:r>
            <a:endParaRPr b="0" lang="en-US" sz="3200" spc="-1" strike="noStrike">
              <a:solidFill>
                <a:srgbClr val="000000"/>
              </a:solidFill>
              <a:latin typeface="Arial"/>
            </a:endParaRPr>
          </a:p>
        </p:txBody>
      </p:sp>
      <p:sp>
        <p:nvSpPr>
          <p:cNvPr id="194" name="PlaceHolder 2"/>
          <p:cNvSpPr>
            <a:spLocks noGrp="1"/>
          </p:cNvSpPr>
          <p:nvPr>
            <p:ph/>
          </p:nvPr>
        </p:nvSpPr>
        <p:spPr>
          <a:xfrm>
            <a:off x="457200" y="1512000"/>
            <a:ext cx="8226720" cy="481680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Architecture et niveaux d’abstraction</a:t>
            </a:r>
            <a:endParaRPr b="0" lang="en-US" sz="3600" spc="-1" strike="noStrike">
              <a:solidFill>
                <a:srgbClr val="000000"/>
              </a:solidFill>
              <a:latin typeface="Arial"/>
            </a:endParaRPr>
          </a:p>
          <a:p>
            <a:pPr marL="2160000" indent="0" defTabSz="914400">
              <a:lnSpc>
                <a:spcPct val="100000"/>
              </a:lnSpc>
              <a:spcBef>
                <a:spcPts val="283"/>
              </a:spcBef>
              <a:buNone/>
              <a:tabLst>
                <a:tab algn="l" pos="0"/>
              </a:tabLst>
            </a:pPr>
            <a:endParaRPr b="0" lang="en-US" sz="1800" spc="-1" strike="noStrike">
              <a:solidFill>
                <a:srgbClr val="000000"/>
              </a:solidFill>
              <a:latin typeface="Arial"/>
            </a:endParaRPr>
          </a:p>
          <a:p>
            <a:pPr marL="863640" indent="0" defTabSz="914400">
              <a:lnSpc>
                <a:spcPct val="100000"/>
              </a:lnSpc>
              <a:spcBef>
                <a:spcPts val="1134"/>
              </a:spcBef>
              <a:buNone/>
              <a:tabLst>
                <a:tab algn="l" pos="0"/>
              </a:tabLst>
            </a:pPr>
            <a:r>
              <a:rPr b="0" lang="fr-FR" sz="1800" spc="-1" strike="noStrike">
                <a:solidFill>
                  <a:srgbClr val="404040"/>
                </a:solidFill>
                <a:latin typeface="Arial"/>
                <a:ea typeface="DejaVu Sans"/>
              </a:rPr>
              <a:t> </a:t>
            </a:r>
            <a:endParaRPr b="0" lang="en-US" sz="1800" spc="-1" strike="noStrike">
              <a:solidFill>
                <a:srgbClr val="000000"/>
              </a:solidFill>
              <a:latin typeface="Arial"/>
            </a:endParaRPr>
          </a:p>
          <a:p>
            <a:pPr marL="863640" indent="0" defTabSz="914400">
              <a:lnSpc>
                <a:spcPct val="100000"/>
              </a:lnSpc>
              <a:spcBef>
                <a:spcPts val="1134"/>
              </a:spcBef>
              <a:buNone/>
              <a:tabLst>
                <a:tab algn="l" pos="0"/>
              </a:tabLst>
            </a:pPr>
            <a:endParaRPr b="0" lang="en-US" sz="1800" spc="-1" strike="noStrike">
              <a:solidFill>
                <a:srgbClr val="000000"/>
              </a:solidFill>
              <a:latin typeface="Arial"/>
            </a:endParaRPr>
          </a:p>
          <a:p>
            <a:pPr marL="863640"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195" name="PlaceHolder 3"/>
          <p:cNvSpPr>
            <a:spLocks noGrp="1"/>
          </p:cNvSpPr>
          <p:nvPr>
            <p:ph type="ftr" idx="21"/>
          </p:nvPr>
        </p:nvSpPr>
        <p:spPr>
          <a:xfrm>
            <a:off x="2340000" y="6426000"/>
            <a:ext cx="4461120" cy="33696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Rappels</a:t>
            </a:r>
            <a:endParaRPr b="0" lang="en-US" sz="2400" spc="-1" strike="noStrike">
              <a:solidFill>
                <a:srgbClr val="000000"/>
              </a:solidFill>
              <a:latin typeface="Times New Roman"/>
            </a:endParaRPr>
          </a:p>
        </p:txBody>
      </p:sp>
      <p:sp>
        <p:nvSpPr>
          <p:cNvPr id="196" name="PlaceHolder 4"/>
          <p:cNvSpPr>
            <a:spLocks noGrp="1"/>
          </p:cNvSpPr>
          <p:nvPr>
            <p:ph type="sldNum" idx="22"/>
          </p:nvPr>
        </p:nvSpPr>
        <p:spPr>
          <a:xfrm>
            <a:off x="7020000" y="6426000"/>
            <a:ext cx="1078200" cy="33696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BA361A24-84AE-4B68-809E-40EDC0349E3F}"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pic>
        <p:nvPicPr>
          <p:cNvPr id="197" name="" descr=""/>
          <p:cNvPicPr/>
          <p:nvPr/>
        </p:nvPicPr>
        <p:blipFill>
          <a:blip r:embed="rId1"/>
          <a:stretch/>
        </p:blipFill>
        <p:spPr>
          <a:xfrm>
            <a:off x="3429000" y="2030040"/>
            <a:ext cx="1839240" cy="4141080"/>
          </a:xfrm>
          <a:prstGeom prst="rect">
            <a:avLst/>
          </a:prstGeom>
          <a:ln w="0">
            <a:noFill/>
          </a:ln>
        </p:spPr>
      </p:pic>
    </p:spTree>
  </p:cSld>
  <mc:AlternateContent>
    <mc:Choice Requires="p14">
      <p:transition spd="slow" p14:dur="3000">
        <p:fade/>
      </p:transition>
    </mc:Choice>
    <mc:Fallback>
      <p:transition spd="slow">
        <p:fade/>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457200" y="61560"/>
            <a:ext cx="8226720" cy="9432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Architecture des ordinateurs</a:t>
            </a:r>
            <a:endParaRPr b="0" lang="en-US" sz="3200" spc="-1" strike="noStrike">
              <a:solidFill>
                <a:srgbClr val="000000"/>
              </a:solidFill>
              <a:latin typeface="Arial"/>
            </a:endParaRPr>
          </a:p>
        </p:txBody>
      </p:sp>
      <p:sp>
        <p:nvSpPr>
          <p:cNvPr id="370" name="PlaceHolder 2"/>
          <p:cNvSpPr>
            <a:spLocks noGrp="1"/>
          </p:cNvSpPr>
          <p:nvPr>
            <p:ph/>
          </p:nvPr>
        </p:nvSpPr>
        <p:spPr>
          <a:xfrm>
            <a:off x="410400" y="1363320"/>
            <a:ext cx="8226720" cy="481680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Les BUS : limitations</a:t>
            </a: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371" name="PlaceHolder 3"/>
          <p:cNvSpPr>
            <a:spLocks noGrp="1"/>
          </p:cNvSpPr>
          <p:nvPr>
            <p:ph type="ftr" idx="57"/>
          </p:nvPr>
        </p:nvSpPr>
        <p:spPr>
          <a:xfrm>
            <a:off x="2340000" y="6426000"/>
            <a:ext cx="4461120" cy="33696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Rappels</a:t>
            </a:r>
            <a:endParaRPr b="0" lang="en-US" sz="2400" spc="-1" strike="noStrike">
              <a:solidFill>
                <a:srgbClr val="000000"/>
              </a:solidFill>
              <a:latin typeface="Times New Roman"/>
            </a:endParaRPr>
          </a:p>
        </p:txBody>
      </p:sp>
      <p:sp>
        <p:nvSpPr>
          <p:cNvPr id="372" name="PlaceHolder 4"/>
          <p:cNvSpPr>
            <a:spLocks noGrp="1"/>
          </p:cNvSpPr>
          <p:nvPr>
            <p:ph type="sldNum" idx="58"/>
          </p:nvPr>
        </p:nvSpPr>
        <p:spPr>
          <a:xfrm>
            <a:off x="7020000" y="6426000"/>
            <a:ext cx="1078200" cy="33696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3AD8B321-C02D-47C1-9114-99909B4995AC}"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
        <p:nvSpPr>
          <p:cNvPr id="373" name="Content Placeholder 1"/>
          <p:cNvSpPr/>
          <p:nvPr/>
        </p:nvSpPr>
        <p:spPr>
          <a:xfrm>
            <a:off x="914400" y="2057400"/>
            <a:ext cx="7771680" cy="4114080"/>
          </a:xfrm>
          <a:prstGeom prst="rect">
            <a:avLst/>
          </a:prstGeom>
          <a:noFill/>
          <a:ln w="0">
            <a:noFill/>
          </a:ln>
        </p:spPr>
        <p:style>
          <a:lnRef idx="0"/>
          <a:fillRef idx="0"/>
          <a:effectRef idx="0"/>
          <a:fontRef idx="minor"/>
        </p:style>
        <p:txBody>
          <a:bodyPr lIns="90000" rIns="90000" tIns="45000" bIns="45000" anchor="t">
            <a:noAutofit/>
          </a:bodyPr>
          <a:p>
            <a:pPr marL="355680" indent="-355680" defTabSz="685800">
              <a:lnSpc>
                <a:spcPct val="100000"/>
              </a:lnSpc>
              <a:spcBef>
                <a:spcPts val="601"/>
              </a:spcBef>
              <a:buClr>
                <a:srgbClr val="1782bf"/>
              </a:buClr>
              <a:buFont typeface="Wingdings" charset="2"/>
              <a:buChar char=""/>
            </a:pPr>
            <a:r>
              <a:rPr b="0" lang="fr-BE" sz="2200" spc="-1" strike="noStrike">
                <a:solidFill>
                  <a:schemeClr val="dk1"/>
                </a:solidFill>
                <a:latin typeface="Calibri"/>
                <a:ea typeface="DejaVu Sans"/>
              </a:rPr>
              <a:t>Les bus ont une certaine taille </a:t>
            </a:r>
            <a:endParaRPr b="0" lang="en-US" sz="2200" spc="-1" strike="noStrike">
              <a:solidFill>
                <a:srgbClr val="000000"/>
              </a:solidFill>
              <a:latin typeface="Arial"/>
            </a:endParaRPr>
          </a:p>
          <a:p>
            <a:pPr lvl="1" marL="719280" indent="-363600" defTabSz="685800">
              <a:lnSpc>
                <a:spcPct val="100000"/>
              </a:lnSpc>
              <a:spcBef>
                <a:spcPts val="1191"/>
              </a:spcBef>
              <a:spcAft>
                <a:spcPts val="992"/>
              </a:spcAft>
              <a:buClr>
                <a:srgbClr val="c76402"/>
              </a:buClr>
              <a:buFont typeface="Wingdings" charset="2"/>
              <a:buChar char=""/>
            </a:pPr>
            <a:r>
              <a:rPr b="0" lang="fr-BE" sz="2000" spc="-1" strike="noStrike">
                <a:solidFill>
                  <a:schemeClr val="dk1"/>
                </a:solidFill>
                <a:latin typeface="Calibri"/>
                <a:ea typeface="DejaVu Sans"/>
              </a:rPr>
              <a:t>bus d'adresse de 32 bits ne pourra donc désigner que 2 ^32 = 4.294.967.296 adresses différentes</a:t>
            </a:r>
            <a:endParaRPr b="0" lang="en-US" sz="2000" spc="-1" strike="noStrike">
              <a:solidFill>
                <a:srgbClr val="000000"/>
              </a:solidFill>
              <a:latin typeface="Arial"/>
            </a:endParaRPr>
          </a:p>
          <a:p>
            <a:pPr lvl="1" marL="719280" indent="-363600" defTabSz="685800">
              <a:lnSpc>
                <a:spcPct val="100000"/>
              </a:lnSpc>
              <a:spcBef>
                <a:spcPts val="1191"/>
              </a:spcBef>
              <a:spcAft>
                <a:spcPts val="992"/>
              </a:spcAft>
              <a:buClr>
                <a:srgbClr val="c76402"/>
              </a:buClr>
              <a:buFont typeface="Wingdings" charset="2"/>
              <a:buChar char=""/>
            </a:pPr>
            <a:r>
              <a:rPr b="0" lang="fr-BE" sz="2000" spc="-1" strike="noStrike">
                <a:solidFill>
                  <a:schemeClr val="dk1"/>
                </a:solidFill>
                <a:latin typeface="Calibri"/>
                <a:ea typeface="DejaVu Sans"/>
              </a:rPr>
              <a:t>Une fois une l'adresse désignée, les données sont envoyées sur le bus de données. Si le bus de données est en 32 bits (4 octets), il envoie les informations sur les 4 octets consécutifs en commençant par celui désigné par le bus d'adresse</a:t>
            </a:r>
            <a:endParaRPr b="0" lang="en-US" sz="2000" spc="-1" strike="noStrike">
              <a:solidFill>
                <a:srgbClr val="000000"/>
              </a:solidFill>
              <a:latin typeface="Arial"/>
            </a:endParaRPr>
          </a:p>
          <a:p>
            <a:pPr lvl="1" marL="719280" indent="-363600" defTabSz="685800">
              <a:lnSpc>
                <a:spcPct val="100000"/>
              </a:lnSpc>
              <a:spcBef>
                <a:spcPts val="601"/>
              </a:spcBef>
              <a:buClr>
                <a:srgbClr val="c76402"/>
              </a:buClr>
              <a:buFont typeface="Wingdings" charset="2"/>
              <a:buChar char=""/>
            </a:pPr>
            <a:r>
              <a:rPr b="0" i="1" lang="fr-BE" sz="2000" spc="-1" strike="noStrike">
                <a:solidFill>
                  <a:schemeClr val="dk1"/>
                </a:solidFill>
                <a:latin typeface="Calibri"/>
                <a:ea typeface="DejaVu Sans"/>
              </a:rPr>
              <a:t>64 bits</a:t>
            </a:r>
            <a:endParaRPr b="0" lang="en-US" sz="2000" spc="-1" strike="noStrike">
              <a:solidFill>
                <a:srgbClr val="000000"/>
              </a:solidFill>
              <a:latin typeface="Arial"/>
            </a:endParaRPr>
          </a:p>
        </p:txBody>
      </p:sp>
    </p:spTree>
  </p:cSld>
  <mc:AlternateContent>
    <mc:Choice Requires="p14">
      <p:transition spd="slow" p14:dur="3000">
        <p:fade/>
      </p:transition>
    </mc:Choice>
    <mc:Fallback>
      <p:transition spd="slow">
        <p:fade/>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title"/>
          </p:nvPr>
        </p:nvSpPr>
        <p:spPr>
          <a:xfrm>
            <a:off x="457200" y="61560"/>
            <a:ext cx="8226720" cy="9432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Architecture des ordinateurs</a:t>
            </a:r>
            <a:endParaRPr b="0" lang="en-US" sz="3200" spc="-1" strike="noStrike">
              <a:solidFill>
                <a:srgbClr val="000000"/>
              </a:solidFill>
              <a:latin typeface="Arial"/>
            </a:endParaRPr>
          </a:p>
        </p:txBody>
      </p:sp>
      <p:sp>
        <p:nvSpPr>
          <p:cNvPr id="375" name="PlaceHolder 2"/>
          <p:cNvSpPr>
            <a:spLocks noGrp="1"/>
          </p:cNvSpPr>
          <p:nvPr>
            <p:ph/>
          </p:nvPr>
        </p:nvSpPr>
        <p:spPr>
          <a:xfrm>
            <a:off x="410400" y="1363320"/>
            <a:ext cx="8226720" cy="481680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Les BUS : en réalité</a:t>
            </a: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376" name="PlaceHolder 3"/>
          <p:cNvSpPr>
            <a:spLocks noGrp="1"/>
          </p:cNvSpPr>
          <p:nvPr>
            <p:ph type="ftr" idx="59"/>
          </p:nvPr>
        </p:nvSpPr>
        <p:spPr>
          <a:xfrm>
            <a:off x="2340000" y="6426000"/>
            <a:ext cx="4461120" cy="33696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Rappels</a:t>
            </a:r>
            <a:endParaRPr b="0" lang="en-US" sz="2400" spc="-1" strike="noStrike">
              <a:solidFill>
                <a:srgbClr val="000000"/>
              </a:solidFill>
              <a:latin typeface="Times New Roman"/>
            </a:endParaRPr>
          </a:p>
        </p:txBody>
      </p:sp>
      <p:sp>
        <p:nvSpPr>
          <p:cNvPr id="377" name="PlaceHolder 4"/>
          <p:cNvSpPr>
            <a:spLocks noGrp="1"/>
          </p:cNvSpPr>
          <p:nvPr>
            <p:ph type="sldNum" idx="60"/>
          </p:nvPr>
        </p:nvSpPr>
        <p:spPr>
          <a:xfrm>
            <a:off x="7020000" y="6426000"/>
            <a:ext cx="1078200" cy="33696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C4A17349-C0E1-4F59-9904-C97B23068362}"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
        <p:nvSpPr>
          <p:cNvPr id="378" name="Content Placeholder 3"/>
          <p:cNvSpPr/>
          <p:nvPr/>
        </p:nvSpPr>
        <p:spPr>
          <a:xfrm>
            <a:off x="914400" y="2057400"/>
            <a:ext cx="7771680" cy="4114080"/>
          </a:xfrm>
          <a:prstGeom prst="rect">
            <a:avLst/>
          </a:prstGeom>
          <a:noFill/>
          <a:ln w="0">
            <a:noFill/>
          </a:ln>
        </p:spPr>
        <p:style>
          <a:lnRef idx="0"/>
          <a:fillRef idx="0"/>
          <a:effectRef idx="0"/>
          <a:fontRef idx="minor"/>
        </p:style>
        <p:txBody>
          <a:bodyPr lIns="90000" rIns="90000" tIns="45000" bIns="45000" anchor="t">
            <a:noAutofit/>
          </a:bodyPr>
          <a:p>
            <a:pPr marL="355680" indent="-355680" defTabSz="685800">
              <a:lnSpc>
                <a:spcPct val="100000"/>
              </a:lnSpc>
              <a:spcBef>
                <a:spcPts val="601"/>
              </a:spcBef>
              <a:buClr>
                <a:srgbClr val="1782bf"/>
              </a:buClr>
              <a:buFont typeface="Wingdings" charset="2"/>
              <a:buChar char=""/>
            </a:pPr>
            <a:r>
              <a:rPr b="0" lang="fr-BE" sz="2200" spc="-1" strike="noStrike">
                <a:solidFill>
                  <a:schemeClr val="dk1"/>
                </a:solidFill>
                <a:latin typeface="Calibri"/>
                <a:ea typeface="DejaVu Sans"/>
              </a:rPr>
              <a:t>Plus complexe que Von Neuman </a:t>
            </a:r>
            <a:endParaRPr b="0" lang="en-US" sz="2200" spc="-1" strike="noStrike">
              <a:solidFill>
                <a:srgbClr val="000000"/>
              </a:solidFill>
              <a:latin typeface="Arial"/>
            </a:endParaRPr>
          </a:p>
          <a:p>
            <a:pPr lvl="1" marL="719280" indent="-363600" defTabSz="685800">
              <a:lnSpc>
                <a:spcPct val="100000"/>
              </a:lnSpc>
              <a:spcBef>
                <a:spcPts val="1191"/>
              </a:spcBef>
              <a:spcAft>
                <a:spcPts val="992"/>
              </a:spcAft>
              <a:buClr>
                <a:srgbClr val="c76402"/>
              </a:buClr>
              <a:buFont typeface="Wingdings" charset="2"/>
              <a:buChar char=""/>
            </a:pPr>
            <a:endParaRPr b="0" lang="en-US" sz="2000" spc="-1" strike="noStrike">
              <a:solidFill>
                <a:srgbClr val="000000"/>
              </a:solidFill>
              <a:latin typeface="Arial"/>
            </a:endParaRPr>
          </a:p>
        </p:txBody>
      </p:sp>
      <p:pic>
        <p:nvPicPr>
          <p:cNvPr id="379" name="" descr=""/>
          <p:cNvPicPr/>
          <p:nvPr/>
        </p:nvPicPr>
        <p:blipFill>
          <a:blip r:embed="rId1"/>
          <a:stretch/>
        </p:blipFill>
        <p:spPr>
          <a:xfrm>
            <a:off x="1928160" y="2514600"/>
            <a:ext cx="5475600" cy="3589920"/>
          </a:xfrm>
          <a:prstGeom prst="rect">
            <a:avLst/>
          </a:prstGeom>
          <a:ln w="0">
            <a:noFill/>
          </a:ln>
        </p:spPr>
      </p:pic>
    </p:spTree>
  </p:cSld>
  <mc:AlternateContent>
    <mc:Choice Requires="p14">
      <p:transition spd="slow" p14:dur="3000">
        <p:fade/>
      </p:transition>
    </mc:Choice>
    <mc:Fallback>
      <p:transition spd="slow">
        <p:fade/>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61560"/>
            <a:ext cx="8226720" cy="9432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Architecture des ordinateurs</a:t>
            </a:r>
            <a:endParaRPr b="0" lang="en-US" sz="3200" spc="-1" strike="noStrike">
              <a:solidFill>
                <a:srgbClr val="000000"/>
              </a:solidFill>
              <a:latin typeface="Arial"/>
            </a:endParaRPr>
          </a:p>
        </p:txBody>
      </p:sp>
      <p:sp>
        <p:nvSpPr>
          <p:cNvPr id="381" name="PlaceHolder 2"/>
          <p:cNvSpPr>
            <a:spLocks noGrp="1"/>
          </p:cNvSpPr>
          <p:nvPr>
            <p:ph/>
          </p:nvPr>
        </p:nvSpPr>
        <p:spPr>
          <a:xfrm>
            <a:off x="410400" y="1363320"/>
            <a:ext cx="8226720" cy="481680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Un exemple...historique</a:t>
            </a: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382" name="PlaceHolder 3"/>
          <p:cNvSpPr>
            <a:spLocks noGrp="1"/>
          </p:cNvSpPr>
          <p:nvPr>
            <p:ph type="ftr" idx="61"/>
          </p:nvPr>
        </p:nvSpPr>
        <p:spPr>
          <a:xfrm>
            <a:off x="2340000" y="6426000"/>
            <a:ext cx="4461120" cy="33696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Rappels</a:t>
            </a:r>
            <a:endParaRPr b="0" lang="en-US" sz="2400" spc="-1" strike="noStrike">
              <a:solidFill>
                <a:srgbClr val="000000"/>
              </a:solidFill>
              <a:latin typeface="Times New Roman"/>
            </a:endParaRPr>
          </a:p>
        </p:txBody>
      </p:sp>
      <p:sp>
        <p:nvSpPr>
          <p:cNvPr id="383" name="PlaceHolder 4"/>
          <p:cNvSpPr>
            <a:spLocks noGrp="1"/>
          </p:cNvSpPr>
          <p:nvPr>
            <p:ph type="sldNum" idx="62"/>
          </p:nvPr>
        </p:nvSpPr>
        <p:spPr>
          <a:xfrm>
            <a:off x="7020000" y="6426000"/>
            <a:ext cx="1078200" cy="33696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23130143-3D72-49D9-AA90-2E668D5E672D}"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pic>
        <p:nvPicPr>
          <p:cNvPr id="384" name="" descr=""/>
          <p:cNvPicPr/>
          <p:nvPr/>
        </p:nvPicPr>
        <p:blipFill>
          <a:blip r:embed="rId1"/>
          <a:stretch/>
        </p:blipFill>
        <p:spPr>
          <a:xfrm>
            <a:off x="228600" y="1930320"/>
            <a:ext cx="8008200" cy="4160520"/>
          </a:xfrm>
          <a:prstGeom prst="rect">
            <a:avLst/>
          </a:prstGeom>
          <a:ln w="0">
            <a:noFill/>
          </a:ln>
        </p:spPr>
      </p:pic>
    </p:spTree>
  </p:cSld>
  <mc:AlternateContent>
    <mc:Choice Requires="p14">
      <p:transition spd="slow" p14:dur="3000">
        <p:fade/>
      </p:transition>
    </mc:Choice>
    <mc:Fallback>
      <p:transition spd="slow">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61560"/>
            <a:ext cx="8226720" cy="9432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Architecture des ordinateurs</a:t>
            </a:r>
            <a:endParaRPr b="0" lang="en-US" sz="3200" spc="-1" strike="noStrike">
              <a:solidFill>
                <a:srgbClr val="000000"/>
              </a:solidFill>
              <a:latin typeface="Arial"/>
            </a:endParaRPr>
          </a:p>
        </p:txBody>
      </p:sp>
      <p:sp>
        <p:nvSpPr>
          <p:cNvPr id="199" name="PlaceHolder 2"/>
          <p:cNvSpPr>
            <a:spLocks noGrp="1"/>
          </p:cNvSpPr>
          <p:nvPr>
            <p:ph/>
          </p:nvPr>
        </p:nvSpPr>
        <p:spPr>
          <a:xfrm>
            <a:off x="410400" y="1363320"/>
            <a:ext cx="8226720" cy="481680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Architecture : les couches HW</a:t>
            </a: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200" name="PlaceHolder 3"/>
          <p:cNvSpPr>
            <a:spLocks noGrp="1"/>
          </p:cNvSpPr>
          <p:nvPr>
            <p:ph type="ftr" idx="23"/>
          </p:nvPr>
        </p:nvSpPr>
        <p:spPr>
          <a:xfrm>
            <a:off x="2340000" y="6426000"/>
            <a:ext cx="4461120" cy="33696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Rappels</a:t>
            </a:r>
            <a:endParaRPr b="0" lang="en-US" sz="2400" spc="-1" strike="noStrike">
              <a:solidFill>
                <a:srgbClr val="000000"/>
              </a:solidFill>
              <a:latin typeface="Times New Roman"/>
            </a:endParaRPr>
          </a:p>
        </p:txBody>
      </p:sp>
      <p:sp>
        <p:nvSpPr>
          <p:cNvPr id="201" name="PlaceHolder 4"/>
          <p:cNvSpPr>
            <a:spLocks noGrp="1"/>
          </p:cNvSpPr>
          <p:nvPr>
            <p:ph type="sldNum" idx="24"/>
          </p:nvPr>
        </p:nvSpPr>
        <p:spPr>
          <a:xfrm>
            <a:off x="7020000" y="6426000"/>
            <a:ext cx="1078200" cy="33696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C08619F9-B3C6-4C57-8968-4E0683FF851D}"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grpSp>
        <p:nvGrpSpPr>
          <p:cNvPr id="202" name="Groupe 12"/>
          <p:cNvGrpSpPr/>
          <p:nvPr/>
        </p:nvGrpSpPr>
        <p:grpSpPr>
          <a:xfrm>
            <a:off x="81360" y="2971800"/>
            <a:ext cx="1746360" cy="1387800"/>
            <a:chOff x="81360" y="2971800"/>
            <a:chExt cx="1746360" cy="1387800"/>
          </a:xfrm>
        </p:grpSpPr>
        <p:sp>
          <p:nvSpPr>
            <p:cNvPr id="203" name="Image 1"/>
            <p:cNvSpPr/>
            <p:nvPr/>
          </p:nvSpPr>
          <p:spPr>
            <a:xfrm>
              <a:off x="272160" y="2971800"/>
              <a:ext cx="1302120" cy="1053360"/>
            </a:xfrm>
            <a:prstGeom prst="roundRect">
              <a:avLst>
                <a:gd name="adj" fmla="val 11617"/>
              </a:avLst>
            </a:prstGeom>
            <a:blipFill rotWithShape="0">
              <a:blip r:embed="rId1"/>
              <a:srcRect/>
              <a:stretch/>
            </a:blipFill>
            <a:ln w="12700">
              <a:solidFill>
                <a:srgbClr val="6fa8f7"/>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04" name="Rectangle 1"/>
            <p:cNvSpPr/>
            <p:nvPr/>
          </p:nvSpPr>
          <p:spPr>
            <a:xfrm>
              <a:off x="81360" y="4062960"/>
              <a:ext cx="1746360" cy="296640"/>
            </a:xfrm>
            <a:prstGeom prst="rect">
              <a:avLst/>
            </a:prstGeom>
            <a:noFill/>
            <a:ln w="0">
              <a:noFill/>
            </a:ln>
          </p:spPr>
          <p:style>
            <a:lnRef idx="0"/>
            <a:fillRef idx="0"/>
            <a:effectRef idx="0"/>
            <a:fontRef idx="minor"/>
          </p:style>
          <p:txBody>
            <a:bodyPr lIns="98640" rIns="98640" tIns="49320" bIns="49320" anchor="t">
              <a:spAutoFit/>
            </a:bodyPr>
            <a:p>
              <a:pPr algn="ctr">
                <a:lnSpc>
                  <a:spcPct val="100000"/>
                </a:lnSpc>
                <a:tabLst>
                  <a:tab algn="l" pos="0"/>
                </a:tabLst>
              </a:pPr>
              <a:r>
                <a:rPr b="1" lang="en-US" sz="1300" spc="-1" strike="noStrike">
                  <a:solidFill>
                    <a:schemeClr val="dk1"/>
                  </a:solidFill>
                  <a:latin typeface="Calibri"/>
                  <a:ea typeface="DejaVu Sans"/>
                </a:rPr>
                <a:t>Transistor</a:t>
              </a:r>
              <a:r>
                <a:rPr b="1" i="1" lang="en-US" sz="1300" spc="-1" strike="noStrike">
                  <a:solidFill>
                    <a:schemeClr val="dk1"/>
                  </a:solidFill>
                  <a:latin typeface="Calibri"/>
                  <a:ea typeface="DejaVu Sans"/>
                </a:rPr>
                <a:t> (MOS)</a:t>
              </a:r>
              <a:endParaRPr b="0" lang="en-US" sz="1300" spc="-1" strike="noStrike">
                <a:solidFill>
                  <a:srgbClr val="000000"/>
                </a:solidFill>
                <a:latin typeface="Arial"/>
              </a:endParaRPr>
            </a:p>
          </p:txBody>
        </p:sp>
      </p:grpSp>
      <p:grpSp>
        <p:nvGrpSpPr>
          <p:cNvPr id="205" name="Groupe 13"/>
          <p:cNvGrpSpPr/>
          <p:nvPr/>
        </p:nvGrpSpPr>
        <p:grpSpPr>
          <a:xfrm>
            <a:off x="1854360" y="2763360"/>
            <a:ext cx="1344960" cy="2200320"/>
            <a:chOff x="1854360" y="2763360"/>
            <a:chExt cx="1344960" cy="2200320"/>
          </a:xfrm>
        </p:grpSpPr>
        <p:sp>
          <p:nvSpPr>
            <p:cNvPr id="206" name="Picture 1"/>
            <p:cNvSpPr/>
            <p:nvPr/>
          </p:nvSpPr>
          <p:spPr>
            <a:xfrm>
              <a:off x="1996560" y="2763360"/>
              <a:ext cx="974520" cy="1698480"/>
            </a:xfrm>
            <a:prstGeom prst="roundRect">
              <a:avLst>
                <a:gd name="adj" fmla="val 8594"/>
              </a:avLst>
            </a:prstGeom>
            <a:blipFill rotWithShape="0">
              <a:blip r:embed="rId2"/>
              <a:srcRect/>
              <a:stretch/>
            </a:blipFill>
            <a:ln w="12700">
              <a:solidFill>
                <a:srgbClr val="6fa8f7"/>
              </a:solidFill>
              <a:round/>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07" name="Rectangle 42"/>
            <p:cNvSpPr/>
            <p:nvPr/>
          </p:nvSpPr>
          <p:spPr>
            <a:xfrm>
              <a:off x="1854360" y="4468680"/>
              <a:ext cx="1344960" cy="495000"/>
            </a:xfrm>
            <a:prstGeom prst="rect">
              <a:avLst/>
            </a:prstGeom>
            <a:noFill/>
            <a:ln w="0">
              <a:noFill/>
            </a:ln>
          </p:spPr>
          <p:style>
            <a:lnRef idx="0"/>
            <a:fillRef idx="0"/>
            <a:effectRef idx="0"/>
            <a:fontRef idx="minor"/>
          </p:style>
          <p:txBody>
            <a:bodyPr lIns="98640" rIns="98640" tIns="49320" bIns="49320" anchor="t">
              <a:spAutoFit/>
            </a:bodyPr>
            <a:p>
              <a:pPr algn="ctr">
                <a:lnSpc>
                  <a:spcPct val="100000"/>
                </a:lnSpc>
                <a:tabLst>
                  <a:tab algn="l" pos="0"/>
                </a:tabLst>
              </a:pPr>
              <a:r>
                <a:rPr b="1" lang="en-US" sz="1300" spc="-1" strike="noStrike">
                  <a:solidFill>
                    <a:schemeClr val="dk1"/>
                  </a:solidFill>
                  <a:latin typeface="Calibri"/>
                  <a:ea typeface="DejaVu Sans"/>
                </a:rPr>
                <a:t>Portes</a:t>
              </a:r>
              <a:r>
                <a:rPr b="1" i="1" lang="en-US" sz="1300" spc="-1" strike="noStrike">
                  <a:solidFill>
                    <a:schemeClr val="dk1"/>
                  </a:solidFill>
                  <a:latin typeface="Calibri"/>
                  <a:ea typeface="DejaVu Sans"/>
                </a:rPr>
                <a:t> Logiques</a:t>
              </a:r>
              <a:endParaRPr b="0" lang="en-US" sz="1300" spc="-1" strike="noStrike">
                <a:solidFill>
                  <a:srgbClr val="000000"/>
                </a:solidFill>
                <a:latin typeface="Arial"/>
              </a:endParaRPr>
            </a:p>
          </p:txBody>
        </p:sp>
      </p:grpSp>
      <p:grpSp>
        <p:nvGrpSpPr>
          <p:cNvPr id="208" name="Groupe 2"/>
          <p:cNvGrpSpPr/>
          <p:nvPr/>
        </p:nvGrpSpPr>
        <p:grpSpPr>
          <a:xfrm>
            <a:off x="3429000" y="2798280"/>
            <a:ext cx="1370520" cy="1972800"/>
            <a:chOff x="3429000" y="2798280"/>
            <a:chExt cx="1370520" cy="1972800"/>
          </a:xfrm>
        </p:grpSpPr>
        <p:sp>
          <p:nvSpPr>
            <p:cNvPr id="209" name="Picture 68"/>
            <p:cNvSpPr/>
            <p:nvPr/>
          </p:nvSpPr>
          <p:spPr>
            <a:xfrm>
              <a:off x="3429000" y="3856320"/>
              <a:ext cx="1237680" cy="914760"/>
            </a:xfrm>
            <a:prstGeom prst="roundRect">
              <a:avLst>
                <a:gd name="adj" fmla="val 8594"/>
              </a:avLst>
            </a:prstGeom>
            <a:blipFill rotWithShape="0">
              <a:blip r:embed="rId3"/>
              <a:srcRect/>
              <a:stretch/>
            </a:blipFill>
            <a:ln w="12700">
              <a:solidFill>
                <a:srgbClr val="b7d3fb"/>
              </a:solidFill>
              <a:round/>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grpSp>
          <p:nvGrpSpPr>
            <p:cNvPr id="210" name="Groupe 14"/>
            <p:cNvGrpSpPr/>
            <p:nvPr/>
          </p:nvGrpSpPr>
          <p:grpSpPr>
            <a:xfrm>
              <a:off x="3432960" y="2798280"/>
              <a:ext cx="1366560" cy="1080720"/>
              <a:chOff x="3432960" y="2798280"/>
              <a:chExt cx="1366560" cy="1080720"/>
            </a:xfrm>
          </p:grpSpPr>
          <p:pic>
            <p:nvPicPr>
              <p:cNvPr id="211" name="Picture 3" descr=""/>
              <p:cNvPicPr/>
              <p:nvPr/>
            </p:nvPicPr>
            <p:blipFill>
              <a:blip r:embed="rId4"/>
              <a:stretch/>
            </p:blipFill>
            <p:spPr>
              <a:xfrm>
                <a:off x="3432960" y="2798280"/>
                <a:ext cx="1366560" cy="782640"/>
              </a:xfrm>
              <a:prstGeom prst="rect">
                <a:avLst/>
              </a:prstGeom>
              <a:ln w="12700">
                <a:solidFill>
                  <a:srgbClr val="6fa8f7"/>
                </a:solidFill>
                <a:round/>
              </a:ln>
            </p:spPr>
          </p:pic>
          <p:sp>
            <p:nvSpPr>
              <p:cNvPr id="212" name="Rectangle 47"/>
              <p:cNvSpPr/>
              <p:nvPr/>
            </p:nvSpPr>
            <p:spPr>
              <a:xfrm>
                <a:off x="3469320" y="3582360"/>
                <a:ext cx="1294200" cy="296640"/>
              </a:xfrm>
              <a:prstGeom prst="rect">
                <a:avLst/>
              </a:prstGeom>
              <a:noFill/>
              <a:ln w="0">
                <a:noFill/>
              </a:ln>
            </p:spPr>
            <p:style>
              <a:lnRef idx="0"/>
              <a:fillRef idx="0"/>
              <a:effectRef idx="0"/>
              <a:fontRef idx="minor"/>
            </p:style>
            <p:txBody>
              <a:bodyPr lIns="98640" rIns="98640" tIns="49320" bIns="49320" anchor="t">
                <a:spAutoFit/>
              </a:bodyPr>
              <a:p>
                <a:pPr algn="ctr">
                  <a:lnSpc>
                    <a:spcPct val="100000"/>
                  </a:lnSpc>
                  <a:tabLst>
                    <a:tab algn="l" pos="0"/>
                  </a:tabLst>
                </a:pPr>
                <a:r>
                  <a:rPr b="1" lang="en-US" sz="1300" spc="-1" strike="noStrike">
                    <a:solidFill>
                      <a:schemeClr val="dk1"/>
                    </a:solidFill>
                    <a:latin typeface="Calibri"/>
                    <a:ea typeface="DejaVu Sans"/>
                  </a:rPr>
                  <a:t>Circuits</a:t>
                </a:r>
                <a:endParaRPr b="0" lang="en-US" sz="1300" spc="-1" strike="noStrike">
                  <a:solidFill>
                    <a:srgbClr val="000000"/>
                  </a:solidFill>
                  <a:latin typeface="Arial"/>
                </a:endParaRPr>
              </a:p>
            </p:txBody>
          </p:sp>
        </p:grpSp>
      </p:grpSp>
      <p:sp>
        <p:nvSpPr>
          <p:cNvPr id="213" name="Flèche droite 20"/>
          <p:cNvSpPr/>
          <p:nvPr/>
        </p:nvSpPr>
        <p:spPr>
          <a:xfrm>
            <a:off x="1575360" y="3174120"/>
            <a:ext cx="420120" cy="845280"/>
          </a:xfrm>
          <a:prstGeom prst="rightArrow">
            <a:avLst>
              <a:gd name="adj1" fmla="val 50000"/>
              <a:gd name="adj2" fmla="val 50000"/>
            </a:avLst>
          </a:prstGeom>
          <a:solidFill>
            <a:srgbClr val="dce6f2">
              <a:alpha val="50000"/>
            </a:srgbClr>
          </a:solidFill>
          <a:ln>
            <a:solidFill>
              <a:srgbClr val="376092">
                <a:alpha val="54000"/>
              </a:srgbClr>
            </a:solidFill>
          </a:ln>
          <a:effectLst>
            <a:outerShdw algn="tl" blurRad="5076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8640" rIns="98640" tIns="49320" bIns="49320" anchor="ctr">
            <a:noAutofit/>
          </a:bodyPr>
          <a:p>
            <a:pPr>
              <a:lnSpc>
                <a:spcPct val="100000"/>
              </a:lnSpc>
            </a:pPr>
            <a:endParaRPr b="0" lang="fr-FR" sz="2400" spc="-1" strike="noStrike">
              <a:solidFill>
                <a:schemeClr val="lt1"/>
              </a:solidFill>
              <a:latin typeface="Calibri"/>
              <a:ea typeface="DejaVu Sans"/>
            </a:endParaRPr>
          </a:p>
        </p:txBody>
      </p:sp>
      <p:sp>
        <p:nvSpPr>
          <p:cNvPr id="214" name="Flèche droite 1"/>
          <p:cNvSpPr/>
          <p:nvPr/>
        </p:nvSpPr>
        <p:spPr>
          <a:xfrm>
            <a:off x="2971800" y="3174120"/>
            <a:ext cx="460080" cy="845280"/>
          </a:xfrm>
          <a:prstGeom prst="rightArrow">
            <a:avLst>
              <a:gd name="adj1" fmla="val 50000"/>
              <a:gd name="adj2" fmla="val 50000"/>
            </a:avLst>
          </a:prstGeom>
          <a:solidFill>
            <a:srgbClr val="dce6f2">
              <a:alpha val="50000"/>
            </a:srgbClr>
          </a:solidFill>
          <a:ln>
            <a:solidFill>
              <a:srgbClr val="376092">
                <a:alpha val="54000"/>
              </a:srgbClr>
            </a:solidFill>
          </a:ln>
          <a:effectLst>
            <a:outerShdw algn="tl" blurRad="5076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8640" rIns="98640" tIns="49320" bIns="49320" anchor="ctr">
            <a:noAutofit/>
          </a:bodyPr>
          <a:p>
            <a:pPr>
              <a:lnSpc>
                <a:spcPct val="100000"/>
              </a:lnSpc>
            </a:pPr>
            <a:endParaRPr b="0" lang="fr-FR" sz="2400" spc="-1" strike="noStrike">
              <a:solidFill>
                <a:schemeClr val="lt1"/>
              </a:solidFill>
              <a:latin typeface="Calibri"/>
              <a:ea typeface="DejaVu Sans"/>
            </a:endParaRPr>
          </a:p>
        </p:txBody>
      </p:sp>
      <p:sp>
        <p:nvSpPr>
          <p:cNvPr id="215" name="Flèche droite 2"/>
          <p:cNvSpPr/>
          <p:nvPr/>
        </p:nvSpPr>
        <p:spPr>
          <a:xfrm>
            <a:off x="4800600" y="3174120"/>
            <a:ext cx="518040" cy="845280"/>
          </a:xfrm>
          <a:prstGeom prst="rightArrow">
            <a:avLst>
              <a:gd name="adj1" fmla="val 50000"/>
              <a:gd name="adj2" fmla="val 50000"/>
            </a:avLst>
          </a:prstGeom>
          <a:solidFill>
            <a:srgbClr val="dce6f2">
              <a:alpha val="50000"/>
            </a:srgbClr>
          </a:solidFill>
          <a:ln>
            <a:solidFill>
              <a:srgbClr val="376092">
                <a:alpha val="54000"/>
              </a:srgbClr>
            </a:solidFill>
          </a:ln>
          <a:effectLst>
            <a:outerShdw algn="tl" blurRad="5076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8640" rIns="98640" tIns="49320" bIns="49320" anchor="ctr">
            <a:noAutofit/>
          </a:bodyPr>
          <a:p>
            <a:pPr>
              <a:lnSpc>
                <a:spcPct val="100000"/>
              </a:lnSpc>
            </a:pPr>
            <a:endParaRPr b="0" lang="fr-FR" sz="2400" spc="-1" strike="noStrike">
              <a:solidFill>
                <a:schemeClr val="lt1"/>
              </a:solidFill>
              <a:latin typeface="Calibri"/>
              <a:ea typeface="DejaVu Sans"/>
            </a:endParaRPr>
          </a:p>
        </p:txBody>
      </p:sp>
      <p:pic>
        <p:nvPicPr>
          <p:cNvPr id="216" name="Picture 5" descr=""/>
          <p:cNvPicPr/>
          <p:nvPr/>
        </p:nvPicPr>
        <p:blipFill>
          <a:blip r:embed="rId5"/>
          <a:stretch/>
        </p:blipFill>
        <p:spPr>
          <a:xfrm>
            <a:off x="7543800" y="3042720"/>
            <a:ext cx="1360440" cy="1139040"/>
          </a:xfrm>
          <a:prstGeom prst="rect">
            <a:avLst/>
          </a:prstGeom>
          <a:ln w="0">
            <a:noFill/>
          </a:ln>
        </p:spPr>
      </p:pic>
      <p:grpSp>
        <p:nvGrpSpPr>
          <p:cNvPr id="217" name="Groupe 5"/>
          <p:cNvGrpSpPr/>
          <p:nvPr/>
        </p:nvGrpSpPr>
        <p:grpSpPr>
          <a:xfrm>
            <a:off x="5241600" y="2458440"/>
            <a:ext cx="1743120" cy="2139120"/>
            <a:chOff x="5241600" y="2458440"/>
            <a:chExt cx="1743120" cy="2139120"/>
          </a:xfrm>
        </p:grpSpPr>
        <p:pic>
          <p:nvPicPr>
            <p:cNvPr id="218" name="Picture 4" descr=""/>
            <p:cNvPicPr/>
            <p:nvPr/>
          </p:nvPicPr>
          <p:blipFill>
            <a:blip r:embed="rId6"/>
            <a:stretch/>
          </p:blipFill>
          <p:spPr>
            <a:xfrm>
              <a:off x="5414760" y="3243600"/>
              <a:ext cx="1553400" cy="1353960"/>
            </a:xfrm>
            <a:prstGeom prst="rect">
              <a:avLst/>
            </a:prstGeom>
            <a:ln w="0">
              <a:noFill/>
            </a:ln>
          </p:spPr>
        </p:pic>
        <p:pic>
          <p:nvPicPr>
            <p:cNvPr id="219" name="Picture 2" descr=""/>
            <p:cNvPicPr/>
            <p:nvPr/>
          </p:nvPicPr>
          <p:blipFill>
            <a:blip r:embed="rId7"/>
            <a:stretch/>
          </p:blipFill>
          <p:spPr>
            <a:xfrm>
              <a:off x="5241600" y="2458440"/>
              <a:ext cx="1743120" cy="911520"/>
            </a:xfrm>
            <a:prstGeom prst="rect">
              <a:avLst/>
            </a:prstGeom>
            <a:ln w="0">
              <a:noFill/>
            </a:ln>
          </p:spPr>
        </p:pic>
      </p:grpSp>
      <p:sp>
        <p:nvSpPr>
          <p:cNvPr id="220" name="Flèche droite 5"/>
          <p:cNvSpPr/>
          <p:nvPr/>
        </p:nvSpPr>
        <p:spPr>
          <a:xfrm>
            <a:off x="6985440" y="3174120"/>
            <a:ext cx="518040" cy="845280"/>
          </a:xfrm>
          <a:prstGeom prst="rightArrow">
            <a:avLst>
              <a:gd name="adj1" fmla="val 50000"/>
              <a:gd name="adj2" fmla="val 50000"/>
            </a:avLst>
          </a:prstGeom>
          <a:solidFill>
            <a:srgbClr val="dce6f2">
              <a:alpha val="50000"/>
            </a:srgbClr>
          </a:solidFill>
          <a:ln>
            <a:solidFill>
              <a:srgbClr val="376092">
                <a:alpha val="54000"/>
              </a:srgbClr>
            </a:solidFill>
          </a:ln>
          <a:effectLst>
            <a:outerShdw algn="tl" blurRad="50760" dir="2700000" dist="37674"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8640" rIns="98640" tIns="49320" bIns="49320" anchor="ctr">
            <a:noAutofit/>
          </a:bodyPr>
          <a:p>
            <a:pPr>
              <a:lnSpc>
                <a:spcPct val="100000"/>
              </a:lnSpc>
            </a:pPr>
            <a:endParaRPr b="0" lang="fr-FR" sz="2400" spc="-1" strike="noStrike">
              <a:solidFill>
                <a:schemeClr val="lt1"/>
              </a:solidFill>
              <a:latin typeface="Calibri"/>
              <a:ea typeface="DejaVu Sans"/>
            </a:endParaRPr>
          </a:p>
        </p:txBody>
      </p:sp>
    </p:spTree>
  </p:cSld>
  <mc:AlternateContent>
    <mc:Choice Requires="p14">
      <p:transition spd="slow" p14:dur="3000">
        <p:fade/>
      </p:transition>
    </mc:Choice>
    <mc:Fallback>
      <p:transition spd="slow">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61560"/>
            <a:ext cx="8226720" cy="9432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Architecture des ordinateurs</a:t>
            </a:r>
            <a:endParaRPr b="0" lang="en-US" sz="3200" spc="-1" strike="noStrike">
              <a:solidFill>
                <a:srgbClr val="000000"/>
              </a:solidFill>
              <a:latin typeface="Arial"/>
            </a:endParaRPr>
          </a:p>
        </p:txBody>
      </p:sp>
      <p:sp>
        <p:nvSpPr>
          <p:cNvPr id="222" name="PlaceHolder 2"/>
          <p:cNvSpPr>
            <a:spLocks noGrp="1"/>
          </p:cNvSpPr>
          <p:nvPr>
            <p:ph/>
          </p:nvPr>
        </p:nvSpPr>
        <p:spPr>
          <a:xfrm>
            <a:off x="410400" y="1363320"/>
            <a:ext cx="8226720" cy="481680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Architecture : les couches SW</a:t>
            </a: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223" name="PlaceHolder 3"/>
          <p:cNvSpPr>
            <a:spLocks noGrp="1"/>
          </p:cNvSpPr>
          <p:nvPr>
            <p:ph type="ftr" idx="25"/>
          </p:nvPr>
        </p:nvSpPr>
        <p:spPr>
          <a:xfrm>
            <a:off x="2340000" y="6426000"/>
            <a:ext cx="4461120" cy="33696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Rappels</a:t>
            </a:r>
            <a:endParaRPr b="0" lang="en-US" sz="2400" spc="-1" strike="noStrike">
              <a:solidFill>
                <a:srgbClr val="000000"/>
              </a:solidFill>
              <a:latin typeface="Times New Roman"/>
            </a:endParaRPr>
          </a:p>
        </p:txBody>
      </p:sp>
      <p:sp>
        <p:nvSpPr>
          <p:cNvPr id="224" name="PlaceHolder 4"/>
          <p:cNvSpPr>
            <a:spLocks noGrp="1"/>
          </p:cNvSpPr>
          <p:nvPr>
            <p:ph type="sldNum" idx="26"/>
          </p:nvPr>
        </p:nvSpPr>
        <p:spPr>
          <a:xfrm>
            <a:off x="7020000" y="6426000"/>
            <a:ext cx="1078200" cy="33696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7AED18FF-3E63-4706-B31D-92F8F3EE8FAC}"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pic>
        <p:nvPicPr>
          <p:cNvPr id="225" name="" descr=""/>
          <p:cNvPicPr/>
          <p:nvPr/>
        </p:nvPicPr>
        <p:blipFill>
          <a:blip r:embed="rId1"/>
          <a:stretch/>
        </p:blipFill>
        <p:spPr>
          <a:xfrm>
            <a:off x="258120" y="2025000"/>
            <a:ext cx="3561840" cy="3983400"/>
          </a:xfrm>
          <a:prstGeom prst="rect">
            <a:avLst/>
          </a:prstGeom>
          <a:ln w="0">
            <a:noFill/>
          </a:ln>
        </p:spPr>
      </p:pic>
      <p:pic>
        <p:nvPicPr>
          <p:cNvPr id="226" name="" descr=""/>
          <p:cNvPicPr/>
          <p:nvPr/>
        </p:nvPicPr>
        <p:blipFill>
          <a:blip r:embed="rId2"/>
          <a:stretch/>
        </p:blipFill>
        <p:spPr>
          <a:xfrm>
            <a:off x="5885280" y="2057400"/>
            <a:ext cx="971640" cy="734760"/>
          </a:xfrm>
          <a:prstGeom prst="rect">
            <a:avLst/>
          </a:prstGeom>
          <a:ln w="0">
            <a:noFill/>
          </a:ln>
        </p:spPr>
      </p:pic>
      <p:sp>
        <p:nvSpPr>
          <p:cNvPr id="227" name=""/>
          <p:cNvSpPr/>
          <p:nvPr/>
        </p:nvSpPr>
        <p:spPr>
          <a:xfrm flipV="1">
            <a:off x="3657600" y="2743200"/>
            <a:ext cx="2286000" cy="68580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pic>
        <p:nvPicPr>
          <p:cNvPr id="228" name="" descr=""/>
          <p:cNvPicPr/>
          <p:nvPr/>
        </p:nvPicPr>
        <p:blipFill>
          <a:blip r:embed="rId3"/>
          <a:stretch/>
        </p:blipFill>
        <p:spPr>
          <a:xfrm>
            <a:off x="5915160" y="3254400"/>
            <a:ext cx="1627560" cy="630720"/>
          </a:xfrm>
          <a:prstGeom prst="rect">
            <a:avLst/>
          </a:prstGeom>
          <a:ln w="0">
            <a:noFill/>
          </a:ln>
        </p:spPr>
      </p:pic>
      <p:sp>
        <p:nvSpPr>
          <p:cNvPr id="229" name=""/>
          <p:cNvSpPr/>
          <p:nvPr/>
        </p:nvSpPr>
        <p:spPr>
          <a:xfrm flipV="1">
            <a:off x="3657600" y="3429000"/>
            <a:ext cx="2286000" cy="45720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pic>
        <p:nvPicPr>
          <p:cNvPr id="230" name="" descr=""/>
          <p:cNvPicPr/>
          <p:nvPr/>
        </p:nvPicPr>
        <p:blipFill>
          <a:blip r:embed="rId4"/>
          <a:stretch/>
        </p:blipFill>
        <p:spPr>
          <a:xfrm>
            <a:off x="4319280" y="4343400"/>
            <a:ext cx="4595040" cy="1166400"/>
          </a:xfrm>
          <a:prstGeom prst="rect">
            <a:avLst/>
          </a:prstGeom>
          <a:ln w="0">
            <a:noFill/>
          </a:ln>
        </p:spPr>
      </p:pic>
      <p:sp>
        <p:nvSpPr>
          <p:cNvPr id="231" name=""/>
          <p:cNvSpPr/>
          <p:nvPr/>
        </p:nvSpPr>
        <p:spPr>
          <a:xfrm>
            <a:off x="3657600" y="4114800"/>
            <a:ext cx="685800" cy="45720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232" name="Espace réservé du contenu 3"/>
          <p:cNvSpPr/>
          <p:nvPr/>
        </p:nvSpPr>
        <p:spPr>
          <a:xfrm>
            <a:off x="4343400" y="5486400"/>
            <a:ext cx="5942520" cy="503280"/>
          </a:xfrm>
          <a:prstGeom prst="rect">
            <a:avLst/>
          </a:prstGeom>
          <a:noFill/>
          <a:ln w="0">
            <a:noFill/>
          </a:ln>
        </p:spPr>
        <p:style>
          <a:lnRef idx="0"/>
          <a:fillRef idx="0"/>
          <a:effectRef idx="0"/>
          <a:fontRef idx="minor"/>
        </p:style>
        <p:txBody>
          <a:bodyPr lIns="90000" rIns="90000" tIns="45000" bIns="45000" anchor="t">
            <a:noAutofit/>
          </a:bodyPr>
          <a:p>
            <a:pPr marL="432000" indent="-324000" defTabSz="685800">
              <a:lnSpc>
                <a:spcPct val="100000"/>
              </a:lnSpc>
              <a:spcBef>
                <a:spcPts val="601"/>
              </a:spcBef>
              <a:buClr>
                <a:srgbClr val="000000"/>
              </a:buClr>
              <a:buSzPct val="45000"/>
              <a:buFont typeface="Wingdings" charset="2"/>
              <a:buChar char=""/>
            </a:pPr>
            <a:r>
              <a:rPr b="1" lang="fr-BE" sz="2200" spc="-1" strike="noStrike">
                <a:solidFill>
                  <a:schemeClr val="accent2"/>
                </a:solidFill>
                <a:latin typeface="Calibri"/>
                <a:ea typeface="DejaVu Sans"/>
              </a:rPr>
              <a:t>ISA = Interface SW/HW</a:t>
            </a:r>
            <a:endParaRPr b="0" lang="en-US" sz="2200" spc="-1" strike="noStrike">
              <a:solidFill>
                <a:srgbClr val="000000"/>
              </a:solidFill>
              <a:latin typeface="Arial"/>
            </a:endParaRPr>
          </a:p>
        </p:txBody>
      </p:sp>
    </p:spTree>
  </p:cSld>
  <mc:AlternateContent>
    <mc:Choice Requires="p14">
      <p:transition spd="slow" p14:dur="3000">
        <p:fade/>
      </p:transition>
    </mc:Choice>
    <mc:Fallback>
      <p:transition spd="slow">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3" name="" descr=""/>
          <p:cNvPicPr/>
          <p:nvPr/>
        </p:nvPicPr>
        <p:blipFill>
          <a:blip r:embed="rId1"/>
          <a:stretch/>
        </p:blipFill>
        <p:spPr>
          <a:xfrm>
            <a:off x="4572000" y="2286000"/>
            <a:ext cx="2970720" cy="3619440"/>
          </a:xfrm>
          <a:prstGeom prst="rect">
            <a:avLst/>
          </a:prstGeom>
          <a:ln w="0">
            <a:noFill/>
          </a:ln>
        </p:spPr>
      </p:pic>
      <p:sp>
        <p:nvSpPr>
          <p:cNvPr id="234" name="PlaceHolder 1"/>
          <p:cNvSpPr>
            <a:spLocks noGrp="1"/>
          </p:cNvSpPr>
          <p:nvPr>
            <p:ph type="title"/>
          </p:nvPr>
        </p:nvSpPr>
        <p:spPr>
          <a:xfrm>
            <a:off x="457200" y="61560"/>
            <a:ext cx="8226720" cy="9432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Architecture des ordinateurs</a:t>
            </a:r>
            <a:endParaRPr b="0" lang="en-US" sz="3200" spc="-1" strike="noStrike">
              <a:solidFill>
                <a:srgbClr val="000000"/>
              </a:solidFill>
              <a:latin typeface="Arial"/>
            </a:endParaRPr>
          </a:p>
        </p:txBody>
      </p:sp>
      <p:sp>
        <p:nvSpPr>
          <p:cNvPr id="235" name="PlaceHolder 2"/>
          <p:cNvSpPr>
            <a:spLocks noGrp="1"/>
          </p:cNvSpPr>
          <p:nvPr>
            <p:ph/>
          </p:nvPr>
        </p:nvSpPr>
        <p:spPr>
          <a:xfrm>
            <a:off x="410400" y="1363320"/>
            <a:ext cx="8226720" cy="481680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Architecture : Interface SW/HW</a:t>
            </a: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236" name="PlaceHolder 3"/>
          <p:cNvSpPr>
            <a:spLocks noGrp="1"/>
          </p:cNvSpPr>
          <p:nvPr>
            <p:ph type="ftr" idx="27"/>
          </p:nvPr>
        </p:nvSpPr>
        <p:spPr>
          <a:xfrm>
            <a:off x="2340000" y="6426000"/>
            <a:ext cx="4461120" cy="33696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Rappels</a:t>
            </a:r>
            <a:endParaRPr b="0" lang="en-US" sz="2400" spc="-1" strike="noStrike">
              <a:solidFill>
                <a:srgbClr val="000000"/>
              </a:solidFill>
              <a:latin typeface="Times New Roman"/>
            </a:endParaRPr>
          </a:p>
        </p:txBody>
      </p:sp>
      <p:sp>
        <p:nvSpPr>
          <p:cNvPr id="237" name="PlaceHolder 4"/>
          <p:cNvSpPr>
            <a:spLocks noGrp="1"/>
          </p:cNvSpPr>
          <p:nvPr>
            <p:ph type="sldNum" idx="28"/>
          </p:nvPr>
        </p:nvSpPr>
        <p:spPr>
          <a:xfrm>
            <a:off x="7020000" y="6426000"/>
            <a:ext cx="1078200" cy="33696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E9AFB47D-C28A-4FDC-9F39-F60000323707}"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pic>
        <p:nvPicPr>
          <p:cNvPr id="238" name="" descr=""/>
          <p:cNvPicPr/>
          <p:nvPr/>
        </p:nvPicPr>
        <p:blipFill>
          <a:blip r:embed="rId2"/>
          <a:stretch/>
        </p:blipFill>
        <p:spPr>
          <a:xfrm>
            <a:off x="258120" y="2025000"/>
            <a:ext cx="3561840" cy="3983400"/>
          </a:xfrm>
          <a:prstGeom prst="rect">
            <a:avLst/>
          </a:prstGeom>
          <a:ln w="0">
            <a:noFill/>
          </a:ln>
        </p:spPr>
      </p:pic>
      <p:sp>
        <p:nvSpPr>
          <p:cNvPr id="239" name=""/>
          <p:cNvSpPr/>
          <p:nvPr/>
        </p:nvSpPr>
        <p:spPr>
          <a:xfrm>
            <a:off x="3690000" y="4340520"/>
            <a:ext cx="1339200" cy="917280"/>
          </a:xfrm>
          <a:prstGeom prst="line">
            <a:avLst/>
          </a:prstGeom>
          <a:ln w="0">
            <a:solidFill>
              <a:srgbClr val="3465a4"/>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a typeface="DejaVu Sans"/>
            </a:endParaRPr>
          </a:p>
        </p:txBody>
      </p:sp>
      <p:sp>
        <p:nvSpPr>
          <p:cNvPr id="240" name="Espace réservé du contenu 1"/>
          <p:cNvSpPr/>
          <p:nvPr/>
        </p:nvSpPr>
        <p:spPr>
          <a:xfrm>
            <a:off x="4343400" y="5896440"/>
            <a:ext cx="5942520" cy="503280"/>
          </a:xfrm>
          <a:prstGeom prst="rect">
            <a:avLst/>
          </a:prstGeom>
          <a:noFill/>
          <a:ln w="0">
            <a:noFill/>
          </a:ln>
        </p:spPr>
        <p:style>
          <a:lnRef idx="0"/>
          <a:fillRef idx="0"/>
          <a:effectRef idx="0"/>
          <a:fontRef idx="minor"/>
        </p:style>
        <p:txBody>
          <a:bodyPr lIns="90000" rIns="90000" tIns="45000" bIns="45000" anchor="t">
            <a:noAutofit/>
          </a:bodyPr>
          <a:p>
            <a:pPr marL="432000" indent="-324000" defTabSz="685800">
              <a:lnSpc>
                <a:spcPct val="100000"/>
              </a:lnSpc>
              <a:spcBef>
                <a:spcPts val="601"/>
              </a:spcBef>
              <a:buClr>
                <a:srgbClr val="000000"/>
              </a:buClr>
              <a:buSzPct val="45000"/>
              <a:buFont typeface="Wingdings" charset="2"/>
              <a:buChar char=""/>
            </a:pPr>
            <a:r>
              <a:rPr b="1" lang="fr-BE" sz="2200" spc="-1" strike="noStrike">
                <a:solidFill>
                  <a:schemeClr val="accent2"/>
                </a:solidFill>
                <a:latin typeface="Calibri"/>
                <a:ea typeface="DejaVu Sans"/>
              </a:rPr>
              <a:t>Instructions + Données</a:t>
            </a:r>
            <a:endParaRPr b="0" lang="en-US" sz="2200" spc="-1" strike="noStrike">
              <a:solidFill>
                <a:srgbClr val="000000"/>
              </a:solidFill>
              <a:latin typeface="Arial"/>
            </a:endParaRPr>
          </a:p>
        </p:txBody>
      </p:sp>
    </p:spTree>
  </p:cSld>
  <mc:AlternateContent>
    <mc:Choice Requires="p14">
      <p:transition spd="slow" p14:dur="3000">
        <p:fade/>
      </p:transition>
    </mc:Choice>
    <mc:Fallback>
      <p:transition spd="slow">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61560"/>
            <a:ext cx="8226720" cy="9432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Architecture des ordinateurs</a:t>
            </a:r>
            <a:endParaRPr b="0" lang="en-US" sz="3200" spc="-1" strike="noStrike">
              <a:solidFill>
                <a:srgbClr val="000000"/>
              </a:solidFill>
              <a:latin typeface="Arial"/>
            </a:endParaRPr>
          </a:p>
        </p:txBody>
      </p:sp>
      <p:sp>
        <p:nvSpPr>
          <p:cNvPr id="242" name="PlaceHolder 2"/>
          <p:cNvSpPr>
            <a:spLocks noGrp="1"/>
          </p:cNvSpPr>
          <p:nvPr>
            <p:ph/>
          </p:nvPr>
        </p:nvSpPr>
        <p:spPr>
          <a:xfrm>
            <a:off x="418320" y="1355040"/>
            <a:ext cx="8226720" cy="481680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Architecture : modèle général</a:t>
            </a: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243" name="PlaceHolder 3"/>
          <p:cNvSpPr>
            <a:spLocks noGrp="1"/>
          </p:cNvSpPr>
          <p:nvPr>
            <p:ph type="ftr" idx="29"/>
          </p:nvPr>
        </p:nvSpPr>
        <p:spPr>
          <a:xfrm>
            <a:off x="2340000" y="6426000"/>
            <a:ext cx="4461120" cy="33696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Rappels</a:t>
            </a:r>
            <a:endParaRPr b="0" lang="en-US" sz="2400" spc="-1" strike="noStrike">
              <a:solidFill>
                <a:srgbClr val="000000"/>
              </a:solidFill>
              <a:latin typeface="Times New Roman"/>
            </a:endParaRPr>
          </a:p>
        </p:txBody>
      </p:sp>
      <p:sp>
        <p:nvSpPr>
          <p:cNvPr id="244" name="PlaceHolder 4"/>
          <p:cNvSpPr>
            <a:spLocks noGrp="1"/>
          </p:cNvSpPr>
          <p:nvPr>
            <p:ph type="sldNum" idx="30"/>
          </p:nvPr>
        </p:nvSpPr>
        <p:spPr>
          <a:xfrm>
            <a:off x="7020000" y="6426000"/>
            <a:ext cx="1078200" cy="33696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86D59380-F1ED-46EC-8B5C-102798925B3D}"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
        <p:nvSpPr>
          <p:cNvPr id="245" name="Rectangle à coins arrondis 13"/>
          <p:cNvSpPr/>
          <p:nvPr/>
        </p:nvSpPr>
        <p:spPr>
          <a:xfrm>
            <a:off x="2171880" y="3289320"/>
            <a:ext cx="4227840" cy="1738440"/>
          </a:xfrm>
          <a:prstGeom prst="roundRect">
            <a:avLst>
              <a:gd name="adj" fmla="val 8638"/>
            </a:avLst>
          </a:prstGeom>
          <a:gradFill rotWithShape="0">
            <a:gsLst>
              <a:gs pos="0">
                <a:srgbClr val="9da2ba"/>
              </a:gs>
              <a:gs pos="50000">
                <a:srgbClr val="9095af"/>
              </a:gs>
              <a:gs pos="100000">
                <a:srgbClr val="7b82a5"/>
              </a:gs>
            </a:gsLst>
            <a:lin ang="5400000"/>
          </a:gradFill>
          <a:ln>
            <a:noFill/>
          </a:ln>
        </p:spPr>
        <p:style>
          <a:lnRef idx="1">
            <a:schemeClr val="accent1"/>
          </a:lnRef>
          <a:fillRef idx="2">
            <a:schemeClr val="accent1"/>
          </a:fillRef>
          <a:effectRef idx="1">
            <a:schemeClr val="accent1"/>
          </a:effectRef>
          <a:fontRef idx="minor"/>
        </p:style>
        <p:txBody>
          <a:bodyPr numCol="1" spcCol="0" lIns="0" rIns="0" tIns="0" bIns="0" anchor="t">
            <a:noAutofit/>
          </a:bodyPr>
          <a:p>
            <a:pPr algn="ctr" defTabSz="914400">
              <a:lnSpc>
                <a:spcPct val="100000"/>
              </a:lnSpc>
              <a:tabLst>
                <a:tab algn="l" pos="0"/>
              </a:tabLst>
            </a:pPr>
            <a:r>
              <a:rPr b="1" lang="fr-BE" sz="1800" spc="-1" strike="noStrike">
                <a:solidFill>
                  <a:schemeClr val="dk1"/>
                </a:solidFill>
                <a:latin typeface="Arial"/>
                <a:ea typeface="DejaVu Sans"/>
              </a:rPr>
              <a:t>Unité Centrale – Processeur (CPU)</a:t>
            </a:r>
            <a:endParaRPr b="0" lang="en-US" sz="1800" spc="-1" strike="noStrike">
              <a:solidFill>
                <a:srgbClr val="000000"/>
              </a:solidFill>
              <a:latin typeface="Arial"/>
            </a:endParaRPr>
          </a:p>
        </p:txBody>
      </p:sp>
      <p:sp>
        <p:nvSpPr>
          <p:cNvPr id="246" name="Rectangle à coins arrondis 15"/>
          <p:cNvSpPr/>
          <p:nvPr/>
        </p:nvSpPr>
        <p:spPr>
          <a:xfrm>
            <a:off x="2171880" y="5632560"/>
            <a:ext cx="4227840" cy="538560"/>
          </a:xfrm>
          <a:prstGeom prst="roundRect">
            <a:avLst>
              <a:gd name="adj" fmla="val 16667"/>
            </a:avLst>
          </a:prstGeom>
          <a:gradFill rotWithShape="0">
            <a:gsLst>
              <a:gs pos="0">
                <a:srgbClr val="afc29d"/>
              </a:gs>
              <a:gs pos="50000">
                <a:srgbClr val="a3b790"/>
              </a:gs>
              <a:gs pos="100000">
                <a:srgbClr val="95af7c"/>
              </a:gs>
            </a:gsLst>
            <a:lin ang="5400000"/>
          </a:gradFill>
          <a:ln>
            <a:noFill/>
          </a:ln>
        </p:spPr>
        <p:style>
          <a:lnRef idx="1">
            <a:schemeClr val="accent3"/>
          </a:lnRef>
          <a:fillRef idx="2">
            <a:schemeClr val="accent3"/>
          </a:fillRef>
          <a:effectRef idx="1">
            <a:schemeClr val="accent3"/>
          </a:effectRef>
          <a:fontRef idx="minor"/>
        </p:style>
        <p:txBody>
          <a:bodyPr numCol="1" spcCol="0" lIns="0" rIns="0" tIns="0" bIns="0" anchor="ctr">
            <a:noAutofit/>
          </a:bodyPr>
          <a:p>
            <a:pPr algn="ctr" defTabSz="914400">
              <a:lnSpc>
                <a:spcPct val="100000"/>
              </a:lnSpc>
              <a:tabLst>
                <a:tab algn="l" pos="0"/>
              </a:tabLst>
            </a:pPr>
            <a:r>
              <a:rPr b="1" lang="fr-BE" sz="1800" spc="-1" strike="noStrike">
                <a:solidFill>
                  <a:schemeClr val="dk1"/>
                </a:solidFill>
                <a:latin typeface="Arial"/>
                <a:ea typeface="DejaVu Sans"/>
              </a:rPr>
              <a:t>Mémoire</a:t>
            </a:r>
            <a:endParaRPr b="0" lang="en-US" sz="1800" spc="-1" strike="noStrike">
              <a:solidFill>
                <a:srgbClr val="000000"/>
              </a:solidFill>
              <a:latin typeface="Arial"/>
            </a:endParaRPr>
          </a:p>
        </p:txBody>
      </p:sp>
      <p:sp>
        <p:nvSpPr>
          <p:cNvPr id="247" name="Rectangle à coins arrondis 16"/>
          <p:cNvSpPr/>
          <p:nvPr/>
        </p:nvSpPr>
        <p:spPr>
          <a:xfrm>
            <a:off x="2349720" y="3784680"/>
            <a:ext cx="1839960" cy="1052640"/>
          </a:xfrm>
          <a:prstGeom prst="roundRect">
            <a:avLst>
              <a:gd name="adj" fmla="val 16667"/>
            </a:avLst>
          </a:prstGeom>
          <a:gradFill rotWithShape="0">
            <a:gsLst>
              <a:gs pos="0">
                <a:srgbClr val="e8b09d"/>
              </a:gs>
              <a:gs pos="50000">
                <a:srgbClr val="dfa490"/>
              </a:gs>
              <a:gs pos="100000">
                <a:srgbClr val="dc967b"/>
              </a:gs>
            </a:gsLst>
            <a:lin ang="5400000"/>
          </a:gradFill>
          <a:ln>
            <a:noFill/>
          </a:ln>
        </p:spPr>
        <p:style>
          <a:lnRef idx="1">
            <a:schemeClr val="accent5"/>
          </a:lnRef>
          <a:fillRef idx="2">
            <a:schemeClr val="accent5"/>
          </a:fillRef>
          <a:effectRef idx="1">
            <a:schemeClr val="accent5"/>
          </a:effectRef>
          <a:fontRef idx="minor"/>
        </p:style>
        <p:txBody>
          <a:bodyPr numCol="1" spcCol="0" lIns="0" rIns="0" tIns="0" bIns="0" anchor="ctr">
            <a:noAutofit/>
          </a:bodyPr>
          <a:p>
            <a:pPr algn="ctr" defTabSz="914400">
              <a:lnSpc>
                <a:spcPct val="100000"/>
              </a:lnSpc>
              <a:tabLst>
                <a:tab algn="l" pos="0"/>
              </a:tabLst>
            </a:pPr>
            <a:r>
              <a:rPr b="1" lang="fr-BE" sz="1800" spc="-1" strike="noStrike">
                <a:solidFill>
                  <a:schemeClr val="dk1"/>
                </a:solidFill>
                <a:latin typeface="Arial"/>
                <a:ea typeface="DejaVu Sans"/>
              </a:rPr>
              <a:t>Unité Arithmétique et Logique</a:t>
            </a:r>
            <a:endParaRPr b="0" lang="en-US" sz="1800" spc="-1" strike="noStrike">
              <a:solidFill>
                <a:srgbClr val="000000"/>
              </a:solidFill>
              <a:latin typeface="Arial"/>
            </a:endParaRPr>
          </a:p>
          <a:p>
            <a:pPr algn="ctr" defTabSz="914400">
              <a:lnSpc>
                <a:spcPct val="100000"/>
              </a:lnSpc>
              <a:tabLst>
                <a:tab algn="l" pos="0"/>
              </a:tabLst>
            </a:pPr>
            <a:r>
              <a:rPr b="1" lang="fr-BE" sz="1800" spc="-1" strike="noStrike">
                <a:solidFill>
                  <a:schemeClr val="dk1"/>
                </a:solidFill>
                <a:latin typeface="Arial"/>
                <a:ea typeface="DejaVu Sans"/>
              </a:rPr>
              <a:t>(ALU)</a:t>
            </a:r>
            <a:endParaRPr b="0" lang="en-US" sz="1800" spc="-1" strike="noStrike">
              <a:solidFill>
                <a:srgbClr val="000000"/>
              </a:solidFill>
              <a:latin typeface="Arial"/>
            </a:endParaRPr>
          </a:p>
        </p:txBody>
      </p:sp>
      <p:sp>
        <p:nvSpPr>
          <p:cNvPr id="248" name="Rectangle à coins arrondis 17"/>
          <p:cNvSpPr/>
          <p:nvPr/>
        </p:nvSpPr>
        <p:spPr>
          <a:xfrm>
            <a:off x="4337280" y="3771720"/>
            <a:ext cx="1839960" cy="1052640"/>
          </a:xfrm>
          <a:prstGeom prst="roundRect">
            <a:avLst>
              <a:gd name="adj" fmla="val 16667"/>
            </a:avLst>
          </a:prstGeom>
          <a:gradFill rotWithShape="0">
            <a:gsLst>
              <a:gs pos="0">
                <a:srgbClr val="e8b09d"/>
              </a:gs>
              <a:gs pos="50000">
                <a:srgbClr val="dfa490"/>
              </a:gs>
              <a:gs pos="100000">
                <a:srgbClr val="dc967b"/>
              </a:gs>
            </a:gsLst>
            <a:lin ang="5400000"/>
          </a:gradFill>
          <a:ln>
            <a:noFill/>
          </a:ln>
        </p:spPr>
        <p:style>
          <a:lnRef idx="1">
            <a:schemeClr val="accent5"/>
          </a:lnRef>
          <a:fillRef idx="2">
            <a:schemeClr val="accent5"/>
          </a:fillRef>
          <a:effectRef idx="1">
            <a:schemeClr val="accent5"/>
          </a:effectRef>
          <a:fontRef idx="minor"/>
        </p:style>
        <p:txBody>
          <a:bodyPr numCol="1" spcCol="0" lIns="0" rIns="0" tIns="0" bIns="0" anchor="ctr">
            <a:noAutofit/>
          </a:bodyPr>
          <a:p>
            <a:pPr algn="ctr" defTabSz="914400">
              <a:lnSpc>
                <a:spcPct val="100000"/>
              </a:lnSpc>
              <a:tabLst>
                <a:tab algn="l" pos="0"/>
              </a:tabLst>
            </a:pPr>
            <a:r>
              <a:rPr b="1" lang="fr-BE" sz="1800" spc="-1" strike="noStrike">
                <a:solidFill>
                  <a:schemeClr val="dk1"/>
                </a:solidFill>
                <a:latin typeface="Arial"/>
                <a:ea typeface="DejaVu Sans"/>
              </a:rPr>
              <a:t>Unité de Commande</a:t>
            </a:r>
            <a:endParaRPr b="0" lang="en-US" sz="1800" spc="-1" strike="noStrike">
              <a:solidFill>
                <a:srgbClr val="000000"/>
              </a:solidFill>
              <a:latin typeface="Arial"/>
            </a:endParaRPr>
          </a:p>
          <a:p>
            <a:pPr algn="ctr" defTabSz="914400">
              <a:lnSpc>
                <a:spcPct val="100000"/>
              </a:lnSpc>
              <a:tabLst>
                <a:tab algn="l" pos="0"/>
              </a:tabLst>
            </a:pPr>
            <a:r>
              <a:rPr b="1" lang="fr-BE" sz="1800" spc="-1" strike="noStrike">
                <a:solidFill>
                  <a:schemeClr val="dk1"/>
                </a:solidFill>
                <a:latin typeface="Arial"/>
                <a:ea typeface="DejaVu Sans"/>
              </a:rPr>
              <a:t>(Control Unit)</a:t>
            </a:r>
            <a:endParaRPr b="0" lang="en-US" sz="1800" spc="-1" strike="noStrike">
              <a:solidFill>
                <a:srgbClr val="000000"/>
              </a:solidFill>
              <a:latin typeface="Arial"/>
            </a:endParaRPr>
          </a:p>
        </p:txBody>
      </p:sp>
      <p:sp>
        <p:nvSpPr>
          <p:cNvPr id="249" name="Double flèche horizontale 5"/>
          <p:cNvSpPr/>
          <p:nvPr/>
        </p:nvSpPr>
        <p:spPr>
          <a:xfrm rot="5400000">
            <a:off x="3006000" y="5144760"/>
            <a:ext cx="538560" cy="358560"/>
          </a:xfrm>
          <a:prstGeom prst="leftRightArrow">
            <a:avLst>
              <a:gd name="adj1" fmla="val 50000"/>
              <a:gd name="adj2" fmla="val 50000"/>
            </a:avLst>
          </a:prstGeom>
          <a:gradFill rotWithShape="0">
            <a:gsLst>
              <a:gs pos="0">
                <a:srgbClr val="4c90c9"/>
              </a:gs>
              <a:gs pos="50000">
                <a:srgbClr val="0f83c6"/>
              </a:gs>
              <a:gs pos="100000">
                <a:srgbClr val="0577b8"/>
              </a:gs>
            </a:gsLst>
            <a:lin ang="10800000"/>
          </a:gradFill>
          <a:ln w="0">
            <a:noFill/>
          </a:ln>
          <a:effectLst>
            <a:outerShdw algn="ctr" blurRad="57240" dir="5400000" dist="19080" rotWithShape="0">
              <a:srgbClr val="000000">
                <a:alpha val="63000"/>
              </a:srgbClr>
            </a:outerShdw>
          </a:effectLst>
        </p:spPr>
        <p:style>
          <a:lnRef idx="0">
            <a:schemeClr val="accent2"/>
          </a:lnRef>
          <a:fillRef idx="3">
            <a:schemeClr val="accent2"/>
          </a:fillRef>
          <a:effectRef idx="3">
            <a:schemeClr val="accent2"/>
          </a:effectRef>
          <a:fontRef idx="minor"/>
        </p:style>
        <p:txBody>
          <a:bodyPr numCol="1" spcCol="0" lIns="0" rIns="0" tIns="0" bIns="0" anchor="t">
            <a:noAutofit/>
          </a:bodyPr>
          <a:p>
            <a:pPr>
              <a:lnSpc>
                <a:spcPct val="100000"/>
              </a:lnSpc>
            </a:pPr>
            <a:endParaRPr b="1" lang="fr-BE" sz="1800" spc="-1" strike="noStrike">
              <a:solidFill>
                <a:schemeClr val="dk1"/>
              </a:solidFill>
              <a:latin typeface="Arial"/>
              <a:ea typeface="DejaVu Sans"/>
            </a:endParaRPr>
          </a:p>
        </p:txBody>
      </p:sp>
      <p:sp>
        <p:nvSpPr>
          <p:cNvPr id="250" name="Double flèche horizontale 6"/>
          <p:cNvSpPr/>
          <p:nvPr/>
        </p:nvSpPr>
        <p:spPr>
          <a:xfrm rot="5400000">
            <a:off x="4993560" y="5144760"/>
            <a:ext cx="538560" cy="358560"/>
          </a:xfrm>
          <a:prstGeom prst="leftRightArrow">
            <a:avLst>
              <a:gd name="adj1" fmla="val 50000"/>
              <a:gd name="adj2" fmla="val 50000"/>
            </a:avLst>
          </a:prstGeom>
          <a:gradFill rotWithShape="0">
            <a:gsLst>
              <a:gs pos="0">
                <a:srgbClr val="4c90c9"/>
              </a:gs>
              <a:gs pos="50000">
                <a:srgbClr val="0f83c6"/>
              </a:gs>
              <a:gs pos="100000">
                <a:srgbClr val="0577b8"/>
              </a:gs>
            </a:gsLst>
            <a:lin ang="10800000"/>
          </a:gradFill>
          <a:ln w="0">
            <a:noFill/>
          </a:ln>
          <a:effectLst>
            <a:outerShdw algn="ctr" blurRad="57240" dir="5400000" dist="19080" rotWithShape="0">
              <a:srgbClr val="000000">
                <a:alpha val="63000"/>
              </a:srgbClr>
            </a:outerShdw>
          </a:effectLst>
        </p:spPr>
        <p:style>
          <a:lnRef idx="0">
            <a:schemeClr val="accent2"/>
          </a:lnRef>
          <a:fillRef idx="3">
            <a:schemeClr val="accent2"/>
          </a:fillRef>
          <a:effectRef idx="3">
            <a:schemeClr val="accent2"/>
          </a:effectRef>
          <a:fontRef idx="minor"/>
        </p:style>
        <p:txBody>
          <a:bodyPr numCol="1" spcCol="0" lIns="0" rIns="0" tIns="0" bIns="0" anchor="t">
            <a:noAutofit/>
          </a:bodyPr>
          <a:p>
            <a:pPr>
              <a:lnSpc>
                <a:spcPct val="100000"/>
              </a:lnSpc>
            </a:pPr>
            <a:endParaRPr b="1" lang="fr-BE" sz="1800" spc="-1" strike="noStrike">
              <a:solidFill>
                <a:schemeClr val="dk1"/>
              </a:solidFill>
              <a:latin typeface="Arial"/>
              <a:ea typeface="DejaVu Sans"/>
            </a:endParaRPr>
          </a:p>
        </p:txBody>
      </p:sp>
      <p:sp>
        <p:nvSpPr>
          <p:cNvPr id="251" name="Rectangle à coins arrondis 18"/>
          <p:cNvSpPr/>
          <p:nvPr/>
        </p:nvSpPr>
        <p:spPr>
          <a:xfrm>
            <a:off x="2171880" y="2057400"/>
            <a:ext cx="2017800" cy="671760"/>
          </a:xfrm>
          <a:prstGeom prst="roundRect">
            <a:avLst>
              <a:gd name="adj" fmla="val 16667"/>
            </a:avLst>
          </a:prstGeom>
          <a:gradFill rotWithShape="0">
            <a:gsLst>
              <a:gs pos="0">
                <a:srgbClr val="b5dcf5"/>
              </a:gs>
              <a:gs pos="50000">
                <a:srgbClr val="a7d5f2"/>
              </a:gs>
              <a:gs pos="100000">
                <a:srgbClr val="97d0f3"/>
              </a:gs>
            </a:gsLst>
            <a:lin ang="5400000"/>
          </a:gradFill>
          <a:ln>
            <a:noFill/>
          </a:ln>
        </p:spPr>
        <p:style>
          <a:lnRef idx="1">
            <a:schemeClr val="accent6"/>
          </a:lnRef>
          <a:fillRef idx="2">
            <a:schemeClr val="accent6"/>
          </a:fillRef>
          <a:effectRef idx="1">
            <a:schemeClr val="accent6"/>
          </a:effectRef>
          <a:fontRef idx="minor"/>
        </p:style>
        <p:txBody>
          <a:bodyPr numCol="1" spcCol="0" lIns="0" rIns="0" tIns="0" bIns="0" anchor="ctr">
            <a:noAutofit/>
          </a:bodyPr>
          <a:p>
            <a:pPr algn="ctr" defTabSz="914400">
              <a:lnSpc>
                <a:spcPct val="100000"/>
              </a:lnSpc>
              <a:tabLst>
                <a:tab algn="l" pos="0"/>
              </a:tabLst>
            </a:pPr>
            <a:r>
              <a:rPr b="1" lang="fr-BE" sz="1800" spc="-1" strike="noStrike">
                <a:solidFill>
                  <a:schemeClr val="dk1"/>
                </a:solidFill>
                <a:latin typeface="Arial"/>
                <a:ea typeface="DejaVu Sans"/>
              </a:rPr>
              <a:t>Entrée</a:t>
            </a:r>
            <a:endParaRPr b="0" lang="en-US" sz="1800" spc="-1" strike="noStrike">
              <a:solidFill>
                <a:srgbClr val="000000"/>
              </a:solidFill>
              <a:latin typeface="Arial"/>
            </a:endParaRPr>
          </a:p>
        </p:txBody>
      </p:sp>
      <p:sp>
        <p:nvSpPr>
          <p:cNvPr id="252" name="Rectangle à coins arrondis 19"/>
          <p:cNvSpPr/>
          <p:nvPr/>
        </p:nvSpPr>
        <p:spPr>
          <a:xfrm>
            <a:off x="4337280" y="2063880"/>
            <a:ext cx="2062440" cy="671760"/>
          </a:xfrm>
          <a:prstGeom prst="roundRect">
            <a:avLst>
              <a:gd name="adj" fmla="val 16667"/>
            </a:avLst>
          </a:prstGeom>
          <a:gradFill rotWithShape="0">
            <a:gsLst>
              <a:gs pos="0">
                <a:srgbClr val="b5dcf5"/>
              </a:gs>
              <a:gs pos="50000">
                <a:srgbClr val="a7d5f2"/>
              </a:gs>
              <a:gs pos="100000">
                <a:srgbClr val="97d0f3"/>
              </a:gs>
            </a:gsLst>
            <a:lin ang="5400000"/>
          </a:gradFill>
          <a:ln>
            <a:noFill/>
          </a:ln>
        </p:spPr>
        <p:style>
          <a:lnRef idx="1">
            <a:schemeClr val="accent6"/>
          </a:lnRef>
          <a:fillRef idx="2">
            <a:schemeClr val="accent6"/>
          </a:fillRef>
          <a:effectRef idx="1">
            <a:schemeClr val="accent6"/>
          </a:effectRef>
          <a:fontRef idx="minor"/>
        </p:style>
        <p:txBody>
          <a:bodyPr numCol="1" spcCol="0" lIns="0" rIns="0" tIns="0" bIns="0" anchor="ctr">
            <a:noAutofit/>
          </a:bodyPr>
          <a:p>
            <a:pPr algn="ctr" defTabSz="914400">
              <a:lnSpc>
                <a:spcPct val="100000"/>
              </a:lnSpc>
              <a:tabLst>
                <a:tab algn="l" pos="0"/>
              </a:tabLst>
            </a:pPr>
            <a:r>
              <a:rPr b="1" lang="fr-BE" sz="1800" spc="-1" strike="noStrike">
                <a:solidFill>
                  <a:schemeClr val="dk1"/>
                </a:solidFill>
                <a:latin typeface="Arial"/>
                <a:ea typeface="DejaVu Sans"/>
              </a:rPr>
              <a:t>Sortie</a:t>
            </a:r>
            <a:endParaRPr b="0" lang="en-US" sz="1800" spc="-1" strike="noStrike">
              <a:solidFill>
                <a:srgbClr val="000000"/>
              </a:solidFill>
              <a:latin typeface="Arial"/>
            </a:endParaRPr>
          </a:p>
        </p:txBody>
      </p:sp>
      <p:sp>
        <p:nvSpPr>
          <p:cNvPr id="253" name="Flèche vers le bas 5"/>
          <p:cNvSpPr/>
          <p:nvPr/>
        </p:nvSpPr>
        <p:spPr>
          <a:xfrm>
            <a:off x="3069000" y="2787480"/>
            <a:ext cx="366840" cy="466560"/>
          </a:xfrm>
          <a:prstGeom prst="downArrow">
            <a:avLst>
              <a:gd name="adj1" fmla="val 50000"/>
              <a:gd name="adj2" fmla="val 50000"/>
            </a:avLst>
          </a:prstGeom>
          <a:gradFill rotWithShape="0">
            <a:gsLst>
              <a:gs pos="0">
                <a:srgbClr val="4c90c9"/>
              </a:gs>
              <a:gs pos="50000">
                <a:srgbClr val="0f83c6"/>
              </a:gs>
              <a:gs pos="100000">
                <a:srgbClr val="0577b8"/>
              </a:gs>
            </a:gsLst>
            <a:lin ang="5400000"/>
          </a:gradFill>
          <a:ln w="0">
            <a:noFill/>
          </a:ln>
          <a:effectLst>
            <a:outerShdw algn="ctr" blurRad="57240" dir="5400000" dist="19080" rotWithShape="0">
              <a:srgbClr val="000000">
                <a:alpha val="63000"/>
              </a:srgbClr>
            </a:outerShdw>
          </a:effectLst>
        </p:spPr>
        <p:style>
          <a:lnRef idx="0">
            <a:schemeClr val="accent2"/>
          </a:lnRef>
          <a:fillRef idx="3">
            <a:schemeClr val="accent2"/>
          </a:fillRef>
          <a:effectRef idx="3">
            <a:schemeClr val="accent2"/>
          </a:effectRef>
          <a:fontRef idx="minor"/>
        </p:style>
        <p:txBody>
          <a:bodyPr numCol="1" spcCol="0" lIns="0" rIns="0" tIns="0" bIns="0" anchor="t">
            <a:noAutofit/>
          </a:bodyPr>
          <a:p>
            <a:pPr>
              <a:lnSpc>
                <a:spcPct val="100000"/>
              </a:lnSpc>
            </a:pPr>
            <a:endParaRPr b="1" lang="fr-BE" sz="1800" spc="-1" strike="noStrike">
              <a:solidFill>
                <a:schemeClr val="dk1"/>
              </a:solidFill>
              <a:latin typeface="Arial"/>
              <a:ea typeface="DejaVu Sans"/>
            </a:endParaRPr>
          </a:p>
        </p:txBody>
      </p:sp>
      <p:sp>
        <p:nvSpPr>
          <p:cNvPr id="254" name="Flèche vers le bas 6"/>
          <p:cNvSpPr/>
          <p:nvPr/>
        </p:nvSpPr>
        <p:spPr>
          <a:xfrm rot="10800000">
            <a:off x="5040360" y="2781720"/>
            <a:ext cx="366840" cy="466560"/>
          </a:xfrm>
          <a:prstGeom prst="downArrow">
            <a:avLst>
              <a:gd name="adj1" fmla="val 50000"/>
              <a:gd name="adj2" fmla="val 50000"/>
            </a:avLst>
          </a:prstGeom>
          <a:gradFill rotWithShape="0">
            <a:gsLst>
              <a:gs pos="0">
                <a:srgbClr val="4c90c9"/>
              </a:gs>
              <a:gs pos="50000">
                <a:srgbClr val="0f83c6"/>
              </a:gs>
              <a:gs pos="100000">
                <a:srgbClr val="0577b8"/>
              </a:gs>
            </a:gsLst>
            <a:lin ang="16200000"/>
          </a:gradFill>
          <a:ln w="0">
            <a:noFill/>
          </a:ln>
          <a:effectLst>
            <a:outerShdw algn="ctr" blurRad="57240" dir="5400000" dist="19080" rotWithShape="0">
              <a:srgbClr val="000000">
                <a:alpha val="63000"/>
              </a:srgbClr>
            </a:outerShdw>
          </a:effectLst>
        </p:spPr>
        <p:style>
          <a:lnRef idx="0">
            <a:schemeClr val="accent2"/>
          </a:lnRef>
          <a:fillRef idx="3">
            <a:schemeClr val="accent2"/>
          </a:fillRef>
          <a:effectRef idx="3">
            <a:schemeClr val="accent2"/>
          </a:effectRef>
          <a:fontRef idx="minor"/>
        </p:style>
        <p:txBody>
          <a:bodyPr numCol="1" spcCol="0" lIns="0" rIns="0" tIns="0" bIns="0" anchor="t">
            <a:noAutofit/>
          </a:bodyPr>
          <a:p>
            <a:pPr>
              <a:lnSpc>
                <a:spcPct val="100000"/>
              </a:lnSpc>
            </a:pPr>
            <a:endParaRPr b="1" lang="fr-BE" sz="1800" spc="-1" strike="noStrike">
              <a:solidFill>
                <a:schemeClr val="dk1"/>
              </a:solidFill>
              <a:latin typeface="Arial"/>
              <a:ea typeface="DejaVu Sans"/>
            </a:endParaRPr>
          </a:p>
        </p:txBody>
      </p:sp>
    </p:spTree>
  </p:cSld>
  <mc:AlternateContent>
    <mc:Choice Requires="p14">
      <p:transition spd="slow" p14:dur="3000">
        <p:fade/>
      </p:transition>
    </mc:Choice>
    <mc:Fallback>
      <p:transition spd="slow">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61560"/>
            <a:ext cx="8226720" cy="9432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Architecture des ordinateurs</a:t>
            </a:r>
            <a:endParaRPr b="0" lang="en-US" sz="3200" spc="-1" strike="noStrike">
              <a:solidFill>
                <a:srgbClr val="000000"/>
              </a:solidFill>
              <a:latin typeface="Arial"/>
            </a:endParaRPr>
          </a:p>
        </p:txBody>
      </p:sp>
      <p:sp>
        <p:nvSpPr>
          <p:cNvPr id="256" name="PlaceHolder 2"/>
          <p:cNvSpPr>
            <a:spLocks noGrp="1"/>
          </p:cNvSpPr>
          <p:nvPr>
            <p:ph/>
          </p:nvPr>
        </p:nvSpPr>
        <p:spPr>
          <a:xfrm>
            <a:off x="410400" y="1363320"/>
            <a:ext cx="8226720" cy="481680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Architectures : 2 modèles</a:t>
            </a: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257" name="PlaceHolder 3"/>
          <p:cNvSpPr>
            <a:spLocks noGrp="1"/>
          </p:cNvSpPr>
          <p:nvPr>
            <p:ph type="ftr" idx="31"/>
          </p:nvPr>
        </p:nvSpPr>
        <p:spPr>
          <a:xfrm>
            <a:off x="2340000" y="6426000"/>
            <a:ext cx="4461120" cy="33696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Rappels</a:t>
            </a:r>
            <a:endParaRPr b="0" lang="en-US" sz="2400" spc="-1" strike="noStrike">
              <a:solidFill>
                <a:srgbClr val="000000"/>
              </a:solidFill>
              <a:latin typeface="Times New Roman"/>
            </a:endParaRPr>
          </a:p>
        </p:txBody>
      </p:sp>
      <p:sp>
        <p:nvSpPr>
          <p:cNvPr id="258" name="PlaceHolder 4"/>
          <p:cNvSpPr>
            <a:spLocks noGrp="1"/>
          </p:cNvSpPr>
          <p:nvPr>
            <p:ph type="sldNum" idx="32"/>
          </p:nvPr>
        </p:nvSpPr>
        <p:spPr>
          <a:xfrm>
            <a:off x="7020000" y="6426000"/>
            <a:ext cx="1078200" cy="33696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DFA25CC9-ADEF-4344-B260-8A6851027F96}"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
        <p:nvSpPr>
          <p:cNvPr id="259" name="Rectangle à coins arrondis 7"/>
          <p:cNvSpPr/>
          <p:nvPr/>
        </p:nvSpPr>
        <p:spPr>
          <a:xfrm>
            <a:off x="1143000" y="3254400"/>
            <a:ext cx="4227840" cy="1738440"/>
          </a:xfrm>
          <a:prstGeom prst="roundRect">
            <a:avLst>
              <a:gd name="adj" fmla="val 8638"/>
            </a:avLst>
          </a:prstGeom>
          <a:gradFill rotWithShape="0">
            <a:gsLst>
              <a:gs pos="0">
                <a:srgbClr val="9da2ba"/>
              </a:gs>
              <a:gs pos="50000">
                <a:srgbClr val="9095af"/>
              </a:gs>
              <a:gs pos="100000">
                <a:srgbClr val="7b82a5"/>
              </a:gs>
            </a:gsLst>
            <a:lin ang="5400000"/>
          </a:gradFill>
          <a:ln>
            <a:noFill/>
          </a:ln>
        </p:spPr>
        <p:style>
          <a:lnRef idx="1">
            <a:schemeClr val="accent1"/>
          </a:lnRef>
          <a:fillRef idx="2">
            <a:schemeClr val="accent1"/>
          </a:fillRef>
          <a:effectRef idx="1">
            <a:schemeClr val="accent1"/>
          </a:effectRef>
          <a:fontRef idx="minor"/>
        </p:style>
        <p:txBody>
          <a:bodyPr numCol="1" spcCol="0" lIns="0" rIns="0" tIns="0" bIns="0" anchor="t">
            <a:noAutofit/>
          </a:bodyPr>
          <a:p>
            <a:pPr algn="ctr" defTabSz="914400">
              <a:lnSpc>
                <a:spcPct val="100000"/>
              </a:lnSpc>
              <a:tabLst>
                <a:tab algn="l" pos="0"/>
              </a:tabLst>
            </a:pPr>
            <a:r>
              <a:rPr b="1" lang="fr-BE" sz="1800" spc="-1" strike="noStrike">
                <a:solidFill>
                  <a:schemeClr val="dk1"/>
                </a:solidFill>
                <a:latin typeface="Arial"/>
                <a:ea typeface="DejaVu Sans"/>
              </a:rPr>
              <a:t>Unité Centrale – Processeur</a:t>
            </a:r>
            <a:endParaRPr b="0" lang="en-US" sz="1800" spc="-1" strike="noStrike">
              <a:solidFill>
                <a:srgbClr val="000000"/>
              </a:solidFill>
              <a:latin typeface="Arial"/>
            </a:endParaRPr>
          </a:p>
        </p:txBody>
      </p:sp>
      <p:sp>
        <p:nvSpPr>
          <p:cNvPr id="260" name="Rectangle à coins arrondis 8"/>
          <p:cNvSpPr/>
          <p:nvPr/>
        </p:nvSpPr>
        <p:spPr>
          <a:xfrm>
            <a:off x="1143000" y="5597640"/>
            <a:ext cx="4227840" cy="671760"/>
          </a:xfrm>
          <a:prstGeom prst="roundRect">
            <a:avLst>
              <a:gd name="adj" fmla="val 16667"/>
            </a:avLst>
          </a:prstGeom>
          <a:gradFill rotWithShape="0">
            <a:gsLst>
              <a:gs pos="0">
                <a:srgbClr val="afc29d"/>
              </a:gs>
              <a:gs pos="50000">
                <a:srgbClr val="a3b790"/>
              </a:gs>
              <a:gs pos="100000">
                <a:srgbClr val="95af7c"/>
              </a:gs>
            </a:gsLst>
            <a:lin ang="5400000"/>
          </a:gradFill>
          <a:ln>
            <a:noFill/>
          </a:ln>
        </p:spPr>
        <p:style>
          <a:lnRef idx="1">
            <a:schemeClr val="accent3"/>
          </a:lnRef>
          <a:fillRef idx="2">
            <a:schemeClr val="accent3"/>
          </a:fillRef>
          <a:effectRef idx="1">
            <a:schemeClr val="accent3"/>
          </a:effectRef>
          <a:fontRef idx="minor"/>
        </p:style>
        <p:txBody>
          <a:bodyPr numCol="1" spcCol="0" lIns="0" rIns="0" tIns="0" bIns="0" anchor="ctr">
            <a:noAutofit/>
          </a:bodyPr>
          <a:p>
            <a:pPr algn="ctr" defTabSz="914400">
              <a:lnSpc>
                <a:spcPct val="100000"/>
              </a:lnSpc>
              <a:tabLst>
                <a:tab algn="l" pos="0"/>
              </a:tabLst>
            </a:pPr>
            <a:r>
              <a:rPr b="1" lang="fr-BE" sz="1800" spc="-1" strike="noStrike">
                <a:solidFill>
                  <a:schemeClr val="dk1"/>
                </a:solidFill>
                <a:latin typeface="Arial"/>
                <a:ea typeface="DejaVu Sans"/>
              </a:rPr>
              <a:t>Mémoire</a:t>
            </a:r>
            <a:endParaRPr b="0" lang="en-US" sz="1800" spc="-1" strike="noStrike">
              <a:solidFill>
                <a:srgbClr val="000000"/>
              </a:solidFill>
              <a:latin typeface="Arial"/>
            </a:endParaRPr>
          </a:p>
        </p:txBody>
      </p:sp>
      <p:sp>
        <p:nvSpPr>
          <p:cNvPr id="261" name="Rectangle à coins arrondis 9"/>
          <p:cNvSpPr/>
          <p:nvPr/>
        </p:nvSpPr>
        <p:spPr>
          <a:xfrm>
            <a:off x="1320840" y="3749760"/>
            <a:ext cx="1839960" cy="1052640"/>
          </a:xfrm>
          <a:prstGeom prst="roundRect">
            <a:avLst>
              <a:gd name="adj" fmla="val 16667"/>
            </a:avLst>
          </a:prstGeom>
          <a:gradFill rotWithShape="0">
            <a:gsLst>
              <a:gs pos="0">
                <a:srgbClr val="e8b09d"/>
              </a:gs>
              <a:gs pos="50000">
                <a:srgbClr val="dfa490"/>
              </a:gs>
              <a:gs pos="100000">
                <a:srgbClr val="dc967b"/>
              </a:gs>
            </a:gsLst>
            <a:lin ang="5400000"/>
          </a:gradFill>
          <a:ln>
            <a:noFill/>
          </a:ln>
        </p:spPr>
        <p:style>
          <a:lnRef idx="1">
            <a:schemeClr val="accent5"/>
          </a:lnRef>
          <a:fillRef idx="2">
            <a:schemeClr val="accent5"/>
          </a:fillRef>
          <a:effectRef idx="1">
            <a:schemeClr val="accent5"/>
          </a:effectRef>
          <a:fontRef idx="minor"/>
        </p:style>
        <p:txBody>
          <a:bodyPr numCol="1" spcCol="0" lIns="0" rIns="0" tIns="0" bIns="0" anchor="ctr">
            <a:noAutofit/>
          </a:bodyPr>
          <a:p>
            <a:pPr algn="ctr" defTabSz="914400">
              <a:lnSpc>
                <a:spcPct val="100000"/>
              </a:lnSpc>
              <a:tabLst>
                <a:tab algn="l" pos="0"/>
              </a:tabLst>
            </a:pPr>
            <a:r>
              <a:rPr b="1" lang="fr-BE" sz="1800" spc="-1" strike="noStrike">
                <a:solidFill>
                  <a:schemeClr val="dk1"/>
                </a:solidFill>
                <a:latin typeface="Arial"/>
                <a:ea typeface="DejaVu Sans"/>
              </a:rPr>
              <a:t>Unité Arithmétique et Logique</a:t>
            </a:r>
            <a:endParaRPr b="0" lang="en-US" sz="1800" spc="-1" strike="noStrike">
              <a:solidFill>
                <a:srgbClr val="000000"/>
              </a:solidFill>
              <a:latin typeface="Arial"/>
            </a:endParaRPr>
          </a:p>
        </p:txBody>
      </p:sp>
      <p:sp>
        <p:nvSpPr>
          <p:cNvPr id="262" name="Rectangle à coins arrondis 10"/>
          <p:cNvSpPr/>
          <p:nvPr/>
        </p:nvSpPr>
        <p:spPr>
          <a:xfrm>
            <a:off x="3308400" y="3736800"/>
            <a:ext cx="1839960" cy="1052640"/>
          </a:xfrm>
          <a:prstGeom prst="roundRect">
            <a:avLst>
              <a:gd name="adj" fmla="val 16667"/>
            </a:avLst>
          </a:prstGeom>
          <a:gradFill rotWithShape="0">
            <a:gsLst>
              <a:gs pos="0">
                <a:srgbClr val="e8b09d"/>
              </a:gs>
              <a:gs pos="50000">
                <a:srgbClr val="dfa490"/>
              </a:gs>
              <a:gs pos="100000">
                <a:srgbClr val="dc967b"/>
              </a:gs>
            </a:gsLst>
            <a:lin ang="5400000"/>
          </a:gradFill>
          <a:ln>
            <a:noFill/>
          </a:ln>
        </p:spPr>
        <p:style>
          <a:lnRef idx="1">
            <a:schemeClr val="accent5"/>
          </a:lnRef>
          <a:fillRef idx="2">
            <a:schemeClr val="accent5"/>
          </a:fillRef>
          <a:effectRef idx="1">
            <a:schemeClr val="accent5"/>
          </a:effectRef>
          <a:fontRef idx="minor"/>
        </p:style>
        <p:txBody>
          <a:bodyPr numCol="1" spcCol="0" lIns="0" rIns="0" tIns="0" bIns="0" anchor="ctr">
            <a:noAutofit/>
          </a:bodyPr>
          <a:p>
            <a:pPr algn="ctr" defTabSz="914400">
              <a:lnSpc>
                <a:spcPct val="100000"/>
              </a:lnSpc>
              <a:tabLst>
                <a:tab algn="l" pos="0"/>
              </a:tabLst>
            </a:pPr>
            <a:r>
              <a:rPr b="1" lang="fr-BE" sz="1800" spc="-1" strike="noStrike">
                <a:solidFill>
                  <a:schemeClr val="dk1"/>
                </a:solidFill>
                <a:latin typeface="Arial"/>
                <a:ea typeface="DejaVu Sans"/>
              </a:rPr>
              <a:t>Unité de Commande</a:t>
            </a:r>
            <a:endParaRPr b="0" lang="en-US" sz="1800" spc="-1" strike="noStrike">
              <a:solidFill>
                <a:srgbClr val="000000"/>
              </a:solidFill>
              <a:latin typeface="Arial"/>
            </a:endParaRPr>
          </a:p>
        </p:txBody>
      </p:sp>
      <p:sp>
        <p:nvSpPr>
          <p:cNvPr id="263" name="Double flèche horizontale 3"/>
          <p:cNvSpPr/>
          <p:nvPr/>
        </p:nvSpPr>
        <p:spPr>
          <a:xfrm rot="5400000">
            <a:off x="1977120" y="5109840"/>
            <a:ext cx="538560" cy="358560"/>
          </a:xfrm>
          <a:prstGeom prst="leftRightArrow">
            <a:avLst>
              <a:gd name="adj1" fmla="val 50000"/>
              <a:gd name="adj2" fmla="val 50000"/>
            </a:avLst>
          </a:prstGeom>
          <a:gradFill rotWithShape="0">
            <a:gsLst>
              <a:gs pos="0">
                <a:srgbClr val="4c90c9"/>
              </a:gs>
              <a:gs pos="50000">
                <a:srgbClr val="0f83c6"/>
              </a:gs>
              <a:gs pos="100000">
                <a:srgbClr val="0577b8"/>
              </a:gs>
            </a:gsLst>
            <a:lin ang="10800000"/>
          </a:gradFill>
          <a:ln w="0">
            <a:noFill/>
          </a:ln>
          <a:effectLst>
            <a:outerShdw algn="ctr" blurRad="57240" dir="5400000" dist="19080" rotWithShape="0">
              <a:srgbClr val="000000">
                <a:alpha val="63000"/>
              </a:srgbClr>
            </a:outerShdw>
          </a:effectLst>
        </p:spPr>
        <p:style>
          <a:lnRef idx="0">
            <a:schemeClr val="accent2"/>
          </a:lnRef>
          <a:fillRef idx="3">
            <a:schemeClr val="accent2"/>
          </a:fillRef>
          <a:effectRef idx="3">
            <a:schemeClr val="accent2"/>
          </a:effectRef>
          <a:fontRef idx="minor"/>
        </p:style>
        <p:txBody>
          <a:bodyPr numCol="1" spcCol="0" lIns="0" rIns="0" tIns="0" bIns="0" anchor="t">
            <a:noAutofit/>
          </a:bodyPr>
          <a:p>
            <a:pPr>
              <a:lnSpc>
                <a:spcPct val="100000"/>
              </a:lnSpc>
            </a:pPr>
            <a:endParaRPr b="1" lang="fr-BE" sz="1800" spc="-1" strike="noStrike">
              <a:solidFill>
                <a:schemeClr val="dk1"/>
              </a:solidFill>
              <a:latin typeface="Arial"/>
              <a:ea typeface="DejaVu Sans"/>
            </a:endParaRPr>
          </a:p>
        </p:txBody>
      </p:sp>
      <p:sp>
        <p:nvSpPr>
          <p:cNvPr id="264" name="Double flèche horizontale 4"/>
          <p:cNvSpPr/>
          <p:nvPr/>
        </p:nvSpPr>
        <p:spPr>
          <a:xfrm rot="5400000">
            <a:off x="3964680" y="5109840"/>
            <a:ext cx="538560" cy="358560"/>
          </a:xfrm>
          <a:prstGeom prst="leftRightArrow">
            <a:avLst>
              <a:gd name="adj1" fmla="val 50000"/>
              <a:gd name="adj2" fmla="val 50000"/>
            </a:avLst>
          </a:prstGeom>
          <a:gradFill rotWithShape="0">
            <a:gsLst>
              <a:gs pos="0">
                <a:srgbClr val="4c90c9"/>
              </a:gs>
              <a:gs pos="50000">
                <a:srgbClr val="0f83c6"/>
              </a:gs>
              <a:gs pos="100000">
                <a:srgbClr val="0577b8"/>
              </a:gs>
            </a:gsLst>
            <a:lin ang="10800000"/>
          </a:gradFill>
          <a:ln w="0">
            <a:noFill/>
          </a:ln>
          <a:effectLst>
            <a:outerShdw algn="ctr" blurRad="57240" dir="5400000" dist="19080" rotWithShape="0">
              <a:srgbClr val="000000">
                <a:alpha val="63000"/>
              </a:srgbClr>
            </a:outerShdw>
          </a:effectLst>
        </p:spPr>
        <p:style>
          <a:lnRef idx="0">
            <a:schemeClr val="accent2"/>
          </a:lnRef>
          <a:fillRef idx="3">
            <a:schemeClr val="accent2"/>
          </a:fillRef>
          <a:effectRef idx="3">
            <a:schemeClr val="accent2"/>
          </a:effectRef>
          <a:fontRef idx="minor"/>
        </p:style>
        <p:txBody>
          <a:bodyPr numCol="1" spcCol="0" lIns="0" rIns="0" tIns="0" bIns="0" anchor="t">
            <a:noAutofit/>
          </a:bodyPr>
          <a:p>
            <a:pPr>
              <a:lnSpc>
                <a:spcPct val="100000"/>
              </a:lnSpc>
            </a:pPr>
            <a:endParaRPr b="1" lang="fr-BE" sz="1800" spc="-1" strike="noStrike">
              <a:solidFill>
                <a:schemeClr val="dk1"/>
              </a:solidFill>
              <a:latin typeface="Arial"/>
              <a:ea typeface="DejaVu Sans"/>
            </a:endParaRPr>
          </a:p>
        </p:txBody>
      </p:sp>
      <p:sp>
        <p:nvSpPr>
          <p:cNvPr id="265" name="Rectangle à coins arrondis 11"/>
          <p:cNvSpPr/>
          <p:nvPr/>
        </p:nvSpPr>
        <p:spPr>
          <a:xfrm>
            <a:off x="1143000" y="2022480"/>
            <a:ext cx="2017800" cy="671760"/>
          </a:xfrm>
          <a:prstGeom prst="roundRect">
            <a:avLst>
              <a:gd name="adj" fmla="val 16667"/>
            </a:avLst>
          </a:prstGeom>
          <a:gradFill rotWithShape="0">
            <a:gsLst>
              <a:gs pos="0">
                <a:srgbClr val="b5dcf5"/>
              </a:gs>
              <a:gs pos="50000">
                <a:srgbClr val="a7d5f2"/>
              </a:gs>
              <a:gs pos="100000">
                <a:srgbClr val="97d0f3"/>
              </a:gs>
            </a:gsLst>
            <a:lin ang="5400000"/>
          </a:gradFill>
          <a:ln>
            <a:noFill/>
          </a:ln>
        </p:spPr>
        <p:style>
          <a:lnRef idx="1">
            <a:schemeClr val="accent6"/>
          </a:lnRef>
          <a:fillRef idx="2">
            <a:schemeClr val="accent6"/>
          </a:fillRef>
          <a:effectRef idx="1">
            <a:schemeClr val="accent6"/>
          </a:effectRef>
          <a:fontRef idx="minor"/>
        </p:style>
        <p:txBody>
          <a:bodyPr numCol="1" spcCol="0" lIns="0" rIns="0" tIns="0" bIns="0" anchor="ctr">
            <a:noAutofit/>
          </a:bodyPr>
          <a:p>
            <a:pPr algn="ctr" defTabSz="914400">
              <a:lnSpc>
                <a:spcPct val="100000"/>
              </a:lnSpc>
              <a:tabLst>
                <a:tab algn="l" pos="0"/>
              </a:tabLst>
            </a:pPr>
            <a:r>
              <a:rPr b="1" lang="fr-BE" sz="1800" spc="-1" strike="noStrike">
                <a:solidFill>
                  <a:schemeClr val="dk1"/>
                </a:solidFill>
                <a:latin typeface="Arial"/>
                <a:ea typeface="DejaVu Sans"/>
              </a:rPr>
              <a:t>Entrée</a:t>
            </a:r>
            <a:endParaRPr b="0" lang="en-US" sz="1800" spc="-1" strike="noStrike">
              <a:solidFill>
                <a:srgbClr val="000000"/>
              </a:solidFill>
              <a:latin typeface="Arial"/>
            </a:endParaRPr>
          </a:p>
        </p:txBody>
      </p:sp>
      <p:sp>
        <p:nvSpPr>
          <p:cNvPr id="266" name="Rectangle à coins arrondis 12"/>
          <p:cNvSpPr/>
          <p:nvPr/>
        </p:nvSpPr>
        <p:spPr>
          <a:xfrm>
            <a:off x="3308400" y="2028960"/>
            <a:ext cx="2062440" cy="671760"/>
          </a:xfrm>
          <a:prstGeom prst="roundRect">
            <a:avLst>
              <a:gd name="adj" fmla="val 16667"/>
            </a:avLst>
          </a:prstGeom>
          <a:gradFill rotWithShape="0">
            <a:gsLst>
              <a:gs pos="0">
                <a:srgbClr val="b5dcf5"/>
              </a:gs>
              <a:gs pos="50000">
                <a:srgbClr val="a7d5f2"/>
              </a:gs>
              <a:gs pos="100000">
                <a:srgbClr val="97d0f3"/>
              </a:gs>
            </a:gsLst>
            <a:lin ang="5400000"/>
          </a:gradFill>
          <a:ln>
            <a:noFill/>
          </a:ln>
        </p:spPr>
        <p:style>
          <a:lnRef idx="1">
            <a:schemeClr val="accent6"/>
          </a:lnRef>
          <a:fillRef idx="2">
            <a:schemeClr val="accent6"/>
          </a:fillRef>
          <a:effectRef idx="1">
            <a:schemeClr val="accent6"/>
          </a:effectRef>
          <a:fontRef idx="minor"/>
        </p:style>
        <p:txBody>
          <a:bodyPr numCol="1" spcCol="0" lIns="0" rIns="0" tIns="0" bIns="0" anchor="ctr">
            <a:noAutofit/>
          </a:bodyPr>
          <a:p>
            <a:pPr algn="ctr" defTabSz="914400">
              <a:lnSpc>
                <a:spcPct val="100000"/>
              </a:lnSpc>
              <a:tabLst>
                <a:tab algn="l" pos="0"/>
              </a:tabLst>
            </a:pPr>
            <a:r>
              <a:rPr b="1" lang="fr-BE" sz="1800" spc="-1" strike="noStrike">
                <a:solidFill>
                  <a:schemeClr val="dk1"/>
                </a:solidFill>
                <a:latin typeface="Arial"/>
                <a:ea typeface="DejaVu Sans"/>
              </a:rPr>
              <a:t>Sortie</a:t>
            </a:r>
            <a:endParaRPr b="0" lang="en-US" sz="1800" spc="-1" strike="noStrike">
              <a:solidFill>
                <a:srgbClr val="000000"/>
              </a:solidFill>
              <a:latin typeface="Arial"/>
            </a:endParaRPr>
          </a:p>
        </p:txBody>
      </p:sp>
      <p:sp>
        <p:nvSpPr>
          <p:cNvPr id="267" name="Flèche vers le bas 3"/>
          <p:cNvSpPr/>
          <p:nvPr/>
        </p:nvSpPr>
        <p:spPr>
          <a:xfrm>
            <a:off x="2040120" y="2752560"/>
            <a:ext cx="366840" cy="466560"/>
          </a:xfrm>
          <a:prstGeom prst="downArrow">
            <a:avLst>
              <a:gd name="adj1" fmla="val 50000"/>
              <a:gd name="adj2" fmla="val 50000"/>
            </a:avLst>
          </a:prstGeom>
          <a:gradFill rotWithShape="0">
            <a:gsLst>
              <a:gs pos="0">
                <a:srgbClr val="4c90c9"/>
              </a:gs>
              <a:gs pos="50000">
                <a:srgbClr val="0f83c6"/>
              </a:gs>
              <a:gs pos="100000">
                <a:srgbClr val="0577b8"/>
              </a:gs>
            </a:gsLst>
            <a:lin ang="5400000"/>
          </a:gradFill>
          <a:ln w="0">
            <a:noFill/>
          </a:ln>
          <a:effectLst>
            <a:outerShdw algn="ctr" blurRad="57240" dir="5400000" dist="19080" rotWithShape="0">
              <a:srgbClr val="000000">
                <a:alpha val="63000"/>
              </a:srgbClr>
            </a:outerShdw>
          </a:effectLst>
        </p:spPr>
        <p:style>
          <a:lnRef idx="0">
            <a:schemeClr val="accent2"/>
          </a:lnRef>
          <a:fillRef idx="3">
            <a:schemeClr val="accent2"/>
          </a:fillRef>
          <a:effectRef idx="3">
            <a:schemeClr val="accent2"/>
          </a:effectRef>
          <a:fontRef idx="minor"/>
        </p:style>
        <p:txBody>
          <a:bodyPr numCol="1" spcCol="0" lIns="0" rIns="0" tIns="0" bIns="0" anchor="t">
            <a:noAutofit/>
          </a:bodyPr>
          <a:p>
            <a:pPr>
              <a:lnSpc>
                <a:spcPct val="100000"/>
              </a:lnSpc>
            </a:pPr>
            <a:endParaRPr b="1" lang="fr-BE" sz="1800" spc="-1" strike="noStrike">
              <a:solidFill>
                <a:schemeClr val="dk1"/>
              </a:solidFill>
              <a:latin typeface="Arial"/>
              <a:ea typeface="DejaVu Sans"/>
            </a:endParaRPr>
          </a:p>
        </p:txBody>
      </p:sp>
      <p:sp>
        <p:nvSpPr>
          <p:cNvPr id="268" name="Flèche vers le bas 4"/>
          <p:cNvSpPr/>
          <p:nvPr/>
        </p:nvSpPr>
        <p:spPr>
          <a:xfrm rot="10800000">
            <a:off x="4011480" y="2746800"/>
            <a:ext cx="366840" cy="466560"/>
          </a:xfrm>
          <a:prstGeom prst="downArrow">
            <a:avLst>
              <a:gd name="adj1" fmla="val 50000"/>
              <a:gd name="adj2" fmla="val 50000"/>
            </a:avLst>
          </a:prstGeom>
          <a:gradFill rotWithShape="0">
            <a:gsLst>
              <a:gs pos="0">
                <a:srgbClr val="4c90c9"/>
              </a:gs>
              <a:gs pos="50000">
                <a:srgbClr val="0f83c6"/>
              </a:gs>
              <a:gs pos="100000">
                <a:srgbClr val="0577b8"/>
              </a:gs>
            </a:gsLst>
            <a:lin ang="16200000"/>
          </a:gradFill>
          <a:ln w="0">
            <a:noFill/>
          </a:ln>
          <a:effectLst>
            <a:outerShdw algn="ctr" blurRad="57240" dir="5400000" dist="19080" rotWithShape="0">
              <a:srgbClr val="000000">
                <a:alpha val="63000"/>
              </a:srgbClr>
            </a:outerShdw>
          </a:effectLst>
        </p:spPr>
        <p:style>
          <a:lnRef idx="0">
            <a:schemeClr val="accent2"/>
          </a:lnRef>
          <a:fillRef idx="3">
            <a:schemeClr val="accent2"/>
          </a:fillRef>
          <a:effectRef idx="3">
            <a:schemeClr val="accent2"/>
          </a:effectRef>
          <a:fontRef idx="minor"/>
        </p:style>
        <p:txBody>
          <a:bodyPr numCol="1" spcCol="0" lIns="0" rIns="0" tIns="0" bIns="0" anchor="t">
            <a:noAutofit/>
          </a:bodyPr>
          <a:p>
            <a:pPr>
              <a:lnSpc>
                <a:spcPct val="100000"/>
              </a:lnSpc>
            </a:pPr>
            <a:endParaRPr b="1" lang="fr-BE" sz="1800" spc="-1" strike="noStrike">
              <a:solidFill>
                <a:schemeClr val="dk1"/>
              </a:solidFill>
              <a:latin typeface="Arial"/>
              <a:ea typeface="DejaVu Sans"/>
            </a:endParaRPr>
          </a:p>
        </p:txBody>
      </p:sp>
      <p:sp>
        <p:nvSpPr>
          <p:cNvPr id="269" name="ZoneTexte 3"/>
          <p:cNvSpPr/>
          <p:nvPr/>
        </p:nvSpPr>
        <p:spPr>
          <a:xfrm>
            <a:off x="5510160" y="3370320"/>
            <a:ext cx="2413080" cy="1614240"/>
          </a:xfrm>
          <a:prstGeom prst="rect">
            <a:avLst/>
          </a:prstGeom>
          <a:gradFill rotWithShape="0">
            <a:gsLst>
              <a:gs pos="0">
                <a:srgbClr val="e8b09d"/>
              </a:gs>
              <a:gs pos="50000">
                <a:srgbClr val="dfa490"/>
              </a:gs>
              <a:gs pos="100000">
                <a:srgbClr val="dc967b"/>
              </a:gs>
            </a:gsLst>
            <a:lin ang="5400000"/>
          </a:gradFill>
          <a:ln>
            <a:solidFill>
              <a:srgbClr val="c76402"/>
            </a:solidFill>
          </a:ln>
        </p:spPr>
        <p:style>
          <a:lnRef idx="1">
            <a:schemeClr val="accent5"/>
          </a:lnRef>
          <a:fillRef idx="2">
            <a:schemeClr val="accent5"/>
          </a:fillRef>
          <a:effectRef idx="1">
            <a:schemeClr val="accent5"/>
          </a:effectRef>
          <a:fontRef idx="minor"/>
        </p:style>
        <p:txBody>
          <a:bodyPr lIns="90000" rIns="90000" tIns="45000" bIns="45000" anchor="t">
            <a:spAutoFit/>
          </a:bodyPr>
          <a:p>
            <a:pPr>
              <a:lnSpc>
                <a:spcPct val="100000"/>
              </a:lnSpc>
              <a:spcBef>
                <a:spcPts val="1001"/>
              </a:spcBef>
            </a:pPr>
            <a:r>
              <a:rPr b="0" lang="fr-BE" sz="2000" spc="-1" strike="noStrike">
                <a:solidFill>
                  <a:schemeClr val="dk1"/>
                </a:solidFill>
                <a:latin typeface="Calibri"/>
                <a:ea typeface="DejaVu Sans"/>
              </a:rPr>
              <a:t>Unité de traitement et unité de commande séparées</a:t>
            </a:r>
            <a:endParaRPr b="0" lang="en-US" sz="2000" spc="-1" strike="noStrike">
              <a:solidFill>
                <a:srgbClr val="000000"/>
              </a:solidFill>
              <a:latin typeface="Arial"/>
            </a:endParaRPr>
          </a:p>
        </p:txBody>
      </p:sp>
      <p:sp>
        <p:nvSpPr>
          <p:cNvPr id="270" name="ZoneTexte 4"/>
          <p:cNvSpPr/>
          <p:nvPr/>
        </p:nvSpPr>
        <p:spPr>
          <a:xfrm>
            <a:off x="5526360" y="5257800"/>
            <a:ext cx="2413080" cy="1004400"/>
          </a:xfrm>
          <a:prstGeom prst="rect">
            <a:avLst/>
          </a:prstGeom>
          <a:gradFill rotWithShape="0">
            <a:gsLst>
              <a:gs pos="0">
                <a:srgbClr val="afc29d"/>
              </a:gs>
              <a:gs pos="50000">
                <a:srgbClr val="a3b790"/>
              </a:gs>
              <a:gs pos="100000">
                <a:srgbClr val="95af7c"/>
              </a:gs>
            </a:gsLst>
            <a:lin ang="5400000"/>
          </a:gradFill>
          <a:ln>
            <a:solidFill>
              <a:srgbClr val="618812"/>
            </a:solidFill>
          </a:ln>
        </p:spPr>
        <p:style>
          <a:lnRef idx="1">
            <a:schemeClr val="accent3"/>
          </a:lnRef>
          <a:fillRef idx="2">
            <a:schemeClr val="accent3"/>
          </a:fillRef>
          <a:effectRef idx="1">
            <a:schemeClr val="accent3"/>
          </a:effectRef>
          <a:fontRef idx="minor"/>
        </p:style>
        <p:txBody>
          <a:bodyPr lIns="90000" rIns="90000" tIns="45000" bIns="45000" anchor="t">
            <a:spAutoFit/>
          </a:bodyPr>
          <a:p>
            <a:pPr>
              <a:lnSpc>
                <a:spcPct val="100000"/>
              </a:lnSpc>
              <a:spcBef>
                <a:spcPts val="1001"/>
              </a:spcBef>
            </a:pPr>
            <a:r>
              <a:rPr b="0" lang="fr-BE" sz="2000" spc="-1" strike="noStrike">
                <a:solidFill>
                  <a:schemeClr val="dk1"/>
                </a:solidFill>
                <a:latin typeface="Calibri"/>
                <a:ea typeface="DejaVu Sans"/>
              </a:rPr>
              <a:t>Commune pour les instructions et les données</a:t>
            </a:r>
            <a:endParaRPr b="0" lang="en-US" sz="2000" spc="-1" strike="noStrike">
              <a:solidFill>
                <a:srgbClr val="000000"/>
              </a:solidFill>
              <a:latin typeface="Arial"/>
            </a:endParaRPr>
          </a:p>
        </p:txBody>
      </p:sp>
      <p:sp>
        <p:nvSpPr>
          <p:cNvPr id="271" name="Rectangle 2"/>
          <p:cNvSpPr/>
          <p:nvPr/>
        </p:nvSpPr>
        <p:spPr>
          <a:xfrm>
            <a:off x="5648400" y="2467800"/>
            <a:ext cx="2291040" cy="45504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0" lang="fr-BE" sz="2400" spc="-1" strike="noStrike">
                <a:solidFill>
                  <a:schemeClr val="accent2"/>
                </a:solidFill>
                <a:latin typeface="Times New Roman"/>
                <a:ea typeface="DejaVu Sans"/>
              </a:rPr>
              <a:t>Von Neumann</a:t>
            </a:r>
            <a:endParaRPr b="0" lang="en-US" sz="2400" spc="-1" strike="noStrike">
              <a:solidFill>
                <a:srgbClr val="000000"/>
              </a:solidFill>
              <a:latin typeface="Arial"/>
            </a:endParaRPr>
          </a:p>
        </p:txBody>
      </p:sp>
    </p:spTree>
  </p:cSld>
  <mc:AlternateContent>
    <mc:Choice Requires="p14">
      <p:transition spd="slow" p14:dur="3000">
        <p:fade/>
      </p:transition>
    </mc:Choice>
    <mc:Fallback>
      <p:transition spd="slow">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61560"/>
            <a:ext cx="8226720" cy="9432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Architecture des ordinateurs</a:t>
            </a:r>
            <a:endParaRPr b="0" lang="en-US" sz="3200" spc="-1" strike="noStrike">
              <a:solidFill>
                <a:srgbClr val="000000"/>
              </a:solidFill>
              <a:latin typeface="Arial"/>
            </a:endParaRPr>
          </a:p>
        </p:txBody>
      </p:sp>
      <p:sp>
        <p:nvSpPr>
          <p:cNvPr id="273" name="PlaceHolder 2"/>
          <p:cNvSpPr>
            <a:spLocks noGrp="1"/>
          </p:cNvSpPr>
          <p:nvPr>
            <p:ph/>
          </p:nvPr>
        </p:nvSpPr>
        <p:spPr>
          <a:xfrm>
            <a:off x="410400" y="1363320"/>
            <a:ext cx="8226720" cy="481680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Architectures : 2 modèles</a:t>
            </a: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274" name="PlaceHolder 3"/>
          <p:cNvSpPr>
            <a:spLocks noGrp="1"/>
          </p:cNvSpPr>
          <p:nvPr>
            <p:ph type="ftr" idx="33"/>
          </p:nvPr>
        </p:nvSpPr>
        <p:spPr>
          <a:xfrm>
            <a:off x="2340000" y="6426000"/>
            <a:ext cx="4461120" cy="33696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Rappels</a:t>
            </a:r>
            <a:endParaRPr b="0" lang="en-US" sz="2400" spc="-1" strike="noStrike">
              <a:solidFill>
                <a:srgbClr val="000000"/>
              </a:solidFill>
              <a:latin typeface="Times New Roman"/>
            </a:endParaRPr>
          </a:p>
        </p:txBody>
      </p:sp>
      <p:sp>
        <p:nvSpPr>
          <p:cNvPr id="275" name="PlaceHolder 4"/>
          <p:cNvSpPr>
            <a:spLocks noGrp="1"/>
          </p:cNvSpPr>
          <p:nvPr>
            <p:ph type="sldNum" idx="34"/>
          </p:nvPr>
        </p:nvSpPr>
        <p:spPr>
          <a:xfrm>
            <a:off x="6753600" y="6046560"/>
            <a:ext cx="1078200" cy="33696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529FA8B0-B23A-439A-A0CD-AB30E874187B}"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sp>
        <p:nvSpPr>
          <p:cNvPr id="276" name="Rectangle à coins arrondis 20"/>
          <p:cNvSpPr/>
          <p:nvPr/>
        </p:nvSpPr>
        <p:spPr>
          <a:xfrm>
            <a:off x="1068480" y="3228840"/>
            <a:ext cx="4227840" cy="1738440"/>
          </a:xfrm>
          <a:prstGeom prst="roundRect">
            <a:avLst>
              <a:gd name="adj" fmla="val 8638"/>
            </a:avLst>
          </a:prstGeom>
          <a:gradFill rotWithShape="0">
            <a:gsLst>
              <a:gs pos="0">
                <a:srgbClr val="9da2ba"/>
              </a:gs>
              <a:gs pos="50000">
                <a:srgbClr val="9095af"/>
              </a:gs>
              <a:gs pos="100000">
                <a:srgbClr val="7b82a5"/>
              </a:gs>
            </a:gsLst>
            <a:lin ang="5400000"/>
          </a:gradFill>
          <a:ln>
            <a:noFill/>
          </a:ln>
        </p:spPr>
        <p:style>
          <a:lnRef idx="1">
            <a:schemeClr val="accent1"/>
          </a:lnRef>
          <a:fillRef idx="2">
            <a:schemeClr val="accent1"/>
          </a:fillRef>
          <a:effectRef idx="1">
            <a:schemeClr val="accent1"/>
          </a:effectRef>
          <a:fontRef idx="minor"/>
        </p:style>
        <p:txBody>
          <a:bodyPr numCol="1" spcCol="0" lIns="0" rIns="0" tIns="0" bIns="0" anchor="t">
            <a:noAutofit/>
          </a:bodyPr>
          <a:p>
            <a:pPr algn="ctr" defTabSz="914400">
              <a:lnSpc>
                <a:spcPct val="100000"/>
              </a:lnSpc>
              <a:tabLst>
                <a:tab algn="l" pos="0"/>
              </a:tabLst>
            </a:pPr>
            <a:r>
              <a:rPr b="1" lang="fr-BE" sz="1800" spc="-1" strike="noStrike">
                <a:solidFill>
                  <a:schemeClr val="dk1"/>
                </a:solidFill>
                <a:latin typeface="Arial"/>
                <a:ea typeface="DejaVu Sans"/>
              </a:rPr>
              <a:t>Unité Centrale – Processeur</a:t>
            </a:r>
            <a:endParaRPr b="0" lang="en-US" sz="1800" spc="-1" strike="noStrike">
              <a:solidFill>
                <a:srgbClr val="000000"/>
              </a:solidFill>
              <a:latin typeface="Arial"/>
            </a:endParaRPr>
          </a:p>
        </p:txBody>
      </p:sp>
      <p:sp>
        <p:nvSpPr>
          <p:cNvPr id="277" name="Rectangle à coins arrondis 21"/>
          <p:cNvSpPr/>
          <p:nvPr/>
        </p:nvSpPr>
        <p:spPr>
          <a:xfrm>
            <a:off x="1068480" y="5572080"/>
            <a:ext cx="2017800" cy="671760"/>
          </a:xfrm>
          <a:prstGeom prst="roundRect">
            <a:avLst>
              <a:gd name="adj" fmla="val 16667"/>
            </a:avLst>
          </a:prstGeom>
          <a:solidFill>
            <a:schemeClr val="accent4">
              <a:lumMod val="60000"/>
              <a:lumOff val="40000"/>
            </a:schemeClr>
          </a:solidFill>
          <a:ln>
            <a:noFill/>
          </a:ln>
        </p:spPr>
        <p:style>
          <a:lnRef idx="1">
            <a:schemeClr val="accent3"/>
          </a:lnRef>
          <a:fillRef idx="2">
            <a:schemeClr val="accent3"/>
          </a:fillRef>
          <a:effectRef idx="1">
            <a:schemeClr val="accent3"/>
          </a:effectRef>
          <a:fontRef idx="minor"/>
        </p:style>
        <p:txBody>
          <a:bodyPr numCol="1" spcCol="0" lIns="0" rIns="0" tIns="0" bIns="0" anchor="ctr">
            <a:noAutofit/>
          </a:bodyPr>
          <a:p>
            <a:pPr algn="ctr" defTabSz="914400">
              <a:lnSpc>
                <a:spcPct val="100000"/>
              </a:lnSpc>
              <a:tabLst>
                <a:tab algn="l" pos="0"/>
              </a:tabLst>
            </a:pPr>
            <a:r>
              <a:rPr b="1" lang="fr-BE" sz="1800" spc="-1" strike="noStrike">
                <a:solidFill>
                  <a:schemeClr val="dk1"/>
                </a:solidFill>
                <a:latin typeface="Arial"/>
                <a:ea typeface="DejaVu Sans"/>
              </a:rPr>
              <a:t>Données</a:t>
            </a:r>
            <a:endParaRPr b="0" lang="en-US" sz="1800" spc="-1" strike="noStrike">
              <a:solidFill>
                <a:srgbClr val="000000"/>
              </a:solidFill>
              <a:latin typeface="Arial"/>
            </a:endParaRPr>
          </a:p>
        </p:txBody>
      </p:sp>
      <p:sp>
        <p:nvSpPr>
          <p:cNvPr id="278" name="Rectangle à coins arrondis 22"/>
          <p:cNvSpPr/>
          <p:nvPr/>
        </p:nvSpPr>
        <p:spPr>
          <a:xfrm>
            <a:off x="1246320" y="3724200"/>
            <a:ext cx="1839960" cy="1052640"/>
          </a:xfrm>
          <a:prstGeom prst="roundRect">
            <a:avLst>
              <a:gd name="adj" fmla="val 16667"/>
            </a:avLst>
          </a:prstGeom>
          <a:gradFill rotWithShape="0">
            <a:gsLst>
              <a:gs pos="0">
                <a:srgbClr val="e8b09d"/>
              </a:gs>
              <a:gs pos="50000">
                <a:srgbClr val="dfa490"/>
              </a:gs>
              <a:gs pos="100000">
                <a:srgbClr val="dc967b"/>
              </a:gs>
            </a:gsLst>
            <a:lin ang="5400000"/>
          </a:gradFill>
          <a:ln>
            <a:noFill/>
          </a:ln>
        </p:spPr>
        <p:style>
          <a:lnRef idx="1">
            <a:schemeClr val="accent5"/>
          </a:lnRef>
          <a:fillRef idx="2">
            <a:schemeClr val="accent5"/>
          </a:fillRef>
          <a:effectRef idx="1">
            <a:schemeClr val="accent5"/>
          </a:effectRef>
          <a:fontRef idx="minor"/>
        </p:style>
        <p:txBody>
          <a:bodyPr numCol="1" spcCol="0" lIns="0" rIns="0" tIns="0" bIns="0" anchor="ctr">
            <a:noAutofit/>
          </a:bodyPr>
          <a:p>
            <a:pPr algn="ctr" defTabSz="914400">
              <a:lnSpc>
                <a:spcPct val="100000"/>
              </a:lnSpc>
              <a:tabLst>
                <a:tab algn="l" pos="0"/>
              </a:tabLst>
            </a:pPr>
            <a:r>
              <a:rPr b="1" lang="fr-BE" sz="1800" spc="-1" strike="noStrike">
                <a:solidFill>
                  <a:schemeClr val="dk1"/>
                </a:solidFill>
                <a:latin typeface="Arial"/>
                <a:ea typeface="DejaVu Sans"/>
              </a:rPr>
              <a:t>Unité Arithmétique et Logique</a:t>
            </a:r>
            <a:endParaRPr b="0" lang="en-US" sz="1800" spc="-1" strike="noStrike">
              <a:solidFill>
                <a:srgbClr val="000000"/>
              </a:solidFill>
              <a:latin typeface="Arial"/>
            </a:endParaRPr>
          </a:p>
        </p:txBody>
      </p:sp>
      <p:sp>
        <p:nvSpPr>
          <p:cNvPr id="279" name="Rectangle à coins arrondis 23"/>
          <p:cNvSpPr/>
          <p:nvPr/>
        </p:nvSpPr>
        <p:spPr>
          <a:xfrm>
            <a:off x="3233880" y="3711240"/>
            <a:ext cx="1839960" cy="1052640"/>
          </a:xfrm>
          <a:prstGeom prst="roundRect">
            <a:avLst>
              <a:gd name="adj" fmla="val 16667"/>
            </a:avLst>
          </a:prstGeom>
          <a:gradFill rotWithShape="0">
            <a:gsLst>
              <a:gs pos="0">
                <a:srgbClr val="e8b09d"/>
              </a:gs>
              <a:gs pos="50000">
                <a:srgbClr val="dfa490"/>
              </a:gs>
              <a:gs pos="100000">
                <a:srgbClr val="dc967b"/>
              </a:gs>
            </a:gsLst>
            <a:lin ang="5400000"/>
          </a:gradFill>
          <a:ln>
            <a:noFill/>
          </a:ln>
        </p:spPr>
        <p:style>
          <a:lnRef idx="1">
            <a:schemeClr val="accent5"/>
          </a:lnRef>
          <a:fillRef idx="2">
            <a:schemeClr val="accent5"/>
          </a:fillRef>
          <a:effectRef idx="1">
            <a:schemeClr val="accent5"/>
          </a:effectRef>
          <a:fontRef idx="minor"/>
        </p:style>
        <p:txBody>
          <a:bodyPr numCol="1" spcCol="0" lIns="0" rIns="0" tIns="0" bIns="0" anchor="ctr">
            <a:noAutofit/>
          </a:bodyPr>
          <a:p>
            <a:pPr algn="ctr" defTabSz="914400">
              <a:lnSpc>
                <a:spcPct val="100000"/>
              </a:lnSpc>
              <a:tabLst>
                <a:tab algn="l" pos="0"/>
              </a:tabLst>
            </a:pPr>
            <a:r>
              <a:rPr b="1" lang="fr-BE" sz="1800" spc="-1" strike="noStrike">
                <a:solidFill>
                  <a:schemeClr val="dk1"/>
                </a:solidFill>
                <a:latin typeface="Arial"/>
                <a:ea typeface="DejaVu Sans"/>
              </a:rPr>
              <a:t>Unité de Commande</a:t>
            </a:r>
            <a:endParaRPr b="0" lang="en-US" sz="1800" spc="-1" strike="noStrike">
              <a:solidFill>
                <a:srgbClr val="000000"/>
              </a:solidFill>
              <a:latin typeface="Arial"/>
            </a:endParaRPr>
          </a:p>
        </p:txBody>
      </p:sp>
      <p:sp>
        <p:nvSpPr>
          <p:cNvPr id="280" name="Double flèche horizontale 7"/>
          <p:cNvSpPr/>
          <p:nvPr/>
        </p:nvSpPr>
        <p:spPr>
          <a:xfrm rot="5400000">
            <a:off x="1902600" y="5084280"/>
            <a:ext cx="538560" cy="358560"/>
          </a:xfrm>
          <a:prstGeom prst="leftRightArrow">
            <a:avLst>
              <a:gd name="adj1" fmla="val 50000"/>
              <a:gd name="adj2" fmla="val 50000"/>
            </a:avLst>
          </a:prstGeom>
          <a:gradFill rotWithShape="0">
            <a:gsLst>
              <a:gs pos="0">
                <a:srgbClr val="4c90c9"/>
              </a:gs>
              <a:gs pos="50000">
                <a:srgbClr val="0f83c6"/>
              </a:gs>
              <a:gs pos="100000">
                <a:srgbClr val="0577b8"/>
              </a:gs>
            </a:gsLst>
            <a:lin ang="10800000"/>
          </a:gradFill>
          <a:ln w="0">
            <a:noFill/>
          </a:ln>
          <a:effectLst>
            <a:outerShdw algn="ctr" blurRad="57240" dir="5400000" dist="19080" rotWithShape="0">
              <a:srgbClr val="000000">
                <a:alpha val="63000"/>
              </a:srgbClr>
            </a:outerShdw>
          </a:effectLst>
        </p:spPr>
        <p:style>
          <a:lnRef idx="0">
            <a:schemeClr val="accent2"/>
          </a:lnRef>
          <a:fillRef idx="3">
            <a:schemeClr val="accent2"/>
          </a:fillRef>
          <a:effectRef idx="3">
            <a:schemeClr val="accent2"/>
          </a:effectRef>
          <a:fontRef idx="minor"/>
        </p:style>
        <p:txBody>
          <a:bodyPr numCol="1" spcCol="0" lIns="0" rIns="0" tIns="0" bIns="0" anchor="t">
            <a:noAutofit/>
          </a:bodyPr>
          <a:p>
            <a:pPr>
              <a:lnSpc>
                <a:spcPct val="100000"/>
              </a:lnSpc>
            </a:pPr>
            <a:endParaRPr b="1" lang="fr-BE" sz="1800" spc="-1" strike="noStrike">
              <a:solidFill>
                <a:schemeClr val="dk1"/>
              </a:solidFill>
              <a:latin typeface="Arial"/>
              <a:ea typeface="DejaVu Sans"/>
            </a:endParaRPr>
          </a:p>
        </p:txBody>
      </p:sp>
      <p:sp>
        <p:nvSpPr>
          <p:cNvPr id="281" name="Double flèche horizontale 8"/>
          <p:cNvSpPr/>
          <p:nvPr/>
        </p:nvSpPr>
        <p:spPr>
          <a:xfrm rot="5400000">
            <a:off x="3890160" y="5084280"/>
            <a:ext cx="538560" cy="358560"/>
          </a:xfrm>
          <a:prstGeom prst="leftRightArrow">
            <a:avLst>
              <a:gd name="adj1" fmla="val 50000"/>
              <a:gd name="adj2" fmla="val 50000"/>
            </a:avLst>
          </a:prstGeom>
          <a:gradFill rotWithShape="0">
            <a:gsLst>
              <a:gs pos="0">
                <a:srgbClr val="4c90c9"/>
              </a:gs>
              <a:gs pos="50000">
                <a:srgbClr val="0f83c6"/>
              </a:gs>
              <a:gs pos="100000">
                <a:srgbClr val="0577b8"/>
              </a:gs>
            </a:gsLst>
            <a:lin ang="10800000"/>
          </a:gradFill>
          <a:ln w="0">
            <a:noFill/>
          </a:ln>
          <a:effectLst>
            <a:outerShdw algn="ctr" blurRad="57240" dir="5400000" dist="19080" rotWithShape="0">
              <a:srgbClr val="000000">
                <a:alpha val="63000"/>
              </a:srgbClr>
            </a:outerShdw>
          </a:effectLst>
        </p:spPr>
        <p:style>
          <a:lnRef idx="0">
            <a:schemeClr val="accent2"/>
          </a:lnRef>
          <a:fillRef idx="3">
            <a:schemeClr val="accent2"/>
          </a:fillRef>
          <a:effectRef idx="3">
            <a:schemeClr val="accent2"/>
          </a:effectRef>
          <a:fontRef idx="minor"/>
        </p:style>
        <p:txBody>
          <a:bodyPr numCol="1" spcCol="0" lIns="0" rIns="0" tIns="0" bIns="0" anchor="t">
            <a:noAutofit/>
          </a:bodyPr>
          <a:p>
            <a:pPr>
              <a:lnSpc>
                <a:spcPct val="100000"/>
              </a:lnSpc>
            </a:pPr>
            <a:endParaRPr b="1" lang="fr-BE" sz="1800" spc="-1" strike="noStrike">
              <a:solidFill>
                <a:schemeClr val="dk1"/>
              </a:solidFill>
              <a:latin typeface="Arial"/>
              <a:ea typeface="DejaVu Sans"/>
            </a:endParaRPr>
          </a:p>
        </p:txBody>
      </p:sp>
      <p:sp>
        <p:nvSpPr>
          <p:cNvPr id="282" name="Rectangle à coins arrondis 24"/>
          <p:cNvSpPr/>
          <p:nvPr/>
        </p:nvSpPr>
        <p:spPr>
          <a:xfrm>
            <a:off x="1068480" y="1996920"/>
            <a:ext cx="2017800" cy="671760"/>
          </a:xfrm>
          <a:prstGeom prst="roundRect">
            <a:avLst>
              <a:gd name="adj" fmla="val 16667"/>
            </a:avLst>
          </a:prstGeom>
          <a:gradFill rotWithShape="0">
            <a:gsLst>
              <a:gs pos="0">
                <a:srgbClr val="b5dcf5"/>
              </a:gs>
              <a:gs pos="50000">
                <a:srgbClr val="a7d5f2"/>
              </a:gs>
              <a:gs pos="100000">
                <a:srgbClr val="97d0f3"/>
              </a:gs>
            </a:gsLst>
            <a:lin ang="5400000"/>
          </a:gradFill>
          <a:ln>
            <a:noFill/>
          </a:ln>
        </p:spPr>
        <p:style>
          <a:lnRef idx="1">
            <a:schemeClr val="accent6"/>
          </a:lnRef>
          <a:fillRef idx="2">
            <a:schemeClr val="accent6"/>
          </a:fillRef>
          <a:effectRef idx="1">
            <a:schemeClr val="accent6"/>
          </a:effectRef>
          <a:fontRef idx="minor"/>
        </p:style>
        <p:txBody>
          <a:bodyPr numCol="1" spcCol="0" lIns="0" rIns="0" tIns="0" bIns="0" anchor="ctr">
            <a:noAutofit/>
          </a:bodyPr>
          <a:p>
            <a:pPr algn="ctr" defTabSz="914400">
              <a:lnSpc>
                <a:spcPct val="100000"/>
              </a:lnSpc>
              <a:tabLst>
                <a:tab algn="l" pos="0"/>
              </a:tabLst>
            </a:pPr>
            <a:r>
              <a:rPr b="1" lang="fr-BE" sz="1800" spc="-1" strike="noStrike">
                <a:solidFill>
                  <a:schemeClr val="dk1"/>
                </a:solidFill>
                <a:latin typeface="Arial"/>
                <a:ea typeface="DejaVu Sans"/>
              </a:rPr>
              <a:t>Entrée</a:t>
            </a:r>
            <a:endParaRPr b="0" lang="en-US" sz="1800" spc="-1" strike="noStrike">
              <a:solidFill>
                <a:srgbClr val="000000"/>
              </a:solidFill>
              <a:latin typeface="Arial"/>
            </a:endParaRPr>
          </a:p>
        </p:txBody>
      </p:sp>
      <p:sp>
        <p:nvSpPr>
          <p:cNvPr id="283" name="Rectangle à coins arrondis 25"/>
          <p:cNvSpPr/>
          <p:nvPr/>
        </p:nvSpPr>
        <p:spPr>
          <a:xfrm>
            <a:off x="3233880" y="2003400"/>
            <a:ext cx="2062440" cy="671760"/>
          </a:xfrm>
          <a:prstGeom prst="roundRect">
            <a:avLst>
              <a:gd name="adj" fmla="val 16667"/>
            </a:avLst>
          </a:prstGeom>
          <a:gradFill rotWithShape="0">
            <a:gsLst>
              <a:gs pos="0">
                <a:srgbClr val="b5dcf5"/>
              </a:gs>
              <a:gs pos="50000">
                <a:srgbClr val="a7d5f2"/>
              </a:gs>
              <a:gs pos="100000">
                <a:srgbClr val="97d0f3"/>
              </a:gs>
            </a:gsLst>
            <a:lin ang="5400000"/>
          </a:gradFill>
          <a:ln>
            <a:noFill/>
          </a:ln>
        </p:spPr>
        <p:style>
          <a:lnRef idx="1">
            <a:schemeClr val="accent6"/>
          </a:lnRef>
          <a:fillRef idx="2">
            <a:schemeClr val="accent6"/>
          </a:fillRef>
          <a:effectRef idx="1">
            <a:schemeClr val="accent6"/>
          </a:effectRef>
          <a:fontRef idx="minor"/>
        </p:style>
        <p:txBody>
          <a:bodyPr numCol="1" spcCol="0" lIns="0" rIns="0" tIns="0" bIns="0" anchor="ctr">
            <a:noAutofit/>
          </a:bodyPr>
          <a:p>
            <a:pPr algn="ctr" defTabSz="914400">
              <a:lnSpc>
                <a:spcPct val="100000"/>
              </a:lnSpc>
              <a:tabLst>
                <a:tab algn="l" pos="0"/>
              </a:tabLst>
            </a:pPr>
            <a:r>
              <a:rPr b="1" lang="fr-BE" sz="1800" spc="-1" strike="noStrike">
                <a:solidFill>
                  <a:schemeClr val="dk1"/>
                </a:solidFill>
                <a:latin typeface="Arial"/>
                <a:ea typeface="DejaVu Sans"/>
              </a:rPr>
              <a:t>Sortie</a:t>
            </a:r>
            <a:endParaRPr b="0" lang="en-US" sz="1800" spc="-1" strike="noStrike">
              <a:solidFill>
                <a:srgbClr val="000000"/>
              </a:solidFill>
              <a:latin typeface="Arial"/>
            </a:endParaRPr>
          </a:p>
        </p:txBody>
      </p:sp>
      <p:sp>
        <p:nvSpPr>
          <p:cNvPr id="284" name="Flèche vers le bas 7"/>
          <p:cNvSpPr/>
          <p:nvPr/>
        </p:nvSpPr>
        <p:spPr>
          <a:xfrm>
            <a:off x="1965600" y="2727000"/>
            <a:ext cx="366840" cy="466560"/>
          </a:xfrm>
          <a:prstGeom prst="downArrow">
            <a:avLst>
              <a:gd name="adj1" fmla="val 50000"/>
              <a:gd name="adj2" fmla="val 50000"/>
            </a:avLst>
          </a:prstGeom>
          <a:gradFill rotWithShape="0">
            <a:gsLst>
              <a:gs pos="0">
                <a:srgbClr val="4c90c9"/>
              </a:gs>
              <a:gs pos="50000">
                <a:srgbClr val="0f83c6"/>
              </a:gs>
              <a:gs pos="100000">
                <a:srgbClr val="0577b8"/>
              </a:gs>
            </a:gsLst>
            <a:lin ang="5400000"/>
          </a:gradFill>
          <a:ln w="0">
            <a:noFill/>
          </a:ln>
          <a:effectLst>
            <a:outerShdw algn="ctr" blurRad="57240" dir="5400000" dist="19080" rotWithShape="0">
              <a:srgbClr val="000000">
                <a:alpha val="63000"/>
              </a:srgbClr>
            </a:outerShdw>
          </a:effectLst>
        </p:spPr>
        <p:style>
          <a:lnRef idx="0">
            <a:schemeClr val="accent2"/>
          </a:lnRef>
          <a:fillRef idx="3">
            <a:schemeClr val="accent2"/>
          </a:fillRef>
          <a:effectRef idx="3">
            <a:schemeClr val="accent2"/>
          </a:effectRef>
          <a:fontRef idx="minor"/>
        </p:style>
        <p:txBody>
          <a:bodyPr numCol="1" spcCol="0" lIns="0" rIns="0" tIns="0" bIns="0" anchor="t">
            <a:noAutofit/>
          </a:bodyPr>
          <a:p>
            <a:pPr>
              <a:lnSpc>
                <a:spcPct val="100000"/>
              </a:lnSpc>
            </a:pPr>
            <a:endParaRPr b="1" lang="fr-BE" sz="1800" spc="-1" strike="noStrike">
              <a:solidFill>
                <a:schemeClr val="dk1"/>
              </a:solidFill>
              <a:latin typeface="Arial"/>
              <a:ea typeface="DejaVu Sans"/>
            </a:endParaRPr>
          </a:p>
        </p:txBody>
      </p:sp>
      <p:sp>
        <p:nvSpPr>
          <p:cNvPr id="285" name="Flèche vers le bas 8"/>
          <p:cNvSpPr/>
          <p:nvPr/>
        </p:nvSpPr>
        <p:spPr>
          <a:xfrm rot="10800000">
            <a:off x="3936960" y="2721240"/>
            <a:ext cx="366840" cy="466560"/>
          </a:xfrm>
          <a:prstGeom prst="downArrow">
            <a:avLst>
              <a:gd name="adj1" fmla="val 50000"/>
              <a:gd name="adj2" fmla="val 50000"/>
            </a:avLst>
          </a:prstGeom>
          <a:gradFill rotWithShape="0">
            <a:gsLst>
              <a:gs pos="0">
                <a:srgbClr val="4c90c9"/>
              </a:gs>
              <a:gs pos="50000">
                <a:srgbClr val="0f83c6"/>
              </a:gs>
              <a:gs pos="100000">
                <a:srgbClr val="0577b8"/>
              </a:gs>
            </a:gsLst>
            <a:lin ang="16200000"/>
          </a:gradFill>
          <a:ln w="0">
            <a:noFill/>
          </a:ln>
          <a:effectLst>
            <a:outerShdw algn="ctr" blurRad="57240" dir="5400000" dist="19080" rotWithShape="0">
              <a:srgbClr val="000000">
                <a:alpha val="63000"/>
              </a:srgbClr>
            </a:outerShdw>
          </a:effectLst>
        </p:spPr>
        <p:style>
          <a:lnRef idx="0">
            <a:schemeClr val="accent2"/>
          </a:lnRef>
          <a:fillRef idx="3">
            <a:schemeClr val="accent2"/>
          </a:fillRef>
          <a:effectRef idx="3">
            <a:schemeClr val="accent2"/>
          </a:effectRef>
          <a:fontRef idx="minor"/>
        </p:style>
        <p:txBody>
          <a:bodyPr numCol="1" spcCol="0" lIns="0" rIns="0" tIns="0" bIns="0" anchor="t">
            <a:noAutofit/>
          </a:bodyPr>
          <a:p>
            <a:pPr>
              <a:lnSpc>
                <a:spcPct val="100000"/>
              </a:lnSpc>
            </a:pPr>
            <a:endParaRPr b="1" lang="fr-BE" sz="1800" spc="-1" strike="noStrike">
              <a:solidFill>
                <a:schemeClr val="dk1"/>
              </a:solidFill>
              <a:latin typeface="Arial"/>
              <a:ea typeface="DejaVu Sans"/>
            </a:endParaRPr>
          </a:p>
        </p:txBody>
      </p:sp>
      <p:sp>
        <p:nvSpPr>
          <p:cNvPr id="286" name="ZoneTexte 5"/>
          <p:cNvSpPr/>
          <p:nvPr/>
        </p:nvSpPr>
        <p:spPr>
          <a:xfrm>
            <a:off x="5451840" y="3200400"/>
            <a:ext cx="2413080" cy="1614240"/>
          </a:xfrm>
          <a:prstGeom prst="rect">
            <a:avLst/>
          </a:prstGeom>
          <a:gradFill rotWithShape="0">
            <a:gsLst>
              <a:gs pos="0">
                <a:srgbClr val="e8b09d"/>
              </a:gs>
              <a:gs pos="50000">
                <a:srgbClr val="dfa490"/>
              </a:gs>
              <a:gs pos="100000">
                <a:srgbClr val="dc967b"/>
              </a:gs>
            </a:gsLst>
            <a:lin ang="5400000"/>
          </a:gradFill>
          <a:ln>
            <a:solidFill>
              <a:srgbClr val="c76402"/>
            </a:solidFill>
          </a:ln>
        </p:spPr>
        <p:style>
          <a:lnRef idx="1">
            <a:schemeClr val="accent5"/>
          </a:lnRef>
          <a:fillRef idx="2">
            <a:schemeClr val="accent5"/>
          </a:fillRef>
          <a:effectRef idx="1">
            <a:schemeClr val="accent5"/>
          </a:effectRef>
          <a:fontRef idx="minor"/>
        </p:style>
        <p:txBody>
          <a:bodyPr lIns="90000" rIns="90000" tIns="45000" bIns="45000" anchor="t">
            <a:spAutoFit/>
          </a:bodyPr>
          <a:p>
            <a:pPr>
              <a:lnSpc>
                <a:spcPct val="100000"/>
              </a:lnSpc>
              <a:spcBef>
                <a:spcPts val="1001"/>
              </a:spcBef>
            </a:pPr>
            <a:r>
              <a:rPr b="0" lang="fr-BE" sz="2000" spc="-1" strike="noStrike">
                <a:solidFill>
                  <a:schemeClr val="dk1"/>
                </a:solidFill>
                <a:latin typeface="Calibri"/>
                <a:ea typeface="DejaVu Sans"/>
              </a:rPr>
              <a:t>Unité de traitement et unité de commande séparées</a:t>
            </a:r>
            <a:endParaRPr b="0" lang="en-US" sz="2000" spc="-1" strike="noStrike">
              <a:solidFill>
                <a:srgbClr val="000000"/>
              </a:solidFill>
              <a:latin typeface="Arial"/>
            </a:endParaRPr>
          </a:p>
        </p:txBody>
      </p:sp>
      <p:sp>
        <p:nvSpPr>
          <p:cNvPr id="287" name="ZoneTexte 6"/>
          <p:cNvSpPr/>
          <p:nvPr/>
        </p:nvSpPr>
        <p:spPr>
          <a:xfrm>
            <a:off x="5451840" y="5257800"/>
            <a:ext cx="2413080" cy="1004400"/>
          </a:xfrm>
          <a:prstGeom prst="rect">
            <a:avLst/>
          </a:prstGeom>
          <a:solidFill>
            <a:schemeClr val="accent4">
              <a:lumMod val="60000"/>
              <a:lumOff val="40000"/>
            </a:schemeClr>
          </a:solidFill>
          <a:ln>
            <a:solidFill>
              <a:srgbClr val="618812"/>
            </a:solidFill>
          </a:ln>
        </p:spPr>
        <p:style>
          <a:lnRef idx="1">
            <a:schemeClr val="accent3"/>
          </a:lnRef>
          <a:fillRef idx="2">
            <a:schemeClr val="accent3"/>
          </a:fillRef>
          <a:effectRef idx="1">
            <a:schemeClr val="accent3"/>
          </a:effectRef>
          <a:fontRef idx="minor"/>
        </p:style>
        <p:txBody>
          <a:bodyPr lIns="90000" rIns="90000" tIns="45000" bIns="45000" anchor="t">
            <a:spAutoFit/>
          </a:bodyPr>
          <a:p>
            <a:pPr>
              <a:lnSpc>
                <a:spcPct val="100000"/>
              </a:lnSpc>
              <a:spcBef>
                <a:spcPts val="1001"/>
              </a:spcBef>
            </a:pPr>
            <a:r>
              <a:rPr b="0" lang="fr-BE" sz="2000" spc="-1" strike="noStrike">
                <a:solidFill>
                  <a:schemeClr val="dk1"/>
                </a:solidFill>
                <a:latin typeface="Calibri"/>
                <a:ea typeface="DejaVu Sans"/>
              </a:rPr>
              <a:t>Séparée pour les instructions et les données</a:t>
            </a:r>
            <a:endParaRPr b="0" lang="en-US" sz="2000" spc="-1" strike="noStrike">
              <a:solidFill>
                <a:srgbClr val="000000"/>
              </a:solidFill>
              <a:latin typeface="Arial"/>
            </a:endParaRPr>
          </a:p>
        </p:txBody>
      </p:sp>
      <p:sp>
        <p:nvSpPr>
          <p:cNvPr id="288" name="Rectangle 4"/>
          <p:cNvSpPr/>
          <p:nvPr/>
        </p:nvSpPr>
        <p:spPr>
          <a:xfrm>
            <a:off x="5573880" y="2441880"/>
            <a:ext cx="2291040" cy="45504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0" lang="fr-BE" sz="2400" spc="-1" strike="noStrike">
                <a:solidFill>
                  <a:schemeClr val="accent2"/>
                </a:solidFill>
                <a:latin typeface="Times New Roman"/>
                <a:ea typeface="DejaVu Sans"/>
              </a:rPr>
              <a:t>Harvard</a:t>
            </a:r>
            <a:endParaRPr b="0" lang="en-US" sz="2400" spc="-1" strike="noStrike">
              <a:solidFill>
                <a:srgbClr val="000000"/>
              </a:solidFill>
              <a:latin typeface="Arial"/>
            </a:endParaRPr>
          </a:p>
        </p:txBody>
      </p:sp>
      <p:sp>
        <p:nvSpPr>
          <p:cNvPr id="289" name="Rectangle à coins arrondis 26"/>
          <p:cNvSpPr/>
          <p:nvPr/>
        </p:nvSpPr>
        <p:spPr>
          <a:xfrm>
            <a:off x="3278520" y="5553360"/>
            <a:ext cx="2017800" cy="671760"/>
          </a:xfrm>
          <a:prstGeom prst="roundRect">
            <a:avLst>
              <a:gd name="adj" fmla="val 16667"/>
            </a:avLst>
          </a:prstGeom>
          <a:solidFill>
            <a:schemeClr val="accent4">
              <a:lumMod val="60000"/>
              <a:lumOff val="40000"/>
            </a:schemeClr>
          </a:solidFill>
          <a:ln>
            <a:noFill/>
          </a:ln>
        </p:spPr>
        <p:style>
          <a:lnRef idx="1">
            <a:schemeClr val="accent3"/>
          </a:lnRef>
          <a:fillRef idx="2">
            <a:schemeClr val="accent3"/>
          </a:fillRef>
          <a:effectRef idx="1">
            <a:schemeClr val="accent3"/>
          </a:effectRef>
          <a:fontRef idx="minor"/>
        </p:style>
        <p:txBody>
          <a:bodyPr numCol="1" spcCol="0" lIns="0" rIns="0" tIns="0" bIns="0" anchor="ctr">
            <a:noAutofit/>
          </a:bodyPr>
          <a:p>
            <a:pPr algn="ctr" defTabSz="914400">
              <a:lnSpc>
                <a:spcPct val="100000"/>
              </a:lnSpc>
              <a:tabLst>
                <a:tab algn="l" pos="0"/>
              </a:tabLst>
            </a:pPr>
            <a:r>
              <a:rPr b="1" lang="fr-BE" sz="1800" spc="-1" strike="noStrike">
                <a:solidFill>
                  <a:schemeClr val="dk1"/>
                </a:solidFill>
                <a:latin typeface="Arial"/>
                <a:ea typeface="DejaVu Sans"/>
              </a:rPr>
              <a:t>Instructions</a:t>
            </a:r>
            <a:endParaRPr b="0" lang="en-US" sz="1800" spc="-1" strike="noStrike">
              <a:solidFill>
                <a:srgbClr val="000000"/>
              </a:solidFill>
              <a:latin typeface="Arial"/>
            </a:endParaRPr>
          </a:p>
        </p:txBody>
      </p:sp>
    </p:spTree>
  </p:cSld>
  <mc:AlternateContent>
    <mc:Choice Requires="p14">
      <p:transition spd="slow" p14:dur="3000">
        <p:fade/>
      </p:transition>
    </mc:Choice>
    <mc:Fallback>
      <p:transition spd="slow">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61560"/>
            <a:ext cx="8226720" cy="9432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fr-FR" sz="3200" spc="-1" strike="noStrike">
                <a:solidFill>
                  <a:srgbClr val="ffffff"/>
                </a:solidFill>
                <a:latin typeface="Verdana"/>
                <a:ea typeface="DejaVu Sans"/>
              </a:rPr>
              <a:t>Architecture des ordinateurs</a:t>
            </a:r>
            <a:endParaRPr b="0" lang="en-US" sz="3200" spc="-1" strike="noStrike">
              <a:solidFill>
                <a:srgbClr val="000000"/>
              </a:solidFill>
              <a:latin typeface="Arial"/>
            </a:endParaRPr>
          </a:p>
        </p:txBody>
      </p:sp>
      <p:sp>
        <p:nvSpPr>
          <p:cNvPr id="291" name="PlaceHolder 2"/>
          <p:cNvSpPr>
            <a:spLocks noGrp="1"/>
          </p:cNvSpPr>
          <p:nvPr>
            <p:ph/>
          </p:nvPr>
        </p:nvSpPr>
        <p:spPr>
          <a:xfrm>
            <a:off x="410400" y="1363320"/>
            <a:ext cx="8226720" cy="4816800"/>
          </a:xfrm>
          <a:prstGeom prst="rect">
            <a:avLst/>
          </a:prstGeom>
          <a:noFill/>
          <a:ln w="0">
            <a:noFill/>
          </a:ln>
        </p:spPr>
        <p:txBody>
          <a:bodyPr lIns="91440" rIns="91440" tIns="45720" bIns="45720" anchor="t">
            <a:noAutofit/>
          </a:bodyPr>
          <a:p>
            <a:pPr marL="431280" indent="-324000" defTabSz="914400">
              <a:lnSpc>
                <a:spcPct val="100000"/>
              </a:lnSpc>
              <a:spcBef>
                <a:spcPts val="1417"/>
              </a:spcBef>
              <a:buClr>
                <a:srgbClr val="000000"/>
              </a:buClr>
              <a:buSzPct val="45000"/>
              <a:buFont typeface="Arial" charset="2"/>
              <a:buChar char=""/>
            </a:pPr>
            <a:r>
              <a:rPr b="0" lang="fr-FR" sz="3600" spc="-1" strike="noStrike">
                <a:solidFill>
                  <a:srgbClr val="404040"/>
                </a:solidFill>
                <a:latin typeface="Arial"/>
                <a:ea typeface="DejaVu Sans"/>
              </a:rPr>
              <a:t>Les composants</a:t>
            </a: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417"/>
              </a:spcBef>
              <a:buNone/>
              <a:tabLst>
                <a:tab algn="l" pos="0"/>
              </a:tabLst>
            </a:pPr>
            <a:endParaRPr b="0" lang="en-US" sz="3600" spc="-1" strike="noStrike">
              <a:solidFill>
                <a:srgbClr val="000000"/>
              </a:solidFill>
              <a:latin typeface="Arial"/>
            </a:endParaRPr>
          </a:p>
          <a:p>
            <a:pPr marL="431280" indent="0" defTabSz="914400">
              <a:lnSpc>
                <a:spcPct val="100000"/>
              </a:lnSpc>
              <a:spcBef>
                <a:spcPts val="1134"/>
              </a:spcBef>
              <a:buNone/>
              <a:tabLst>
                <a:tab algn="l" pos="0"/>
              </a:tabLst>
            </a:pPr>
            <a:endParaRPr b="0" lang="en-US" sz="1800" spc="-1" strike="noStrike">
              <a:solidFill>
                <a:srgbClr val="000000"/>
              </a:solidFill>
              <a:latin typeface="Arial"/>
            </a:endParaRPr>
          </a:p>
        </p:txBody>
      </p:sp>
      <p:sp>
        <p:nvSpPr>
          <p:cNvPr id="292" name="PlaceHolder 3"/>
          <p:cNvSpPr>
            <a:spLocks noGrp="1"/>
          </p:cNvSpPr>
          <p:nvPr>
            <p:ph type="ftr" idx="35"/>
          </p:nvPr>
        </p:nvSpPr>
        <p:spPr>
          <a:xfrm>
            <a:off x="2340000" y="6426000"/>
            <a:ext cx="4461120" cy="336960"/>
          </a:xfrm>
          <a:prstGeom prst="rect">
            <a:avLst/>
          </a:prstGeom>
          <a:noFill/>
          <a:ln w="0">
            <a:noFill/>
          </a:ln>
        </p:spPr>
        <p:txBody>
          <a:bodyPr lIns="91440" rIns="91440" tIns="45720" bIns="45720" anchor="t">
            <a:noAutofit/>
          </a:bodyPr>
          <a:lstStyle>
            <a:lvl1pPr indent="0" defTabSz="914400">
              <a:lnSpc>
                <a:spcPct val="100000"/>
              </a:lnSpc>
              <a:buNone/>
              <a:tabLst>
                <a:tab algn="l" pos="0"/>
              </a:tabLst>
              <a:defRPr b="0" lang="fr-BE" sz="2400" spc="-1" strike="noStrike">
                <a:solidFill>
                  <a:schemeClr val="dk1"/>
                </a:solidFill>
                <a:latin typeface="Times New Roman"/>
                <a:ea typeface="DejaVu Sans"/>
              </a:defRPr>
            </a:lvl1pPr>
          </a:lstStyle>
          <a:p>
            <a:pPr indent="0" defTabSz="914400">
              <a:lnSpc>
                <a:spcPct val="100000"/>
              </a:lnSpc>
              <a:buNone/>
              <a:tabLst>
                <a:tab algn="l" pos="0"/>
              </a:tabLst>
            </a:pPr>
            <a:r>
              <a:rPr b="0" lang="fr-BE" sz="2400" spc="-1" strike="noStrike">
                <a:solidFill>
                  <a:schemeClr val="dk1"/>
                </a:solidFill>
                <a:latin typeface="Times New Roman"/>
                <a:ea typeface="DejaVu Sans"/>
              </a:rPr>
              <a:t>Rappels</a:t>
            </a:r>
            <a:endParaRPr b="0" lang="en-US" sz="2400" spc="-1" strike="noStrike">
              <a:solidFill>
                <a:srgbClr val="000000"/>
              </a:solidFill>
              <a:latin typeface="Times New Roman"/>
            </a:endParaRPr>
          </a:p>
        </p:txBody>
      </p:sp>
      <p:sp>
        <p:nvSpPr>
          <p:cNvPr id="293" name="PlaceHolder 4"/>
          <p:cNvSpPr>
            <a:spLocks noGrp="1"/>
          </p:cNvSpPr>
          <p:nvPr>
            <p:ph type="sldNum" idx="36"/>
          </p:nvPr>
        </p:nvSpPr>
        <p:spPr>
          <a:xfrm>
            <a:off x="6801840" y="6426000"/>
            <a:ext cx="1078200" cy="33696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fr-BE" sz="1400" spc="-1" strike="noStrike">
                <a:solidFill>
                  <a:srgbClr val="404040"/>
                </a:solidFill>
                <a:latin typeface="Arial"/>
                <a:ea typeface="ＭＳ Ｐゴシック"/>
              </a:defRPr>
            </a:lvl1pPr>
          </a:lstStyle>
          <a:p>
            <a:pPr indent="0" algn="r" defTabSz="914400">
              <a:lnSpc>
                <a:spcPct val="100000"/>
              </a:lnSpc>
              <a:buNone/>
              <a:tabLst>
                <a:tab algn="l" pos="0"/>
              </a:tabLst>
            </a:pPr>
            <a:fld id="{E0822804-7CF0-4085-AE43-E568BBE1E5DA}" type="slidenum">
              <a:rPr b="0" lang="fr-BE" sz="1400" spc="-1" strike="noStrike">
                <a:solidFill>
                  <a:srgbClr val="404040"/>
                </a:solidFill>
                <a:latin typeface="Arial"/>
                <a:ea typeface="ＭＳ Ｐゴシック"/>
              </a:rPr>
              <a:t>&lt;number&gt;</a:t>
            </a:fld>
            <a:endParaRPr b="0" lang="en-US" sz="1400" spc="-1" strike="noStrike">
              <a:solidFill>
                <a:srgbClr val="000000"/>
              </a:solidFill>
              <a:latin typeface="Times New Roman"/>
            </a:endParaRPr>
          </a:p>
        </p:txBody>
      </p:sp>
      <p:pic>
        <p:nvPicPr>
          <p:cNvPr id="294" name="" descr=""/>
          <p:cNvPicPr/>
          <p:nvPr/>
        </p:nvPicPr>
        <p:blipFill>
          <a:blip r:embed="rId1"/>
          <a:stretch/>
        </p:blipFill>
        <p:spPr>
          <a:xfrm>
            <a:off x="1371600" y="2286000"/>
            <a:ext cx="6094800" cy="3331800"/>
          </a:xfrm>
          <a:prstGeom prst="rect">
            <a:avLst/>
          </a:prstGeom>
          <a:ln w="0">
            <a:noFill/>
          </a:ln>
        </p:spPr>
      </p:pic>
    </p:spTree>
  </p:cSld>
  <mc:AlternateContent>
    <mc:Choice Requires="p14">
      <p:transition spd="slow" p14:dur="30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IG-DO">
  <a:themeElements>
    <a:clrScheme name="Henallux">
      <a:dk1>
        <a:srgbClr val="000000"/>
      </a:dk1>
      <a:lt1>
        <a:srgbClr val="ffffff"/>
      </a:lt1>
      <a:dk2>
        <a:srgbClr val="1782bf"/>
      </a:dk2>
      <a:lt2>
        <a:srgbClr val="62bce9"/>
      </a:lt2>
      <a:accent1>
        <a:srgbClr val="073779"/>
      </a:accent1>
      <a:accent2>
        <a:srgbClr val="1782bf"/>
      </a:accent2>
      <a:accent3>
        <a:srgbClr val="618812"/>
      </a:accent3>
      <a:accent4>
        <a:srgbClr val="e61e3f"/>
      </a:accent4>
      <a:accent5>
        <a:srgbClr val="c76402"/>
      </a:accent5>
      <a:accent6>
        <a:srgbClr val="62bce9"/>
      </a:accent6>
      <a:hlink>
        <a:srgbClr val="073779"/>
      </a:hlink>
      <a:folHlink>
        <a:srgbClr val="073779"/>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260</TotalTime>
  <Application>LibreOffice/24.2.7.2$Linux_X86_64 LibreOffice_project/420$Build-2</Application>
  <AppVersion>15.0000</AppVersion>
  <Company>Hénallux</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2023-03-05T23:18:56Z</dcterms:created>
  <dc:creator/>
  <dc:description/>
  <dc:language>fr-BE</dc:language>
  <cp:lastModifiedBy/>
  <dcterms:modified xsi:type="dcterms:W3CDTF">2025-09-20T17:00:55Z</dcterms:modified>
  <cp:revision>1304</cp:revision>
  <dc:subject/>
  <dc:title>Diapositive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r8>0</vt:r8>
  </property>
  <property fmtid="{D5CDD505-2E9C-101B-9397-08002B2CF9AE}" pid="3" name="HyperlinksChanged">
    <vt:bool>0</vt:bool>
  </property>
  <property fmtid="{D5CDD505-2E9C-101B-9397-08002B2CF9AE}" pid="4" name="LinksUpToDate">
    <vt:bool>0</vt:bool>
  </property>
  <property fmtid="{D5CDD505-2E9C-101B-9397-08002B2CF9AE}" pid="5" name="MMClips">
    <vt:r8>0</vt:r8>
  </property>
  <property fmtid="{D5CDD505-2E9C-101B-9397-08002B2CF9AE}" pid="6" name="Notes">
    <vt:i4>27</vt:i4>
  </property>
  <property fmtid="{D5CDD505-2E9C-101B-9397-08002B2CF9AE}" pid="7" name="PresentationFormat">
    <vt:lpwstr>Affichage à l'écran (4:3)</vt:lpwstr>
  </property>
  <property fmtid="{D5CDD505-2E9C-101B-9397-08002B2CF9AE}" pid="8" name="ScaleCrop">
    <vt:bool>0</vt:bool>
  </property>
  <property fmtid="{D5CDD505-2E9C-101B-9397-08002B2CF9AE}" pid="9" name="ShareDoc">
    <vt:bool>0</vt:bool>
  </property>
  <property fmtid="{D5CDD505-2E9C-101B-9397-08002B2CF9AE}" pid="10" name="Slides">
    <vt:i4>27</vt:i4>
  </property>
</Properties>
</file>