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6" r:id="rId4"/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6593CC9-2F92-4A3F-923B-25A8845AA73C}">
  <a:tblStyle styleId="{E6593CC9-2F92-4A3F-923B-25A8845AA73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6843d704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6843d704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6843d7043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13" name="Google Shape;13;p2"/>
            <p:cNvSpPr/>
            <p:nvPr/>
          </p:nvSpPr>
          <p:spPr>
            <a:xfrm>
              <a:off x="4572000" y="1408870"/>
              <a:ext cx="4569687" cy="3734730"/>
            </a:xfrm>
            <a:custGeom>
              <a:pathLst>
                <a:path extrusionOk="0" h="3734730" w="4569687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" name="Google Shape;19;p2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2" type="body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bg>
      <p:bgPr>
        <a:solidFill>
          <a:schemeClr val="accen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/>
          <p:nvPr>
            <p:ph idx="2" type="pic"/>
          </p:nvPr>
        </p:nvSpPr>
        <p:spPr>
          <a:xfrm>
            <a:off x="5148065" y="1431235"/>
            <a:ext cx="2568434" cy="22802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12"/>
          <p:cNvSpPr/>
          <p:nvPr>
            <p:ph idx="3" type="pic"/>
          </p:nvPr>
        </p:nvSpPr>
        <p:spPr>
          <a:xfrm>
            <a:off x="7704000" y="3703500"/>
            <a:ext cx="144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12"/>
          <p:cNvSpPr/>
          <p:nvPr>
            <p:ph idx="4" type="pic"/>
          </p:nvPr>
        </p:nvSpPr>
        <p:spPr>
          <a:xfrm>
            <a:off x="3708064" y="0"/>
            <a:ext cx="144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Images and Contents Layout">
  <p:cSld name="6_Images and Contents Layout">
    <p:bg>
      <p:bgPr>
        <a:solidFill>
          <a:srgbClr val="FFCE29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/>
          <p:nvPr>
            <p:ph idx="2" type="pic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3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/>
          <p:nvPr>
            <p:ph idx="2" type="pic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bg>
      <p:bgPr>
        <a:solidFill>
          <a:schemeClr val="accen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/>
          <p:nvPr>
            <p:ph idx="2" type="pic"/>
          </p:nvPr>
        </p:nvSpPr>
        <p:spPr>
          <a:xfrm>
            <a:off x="6984000" y="-1"/>
            <a:ext cx="2160000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16"/>
          <p:cNvSpPr/>
          <p:nvPr>
            <p:ph idx="3" type="pic"/>
          </p:nvPr>
        </p:nvSpPr>
        <p:spPr>
          <a:xfrm>
            <a:off x="4734004" y="2131318"/>
            <a:ext cx="2160000" cy="30121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16"/>
          <p:cNvSpPr/>
          <p:nvPr>
            <p:ph idx="4" type="pic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16"/>
          <p:cNvSpPr/>
          <p:nvPr>
            <p:ph idx="5" type="pic"/>
          </p:nvPr>
        </p:nvSpPr>
        <p:spPr>
          <a:xfrm>
            <a:off x="3492000" y="-1"/>
            <a:ext cx="3393830" cy="20434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Images and Contents Layout">
  <p:cSld name="9_Images and Contents Layout">
    <p:bg>
      <p:bgPr>
        <a:solidFill>
          <a:schemeClr val="accen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/>
          <p:nvPr>
            <p:ph idx="2" type="pic"/>
          </p:nvPr>
        </p:nvSpPr>
        <p:spPr>
          <a:xfrm>
            <a:off x="5396868" y="-11318"/>
            <a:ext cx="3681862" cy="32676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17"/>
          <p:cNvSpPr/>
          <p:nvPr>
            <p:ph idx="3" type="pic"/>
          </p:nvPr>
        </p:nvSpPr>
        <p:spPr>
          <a:xfrm>
            <a:off x="3491431" y="1495130"/>
            <a:ext cx="3681862" cy="3649326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17"/>
          <p:cNvSpPr/>
          <p:nvPr>
            <p:ph idx="4" type="pic"/>
          </p:nvPr>
        </p:nvSpPr>
        <p:spPr>
          <a:xfrm>
            <a:off x="5476381" y="3386021"/>
            <a:ext cx="3530788" cy="17690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17"/>
          <p:cNvSpPr/>
          <p:nvPr>
            <p:ph idx="5" type="pic"/>
          </p:nvPr>
        </p:nvSpPr>
        <p:spPr>
          <a:xfrm>
            <a:off x="7301328" y="1495130"/>
            <a:ext cx="1840931" cy="3649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s and Contents Layout">
  <p:cSld name="3_Images and Contents Layout">
    <p:bg>
      <p:bgPr>
        <a:solidFill>
          <a:schemeClr val="accen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18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18"/>
          <p:cNvSpPr/>
          <p:nvPr>
            <p:ph idx="3" type="pic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18"/>
          <p:cNvSpPr/>
          <p:nvPr>
            <p:ph idx="4" type="pic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18"/>
          <p:cNvSpPr/>
          <p:nvPr>
            <p:ph idx="5" type="pic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18"/>
          <p:cNvSpPr/>
          <p:nvPr>
            <p:ph idx="6" type="pic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18"/>
          <p:cNvSpPr/>
          <p:nvPr>
            <p:ph idx="7" type="pic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18"/>
          <p:cNvSpPr/>
          <p:nvPr>
            <p:ph idx="8" type="pic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18"/>
          <p:cNvSpPr/>
          <p:nvPr>
            <p:ph idx="9" type="pic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18"/>
          <p:cNvSpPr/>
          <p:nvPr>
            <p:ph idx="13" type="pic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18"/>
          <p:cNvSpPr/>
          <p:nvPr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19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bg>
      <p:bgPr>
        <a:solidFill>
          <a:schemeClr val="accen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1"/>
          <p:cNvGrpSpPr/>
          <p:nvPr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5" name="Google Shape;225;p21"/>
            <p:cNvSpPr/>
            <p:nvPr/>
          </p:nvSpPr>
          <p:spPr>
            <a:xfrm>
              <a:off x="5399290" y="2150906"/>
              <a:ext cx="2261257" cy="2028159"/>
            </a:xfrm>
            <a:custGeom>
              <a:pathLst>
                <a:path extrusionOk="0" h="2028159" w="2261257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" name="Google Shape;227;p21"/>
            <p:cNvGrpSpPr/>
            <p:nvPr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228" name="Google Shape;228;p21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29" name="Google Shape;229;p21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21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21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2" name="Google Shape;232;p21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1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1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1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6" name="Google Shape;236;p21"/>
          <p:cNvSpPr/>
          <p:nvPr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21"/>
          <p:cNvSpPr txBox="1"/>
          <p:nvPr>
            <p:ph idx="2" type="body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solidFill>
          <a:schemeClr val="accen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</p:grpSpPr>
        <p:sp>
          <p:nvSpPr>
            <p:cNvPr id="28" name="Google Shape;28;p3"/>
            <p:cNvSpPr/>
            <p:nvPr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65704" y="248706"/>
              <a:ext cx="608632" cy="1216152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3"/>
          <p:cNvGrpSpPr/>
          <p:nvPr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48" name="Google Shape;48;p3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3"/>
          <p:cNvSpPr txBox="1"/>
          <p:nvPr>
            <p:ph idx="1" type="body"/>
          </p:nvPr>
        </p:nvSpPr>
        <p:spPr>
          <a:xfrm>
            <a:off x="0" y="3075806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idx="2" type="body"/>
          </p:nvPr>
        </p:nvSpPr>
        <p:spPr>
          <a:xfrm>
            <a:off x="-148" y="372387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9" name="Google Shape;59;p3"/>
          <p:cNvGrpSpPr/>
          <p:nvPr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60" name="Google Shape;60;p3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65" name="Google Shape;65;p3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3"/>
          <p:cNvGrpSpPr/>
          <p:nvPr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70" name="Google Shape;70;p3"/>
            <p:cNvGrpSpPr/>
            <p:nvPr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5868144" y="-853769"/>
                <a:ext cx="495969" cy="1049255"/>
              </a:xfrm>
              <a:custGeom>
                <a:pathLst>
                  <a:path extrusionOk="0" h="1049255" w="495969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5939427" y="102551"/>
                <a:ext cx="364003" cy="92935"/>
              </a:xfrm>
              <a:custGeom>
                <a:pathLst>
                  <a:path extrusionOk="0" h="92935" w="364003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893989" y="-857099"/>
                <a:ext cx="444279" cy="350537"/>
              </a:xfrm>
              <a:custGeom>
                <a:pathLst>
                  <a:path extrusionOk="0" h="350537" w="444279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" name="Google Shape;74;p3"/>
            <p:cNvSpPr/>
            <p:nvPr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304862" y="-1556"/>
              <a:ext cx="143653" cy="453224"/>
            </a:xfrm>
            <a:custGeom>
              <a:pathLst>
                <a:path extrusionOk="0" h="453224" w="143653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flipH="1">
              <a:off x="5807099" y="-1556"/>
              <a:ext cx="143653" cy="453224"/>
            </a:xfrm>
            <a:custGeom>
              <a:pathLst>
                <a:path extrusionOk="0" h="453224" w="143653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6"/>
          <p:cNvSpPr/>
          <p:nvPr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6"/>
          <p:cNvGrpSpPr/>
          <p:nvPr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85" name="Google Shape;85;p6"/>
            <p:cNvSpPr/>
            <p:nvPr/>
          </p:nvSpPr>
          <p:spPr>
            <a:xfrm>
              <a:off x="4572000" y="1408870"/>
              <a:ext cx="4569687" cy="3734730"/>
            </a:xfrm>
            <a:custGeom>
              <a:pathLst>
                <a:path extrusionOk="0" h="3734730" w="4569687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" name="Google Shape;86;p6"/>
            <p:cNvGrpSpPr/>
            <p:nvPr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87" name="Google Shape;87;p6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88" name="Google Shape;88;p6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6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90;p6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1" name="Google Shape;91;p6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Hello Slide Layout">
  <p:cSld name="1_Hello Slide Layout"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/>
          <p:nvPr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7"/>
          <p:cNvGrpSpPr/>
          <p:nvPr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98" name="Google Shape;98;p7"/>
            <p:cNvGrpSpPr/>
            <p:nvPr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</p:grpSpPr>
          <p:sp>
            <p:nvSpPr>
              <p:cNvPr id="99" name="Google Shape;99;p7"/>
              <p:cNvSpPr/>
              <p:nvPr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7"/>
              <p:cNvSpPr/>
              <p:nvPr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7"/>
              <p:cNvSpPr/>
              <p:nvPr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7"/>
              <p:cNvSpPr/>
              <p:nvPr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7"/>
              <p:cNvSpPr/>
              <p:nvPr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765704" y="248706"/>
                <a:ext cx="608632" cy="1216152"/>
              </a:xfrm>
              <a:prstGeom prst="trapezoid">
                <a:avLst>
                  <a:gd fmla="val 25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7"/>
            <p:cNvGrpSpPr/>
            <p:nvPr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118" name="Google Shape;118;p7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19" name="Google Shape;119;p7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7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2" name="Google Shape;122;p7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7"/>
          <p:cNvSpPr txBox="1"/>
          <p:nvPr>
            <p:ph idx="2" type="body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8" name="Google Shape;128;p7"/>
          <p:cNvGrpSpPr/>
          <p:nvPr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29" name="Google Shape;129;p7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7"/>
          <p:cNvGrpSpPr/>
          <p:nvPr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134" name="Google Shape;134;p7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solidFill>
          <a:schemeClr val="accen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/>
          <p:nvPr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8"/>
          <p:cNvSpPr txBox="1"/>
          <p:nvPr>
            <p:ph idx="2" type="body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42" name="Google Shape;142;p8"/>
          <p:cNvGrpSpPr/>
          <p:nvPr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144" name="Google Shape;144;p8"/>
              <p:cNvSpPr/>
              <p:nvPr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" name="Google Shape;148;p8"/>
            <p:cNvSpPr/>
            <p:nvPr/>
          </p:nvSpPr>
          <p:spPr>
            <a:xfrm>
              <a:off x="0" y="3170955"/>
              <a:ext cx="2544134" cy="1972545"/>
            </a:xfrm>
            <a:custGeom>
              <a:pathLst>
                <a:path extrusionOk="0" h="1972545" w="2544134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" name="Google Shape;149;p8"/>
            <p:cNvGrpSpPr/>
            <p:nvPr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50" name="Google Shape;150;p8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51" name="Google Shape;151;p8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8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8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4" name="Google Shape;154;p8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8" name="Google Shape;158;p8"/>
          <p:cNvSpPr/>
          <p:nvPr/>
        </p:nvSpPr>
        <p:spPr>
          <a:xfrm>
            <a:off x="251520" y="339502"/>
            <a:ext cx="8640960" cy="4464496"/>
          </a:xfrm>
          <a:prstGeom prst="frame">
            <a:avLst>
              <a:gd fmla="val 1236" name="adj1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bg>
      <p:bgPr>
        <a:solidFill>
          <a:schemeClr val="accen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9"/>
          <p:cNvGrpSpPr/>
          <p:nvPr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161" name="Google Shape;161;p9"/>
            <p:cNvSpPr/>
            <p:nvPr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797105" y="1404992"/>
              <a:ext cx="1548000" cy="504056"/>
            </a:xfrm>
            <a:prstGeom prst="triangle">
              <a:avLst>
                <a:gd fmla="val 4905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fmla="val 4905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9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9"/>
          <p:cNvSpPr/>
          <p:nvPr>
            <p:ph idx="3" type="pic"/>
          </p:nvPr>
        </p:nvSpPr>
        <p:spPr>
          <a:xfrm>
            <a:off x="3787227" y="1312181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9"/>
          <p:cNvSpPr/>
          <p:nvPr>
            <p:ph idx="4" type="pic"/>
          </p:nvPr>
        </p:nvSpPr>
        <p:spPr>
          <a:xfrm>
            <a:off x="2059035" y="1276575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9"/>
          <p:cNvSpPr/>
          <p:nvPr>
            <p:ph idx="5" type="pic"/>
          </p:nvPr>
        </p:nvSpPr>
        <p:spPr>
          <a:xfrm>
            <a:off x="330843" y="1276575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9"/>
          <p:cNvSpPr/>
          <p:nvPr>
            <p:ph idx="6" type="pic"/>
          </p:nvPr>
        </p:nvSpPr>
        <p:spPr>
          <a:xfrm>
            <a:off x="7243611" y="1276575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9"/>
          <p:cNvSpPr/>
          <p:nvPr>
            <p:ph idx="7" type="pic"/>
          </p:nvPr>
        </p:nvSpPr>
        <p:spPr>
          <a:xfrm>
            <a:off x="5515419" y="1276575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0"/>
          <p:cNvSpPr/>
          <p:nvPr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175" name="Google Shape;17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/>
          <p:nvPr>
            <p:ph idx="3" type="pic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bg>
      <p:bgPr>
        <a:solidFill>
          <a:schemeClr val="accen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1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180" name="Google Shape;1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28600" y="987574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/>
          <p:nvPr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>
            <p:ph idx="3" type="pic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stackoverflow.com/questions/11531845/how-to-go-about-creating-an-interactive-map-in-android" TargetMode="External"/><Relationship Id="rId10" Type="http://schemas.openxmlformats.org/officeDocument/2006/relationships/hyperlink" Target="https://developer.android.com/training/keyboard-input/commands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studio/index.html" TargetMode="External"/><Relationship Id="rId4" Type="http://schemas.openxmlformats.org/officeDocument/2006/relationships/hyperlink" Target="https://www.sqlite.org/releaselog/3_22_0.html" TargetMode="External"/><Relationship Id="rId9" Type="http://schemas.openxmlformats.org/officeDocument/2006/relationships/hyperlink" Target="https://developer.android.com/training/basics/firstapp/running-app.html" TargetMode="External"/><Relationship Id="rId5" Type="http://schemas.openxmlformats.org/officeDocument/2006/relationships/hyperlink" Target="https://developers.google.com/maps/documentation/android-api/start" TargetMode="External"/><Relationship Id="rId6" Type="http://schemas.openxmlformats.org/officeDocument/2006/relationships/hyperlink" Target="https://www.androidtutorialpoint.com/intermediate/android-map-app-showing-current-location-android/" TargetMode="External"/><Relationship Id="rId7" Type="http://schemas.openxmlformats.org/officeDocument/2006/relationships/hyperlink" Target="http://www.c-sharpcorner.com/article/how-to-be-working-with-multiple-activities-and-navigate-the-activities-in-androi/" TargetMode="External"/><Relationship Id="rId8" Type="http://schemas.openxmlformats.org/officeDocument/2006/relationships/hyperlink" Target="https://developer.android.com/training/basics/firstapp/starting-activity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idx="2" type="body"/>
          </p:nvPr>
        </p:nvSpPr>
        <p:spPr>
          <a:xfrm>
            <a:off x="395536" y="2715766"/>
            <a:ext cx="2232396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en-US"/>
              <a:t>Dayton Chamberlin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Chase Godwin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en-US"/>
              <a:t>Patrick Hilerio</a:t>
            </a:r>
            <a:endParaRPr b="1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en-US"/>
              <a:t>Albert Lim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en-US"/>
              <a:t>Anthony Schell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en-US"/>
              <a:t>Nick Wilson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107504" y="2139702"/>
            <a:ext cx="4211960" cy="49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TEAM 5 - KS</a:t>
            </a:r>
            <a:r>
              <a:rPr lang="en-US"/>
              <a:t>U</a:t>
            </a: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/>
              <a:t>o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8224" y="3003798"/>
            <a:ext cx="1439392" cy="1558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1"/>
          <p:cNvSpPr txBox="1"/>
          <p:nvPr>
            <p:ph idx="1" type="body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Technology Details</a:t>
            </a:r>
            <a:endParaRPr/>
          </a:p>
        </p:txBody>
      </p:sp>
      <p:sp>
        <p:nvSpPr>
          <p:cNvPr id="764" name="Google Shape;764;p31"/>
          <p:cNvSpPr txBox="1"/>
          <p:nvPr>
            <p:ph idx="2" type="body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 curves and implementation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Technology Details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0" name="Google Shape;770;p32"/>
          <p:cNvGraphicFramePr/>
          <p:nvPr/>
        </p:nvGraphicFramePr>
        <p:xfrm>
          <a:off x="406417" y="1006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{E6593CC9-2F92-4A3F-923B-25A8845AA73C}</a:tableStyleId>
              </a:tblPr>
              <a:tblGrid>
                <a:gridCol w="1823875"/>
              </a:tblGrid>
              <a:tr h="48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Android Studio</a:t>
                      </a:r>
                      <a:endParaRPr b="1"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5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1" sz="3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1607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Starting from zero knowledge of Android mobile development, the group </a:t>
                      </a:r>
                      <a:r>
                        <a:rPr lang="en-US" sz="1200">
                          <a:solidFill>
                            <a:srgbClr val="3F3F3F"/>
                          </a:solidFill>
                        </a:rPr>
                        <a:t>was</a:t>
                      </a: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able to deliver a fully functional app that integrates with multiple APIs.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71" name="Google Shape;7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158" y="1444520"/>
            <a:ext cx="1302382" cy="13023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2" name="Google Shape;772;p32"/>
          <p:cNvGraphicFramePr/>
          <p:nvPr/>
        </p:nvGraphicFramePr>
        <p:xfrm>
          <a:off x="2491022" y="10034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{E6593CC9-2F92-4A3F-923B-25A8845AA73C}</a:tableStyleId>
              </a:tblPr>
              <a:tblGrid>
                <a:gridCol w="1823875"/>
              </a:tblGrid>
              <a:tr h="48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AWS Debian</a:t>
                      </a:r>
                      <a:endParaRPr b="1"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5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1" sz="3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1607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AWS Debian is used to host the data that are located in MySQL database.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3" name="Google Shape;773;p32"/>
          <p:cNvGraphicFramePr/>
          <p:nvPr/>
        </p:nvGraphicFramePr>
        <p:xfrm>
          <a:off x="4575627" y="10006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{E6593CC9-2F92-4A3F-923B-25A8845AA73C}</a:tableStyleId>
              </a:tblPr>
              <a:tblGrid>
                <a:gridCol w="1823875"/>
              </a:tblGrid>
              <a:tr h="484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hlink"/>
                          </a:solidFill>
                        </a:rPr>
                        <a:t>Google Maps APIs</a:t>
                      </a:r>
                      <a:endParaRPr b="1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5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1" sz="3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160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hlink"/>
                          </a:solidFill>
                        </a:rPr>
                        <a:t>The APIs contains map data and is used to display maps of KSU campus.</a:t>
                      </a:r>
                      <a:endParaRPr sz="1200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4" name="Google Shape;774;p32"/>
          <p:cNvGraphicFramePr/>
          <p:nvPr/>
        </p:nvGraphicFramePr>
        <p:xfrm>
          <a:off x="6660232" y="989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{E6593CC9-2F92-4A3F-923B-25A8845AA73C}</a:tableStyleId>
              </a:tblPr>
              <a:tblGrid>
                <a:gridCol w="1823875"/>
              </a:tblGrid>
              <a:tr h="48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3F3F3F"/>
                          </a:solidFill>
                        </a:rPr>
                        <a:t>Twitter and Facebook APIs</a:t>
                      </a:r>
                      <a:endParaRPr b="1"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5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1" sz="3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160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hlink"/>
                          </a:solidFill>
                        </a:rPr>
                        <a:t>The APIs contains twitter tweets and facebook feeds data and is used to display News in KSUGo.</a:t>
                      </a:r>
                      <a:endParaRPr sz="1200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75" name="Google Shape;77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5693" y="1687649"/>
            <a:ext cx="1554522" cy="81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225" y="1534375"/>
            <a:ext cx="1122650" cy="11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2175" y="2002273"/>
            <a:ext cx="848725" cy="6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0300" y="1534375"/>
            <a:ext cx="732125" cy="7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3"/>
          <p:cNvSpPr txBox="1"/>
          <p:nvPr>
            <p:ph idx="1" type="body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KSUG</a:t>
            </a:r>
            <a:r>
              <a:rPr lang="en-US"/>
              <a:t>o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3"/>
          <p:cNvSpPr txBox="1"/>
          <p:nvPr>
            <p:ph idx="2" type="body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5" name="Google Shape;785;p33"/>
          <p:cNvGrpSpPr/>
          <p:nvPr/>
        </p:nvGrpSpPr>
        <p:grpSpPr>
          <a:xfrm>
            <a:off x="3059832" y="555526"/>
            <a:ext cx="5760640" cy="4248472"/>
            <a:chOff x="3687661" y="1203598"/>
            <a:chExt cx="2388954" cy="4229380"/>
          </a:xfrm>
        </p:grpSpPr>
        <p:sp>
          <p:nvSpPr>
            <p:cNvPr id="786" name="Google Shape;786;p33"/>
            <p:cNvSpPr txBox="1"/>
            <p:nvPr/>
          </p:nvSpPr>
          <p:spPr>
            <a:xfrm>
              <a:off x="3687661" y="1568863"/>
              <a:ext cx="2388954" cy="3864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Android Studio &amp; SQLite - 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3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3"/>
                </a:rPr>
                <a:t>https://developer.android.com/studio/index.html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3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4"/>
                </a:rPr>
                <a:t>https://www.sqlite.org/releaselog/3_22_0.html</a:t>
              </a:r>
              <a:endParaRPr sz="13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Google Maps Android API Help -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3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5"/>
                </a:rPr>
                <a:t>https://developers.google.com/maps/documentation/android-api/start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3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6"/>
                </a:rPr>
                <a:t>https://www.androidtutorialpoint.com/intermediate/android-map-app-showing-current-location-android/</a:t>
              </a:r>
              <a:endParaRPr sz="13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Android Studio Research &amp; Troubleshooting -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3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7"/>
                </a:rPr>
                <a:t>http://www.c-sharpcorner.com/article/how-to-be-working-with-multiple-activities-and-navigate-the-activities-in-androi/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3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8"/>
                </a:rPr>
                <a:t>https://developer.android.com/training/basics/firstapp/starting-activity.html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3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9"/>
                </a:rPr>
                <a:t>https://developer.android.com/training/basics/firstapp/running-app.html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3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10"/>
                </a:rPr>
                <a:t>https://developer.android.com/training/keyboard-input/commands.html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3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11"/>
                </a:rPr>
                <a:t>https://stackoverflow.com/questions/11531845/how-to-go-about-creating-an-interactive-map-in-android</a:t>
              </a:r>
              <a:endParaRPr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3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Works Cited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4"/>
          <p:cNvSpPr txBox="1"/>
          <p:nvPr>
            <p:ph idx="1" type="body"/>
          </p:nvPr>
        </p:nvSpPr>
        <p:spPr>
          <a:xfrm>
            <a:off x="76200" y="3456806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4"/>
          <p:cNvSpPr txBox="1"/>
          <p:nvPr>
            <p:ph idx="2" type="body"/>
          </p:nvPr>
        </p:nvSpPr>
        <p:spPr>
          <a:xfrm>
            <a:off x="76052" y="4104878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/>
          <p:nvPr/>
        </p:nvSpPr>
        <p:spPr>
          <a:xfrm>
            <a:off x="179511" y="2143048"/>
            <a:ext cx="1217198" cy="1217254"/>
          </a:xfrm>
          <a:custGeom>
            <a:pathLst>
              <a:path extrusionOk="0" h="1217254" w="1217198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1207294" y="1561169"/>
            <a:ext cx="189467" cy="1040153"/>
          </a:xfrm>
          <a:custGeom>
            <a:pathLst>
              <a:path extrusionOk="0" h="1040153" w="189467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0" y="48351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3F3F3F"/>
                </a:solidFill>
              </a:rPr>
              <a:t>Overview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23"/>
          <p:cNvGrpSpPr/>
          <p:nvPr/>
        </p:nvGrpSpPr>
        <p:grpSpPr>
          <a:xfrm>
            <a:off x="3263981" y="1447862"/>
            <a:ext cx="5040560" cy="559668"/>
            <a:chOff x="2175371" y="1762964"/>
            <a:chExt cx="5040560" cy="559668"/>
          </a:xfrm>
        </p:grpSpPr>
        <p:sp>
          <p:nvSpPr>
            <p:cNvPr id="255" name="Google Shape;255;p23"/>
            <p:cNvSpPr/>
            <p:nvPr/>
          </p:nvSpPr>
          <p:spPr>
            <a:xfrm>
              <a:off x="2175371" y="1762964"/>
              <a:ext cx="5040560" cy="322659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595959"/>
                  </a:solidFill>
                </a:rPr>
                <a:t>Functionality Updates</a:t>
              </a: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2175371" y="2032239"/>
              <a:ext cx="5040560" cy="290393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</a:rPr>
                <a:t>Review purpose &amp; discuss new integrations to application</a:t>
              </a:r>
              <a:endPara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23"/>
          <p:cNvSpPr/>
          <p:nvPr/>
        </p:nvSpPr>
        <p:spPr>
          <a:xfrm rot="-5400000">
            <a:off x="2096802" y="1250137"/>
            <a:ext cx="838984" cy="792088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950152" y="421885"/>
            <a:ext cx="726841" cy="1121399"/>
          </a:xfrm>
          <a:custGeom>
            <a:pathLst>
              <a:path extrusionOk="0" h="1121399" w="726841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1164435" y="190079"/>
            <a:ext cx="298274" cy="244742"/>
          </a:xfrm>
          <a:custGeom>
            <a:pathLst>
              <a:path extrusionOk="0" h="244742" w="298274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23"/>
          <p:cNvGrpSpPr/>
          <p:nvPr/>
        </p:nvGrpSpPr>
        <p:grpSpPr>
          <a:xfrm>
            <a:off x="3263981" y="2313572"/>
            <a:ext cx="5040560" cy="559668"/>
            <a:chOff x="2175371" y="1762964"/>
            <a:chExt cx="5040560" cy="559668"/>
          </a:xfrm>
        </p:grpSpPr>
        <p:sp>
          <p:nvSpPr>
            <p:cNvPr id="264" name="Google Shape;264;p23"/>
            <p:cNvSpPr/>
            <p:nvPr/>
          </p:nvSpPr>
          <p:spPr>
            <a:xfrm>
              <a:off x="2175371" y="1762964"/>
              <a:ext cx="5040560" cy="322659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Demo</a:t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175371" y="2032239"/>
              <a:ext cx="5040560" cy="290393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Demo </a:t>
              </a:r>
              <a:r>
                <a:rPr lang="en-US" sz="1200">
                  <a:solidFill>
                    <a:srgbClr val="595959"/>
                  </a:solidFill>
                </a:rPr>
                <a:t>of</a:t>
              </a:r>
              <a:r>
                <a:rPr b="0" i="0" lang="en-US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KSUG</a:t>
              </a:r>
              <a:r>
                <a:rPr lang="en-US" sz="1200">
                  <a:solidFill>
                    <a:srgbClr val="595959"/>
                  </a:solidFill>
                </a:rPr>
                <a:t>o</a:t>
              </a:r>
              <a:r>
                <a:rPr b="0" i="0" lang="en-US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app</a:t>
              </a:r>
              <a:endPara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23"/>
          <p:cNvSpPr/>
          <p:nvPr/>
        </p:nvSpPr>
        <p:spPr>
          <a:xfrm rot="-5400000">
            <a:off x="2096802" y="2115847"/>
            <a:ext cx="838984" cy="792088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23"/>
          <p:cNvGrpSpPr/>
          <p:nvPr/>
        </p:nvGrpSpPr>
        <p:grpSpPr>
          <a:xfrm>
            <a:off x="3263981" y="3179282"/>
            <a:ext cx="5040560" cy="559668"/>
            <a:chOff x="2175371" y="1762964"/>
            <a:chExt cx="5040560" cy="559668"/>
          </a:xfrm>
        </p:grpSpPr>
        <p:sp>
          <p:nvSpPr>
            <p:cNvPr id="270" name="Google Shape;270;p23"/>
            <p:cNvSpPr/>
            <p:nvPr/>
          </p:nvSpPr>
          <p:spPr>
            <a:xfrm>
              <a:off x="2175371" y="1762964"/>
              <a:ext cx="5040560" cy="322659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Technology Details</a:t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175371" y="2032239"/>
              <a:ext cx="5040560" cy="290393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</a:rPr>
                <a:t>Recap of assets used in the application</a:t>
              </a:r>
              <a:endPara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23"/>
          <p:cNvSpPr/>
          <p:nvPr/>
        </p:nvSpPr>
        <p:spPr>
          <a:xfrm rot="-5400000">
            <a:off x="2096802" y="2981557"/>
            <a:ext cx="838984" cy="792088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23"/>
          <p:cNvGrpSpPr/>
          <p:nvPr/>
        </p:nvGrpSpPr>
        <p:grpSpPr>
          <a:xfrm>
            <a:off x="3263981" y="4044992"/>
            <a:ext cx="5040560" cy="559668"/>
            <a:chOff x="2175371" y="1762964"/>
            <a:chExt cx="5040560" cy="559668"/>
          </a:xfrm>
        </p:grpSpPr>
        <p:sp>
          <p:nvSpPr>
            <p:cNvPr id="276" name="Google Shape;276;p23"/>
            <p:cNvSpPr/>
            <p:nvPr/>
          </p:nvSpPr>
          <p:spPr>
            <a:xfrm>
              <a:off x="2175371" y="1762964"/>
              <a:ext cx="5040560" cy="322659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595959"/>
                  </a:solidFill>
                </a:rPr>
                <a:t>Project Conclusion &amp; Questions</a:t>
              </a: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2175371" y="2032239"/>
              <a:ext cx="5040560" cy="290393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</a:rPr>
                <a:t>Reflection on project goals and obstacles</a:t>
              </a:r>
              <a:endPara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23"/>
          <p:cNvSpPr/>
          <p:nvPr/>
        </p:nvSpPr>
        <p:spPr>
          <a:xfrm rot="-5400000">
            <a:off x="2096802" y="3847267"/>
            <a:ext cx="838984" cy="792088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/>
        </p:nvSpPr>
        <p:spPr>
          <a:xfrm>
            <a:off x="260950" y="199150"/>
            <a:ext cx="85770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Purpose</a:t>
            </a:r>
            <a:endParaRPr sz="3600"/>
          </a:p>
        </p:txBody>
      </p:sp>
      <p:sp>
        <p:nvSpPr>
          <p:cNvPr id="286" name="Google Shape;286;p24"/>
          <p:cNvSpPr txBox="1"/>
          <p:nvPr/>
        </p:nvSpPr>
        <p:spPr>
          <a:xfrm>
            <a:off x="252600" y="1046550"/>
            <a:ext cx="86388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Address issue of interaction with university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Promote greater communication and understanding of available facilities/activities 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Improve student experience relative to information outlets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Many great sources to assist quality of life, but spread across multiple platforms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Allow for immediate access to said info, provided in a direct and easily readable format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Improve overall experience for KSU-affiliated individuals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Include students, faculty, and guests visiting campuses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Take input from current students &amp; faculty to curate application that people would be interested in using during their time at KSU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idx="1" type="body"/>
          </p:nvPr>
        </p:nvSpPr>
        <p:spPr>
          <a:xfrm>
            <a:off x="4125084" y="2154560"/>
            <a:ext cx="5019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Basic and </a:t>
            </a:r>
            <a:r>
              <a:rPr b="1" lang="en-US">
                <a:solidFill>
                  <a:srgbClr val="595959"/>
                </a:solidFill>
              </a:rPr>
              <a:t>Bonus</a:t>
            </a:r>
            <a:r>
              <a:rPr b="1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Functionalit</a:t>
            </a:r>
            <a:r>
              <a:rPr b="1" lang="en-US">
                <a:solidFill>
                  <a:srgbClr val="595959"/>
                </a:solidFill>
              </a:rPr>
              <a:t>ies</a:t>
            </a:r>
            <a:endParaRPr/>
          </a:p>
        </p:txBody>
      </p:sp>
      <p:sp>
        <p:nvSpPr>
          <p:cNvPr id="292" name="Google Shape;292;p25"/>
          <p:cNvSpPr txBox="1"/>
          <p:nvPr>
            <p:ph idx="2" type="body"/>
          </p:nvPr>
        </p:nvSpPr>
        <p:spPr>
          <a:xfrm>
            <a:off x="4125084" y="2959224"/>
            <a:ext cx="5019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</a:rPr>
              <a:t>Review of Phase 1 and Updates added in Phase 2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6"/>
          <p:cNvGrpSpPr/>
          <p:nvPr/>
        </p:nvGrpSpPr>
        <p:grpSpPr>
          <a:xfrm>
            <a:off x="3547075" y="987574"/>
            <a:ext cx="1020696" cy="1020696"/>
            <a:chOff x="3623312" y="1131590"/>
            <a:chExt cx="1020696" cy="1020696"/>
          </a:xfrm>
        </p:grpSpPr>
        <p:sp>
          <p:nvSpPr>
            <p:cNvPr id="298" name="Google Shape;298;p26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26"/>
          <p:cNvGrpSpPr/>
          <p:nvPr/>
        </p:nvGrpSpPr>
        <p:grpSpPr>
          <a:xfrm>
            <a:off x="3407288" y="2031141"/>
            <a:ext cx="1020696" cy="1020696"/>
            <a:chOff x="3623312" y="1131590"/>
            <a:chExt cx="1020696" cy="1020696"/>
          </a:xfrm>
        </p:grpSpPr>
        <p:sp>
          <p:nvSpPr>
            <p:cNvPr id="301" name="Google Shape;301;p26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26"/>
          <p:cNvGrpSpPr/>
          <p:nvPr/>
        </p:nvGrpSpPr>
        <p:grpSpPr>
          <a:xfrm>
            <a:off x="3271627" y="3051837"/>
            <a:ext cx="1020696" cy="1020696"/>
            <a:chOff x="3623312" y="1131590"/>
            <a:chExt cx="1020696" cy="1020696"/>
          </a:xfrm>
        </p:grpSpPr>
        <p:sp>
          <p:nvSpPr>
            <p:cNvPr id="304" name="Google Shape;304;p26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26"/>
          <p:cNvGrpSpPr/>
          <p:nvPr/>
        </p:nvGrpSpPr>
        <p:grpSpPr>
          <a:xfrm flipH="1">
            <a:off x="4758402" y="2008270"/>
            <a:ext cx="1020696" cy="1020696"/>
            <a:chOff x="3623312" y="1131590"/>
            <a:chExt cx="1020696" cy="1020696"/>
          </a:xfrm>
        </p:grpSpPr>
        <p:sp>
          <p:nvSpPr>
            <p:cNvPr id="307" name="Google Shape;307;p26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26"/>
          <p:cNvGrpSpPr/>
          <p:nvPr/>
        </p:nvGrpSpPr>
        <p:grpSpPr>
          <a:xfrm flipH="1">
            <a:off x="4895548" y="3050509"/>
            <a:ext cx="1020696" cy="1020696"/>
            <a:chOff x="3623312" y="1131590"/>
            <a:chExt cx="1020696" cy="1020696"/>
          </a:xfrm>
        </p:grpSpPr>
        <p:sp>
          <p:nvSpPr>
            <p:cNvPr id="310" name="Google Shape;310;p26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26"/>
          <p:cNvSpPr/>
          <p:nvPr/>
        </p:nvSpPr>
        <p:spPr>
          <a:xfrm>
            <a:off x="4494617" y="1903500"/>
            <a:ext cx="72000" cy="324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26"/>
          <p:cNvGrpSpPr/>
          <p:nvPr/>
        </p:nvGrpSpPr>
        <p:grpSpPr>
          <a:xfrm flipH="1">
            <a:off x="4606577" y="987960"/>
            <a:ext cx="1020696" cy="1020696"/>
            <a:chOff x="3623312" y="1131590"/>
            <a:chExt cx="1020696" cy="1020696"/>
          </a:xfrm>
        </p:grpSpPr>
        <p:sp>
          <p:nvSpPr>
            <p:cNvPr id="314" name="Google Shape;314;p26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26"/>
          <p:cNvSpPr/>
          <p:nvPr/>
        </p:nvSpPr>
        <p:spPr>
          <a:xfrm>
            <a:off x="4758402" y="2992438"/>
            <a:ext cx="71247" cy="215106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4357470" y="2659500"/>
            <a:ext cx="72000" cy="248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4220323" y="3595500"/>
            <a:ext cx="72000" cy="154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4895547" y="3928438"/>
            <a:ext cx="94754" cy="121506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26"/>
          <p:cNvGrpSpPr/>
          <p:nvPr/>
        </p:nvGrpSpPr>
        <p:grpSpPr>
          <a:xfrm>
            <a:off x="880389" y="1066241"/>
            <a:ext cx="2539483" cy="678692"/>
            <a:chOff x="803640" y="3362835"/>
            <a:chExt cx="2059657" cy="678692"/>
          </a:xfrm>
        </p:grpSpPr>
        <p:sp>
          <p:nvSpPr>
            <p:cNvPr id="321" name="Google Shape;321;p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Find, contact, and locate KSU staff.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Contact Directory</a:t>
              </a:r>
              <a:endParaRPr b="1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6"/>
          <p:cNvGrpSpPr/>
          <p:nvPr/>
        </p:nvGrpSpPr>
        <p:grpSpPr>
          <a:xfrm>
            <a:off x="781978" y="2079031"/>
            <a:ext cx="2539483" cy="678692"/>
            <a:chOff x="803640" y="3362835"/>
            <a:chExt cx="2059657" cy="678692"/>
          </a:xfrm>
        </p:grpSpPr>
        <p:sp>
          <p:nvSpPr>
            <p:cNvPr id="324" name="Google Shape;324;p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Emergency services available for KSU communities 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Emergency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26"/>
          <p:cNvGrpSpPr/>
          <p:nvPr/>
        </p:nvGrpSpPr>
        <p:grpSpPr>
          <a:xfrm>
            <a:off x="683568" y="3091821"/>
            <a:ext cx="2539483" cy="678692"/>
            <a:chOff x="803640" y="3362835"/>
            <a:chExt cx="2059657" cy="678692"/>
          </a:xfrm>
        </p:grpSpPr>
        <p:sp>
          <p:nvSpPr>
            <p:cNvPr id="327" name="Google Shape;327;p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real-time updates about KSU </a:t>
              </a:r>
              <a:r>
                <a:rPr lang="en-US" sz="1200">
                  <a:solidFill>
                    <a:srgbClr val="3F3F3F"/>
                  </a:solidFill>
                </a:rPr>
                <a:t>via </a:t>
              </a: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social media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Newsfeed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26"/>
          <p:cNvGrpSpPr/>
          <p:nvPr/>
        </p:nvGrpSpPr>
        <p:grpSpPr>
          <a:xfrm>
            <a:off x="5890512" y="2106205"/>
            <a:ext cx="2539483" cy="678692"/>
            <a:chOff x="803640" y="3362835"/>
            <a:chExt cx="2059657" cy="678692"/>
          </a:xfrm>
        </p:grpSpPr>
        <p:sp>
          <p:nvSpPr>
            <p:cNvPr id="330" name="Google Shape;330;p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connected with various KSU clubs and organizations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Owl Life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26"/>
          <p:cNvGrpSpPr/>
          <p:nvPr/>
        </p:nvGrpSpPr>
        <p:grpSpPr>
          <a:xfrm>
            <a:off x="5920949" y="3119026"/>
            <a:ext cx="2539483" cy="678692"/>
            <a:chOff x="803640" y="3362835"/>
            <a:chExt cx="2059657" cy="678692"/>
          </a:xfrm>
        </p:grpSpPr>
        <p:sp>
          <p:nvSpPr>
            <p:cNvPr id="333" name="Google Shape;333;p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Find and apply your next career with KSU career services system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Handshake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26"/>
          <p:cNvSpPr/>
          <p:nvPr/>
        </p:nvSpPr>
        <p:spPr>
          <a:xfrm>
            <a:off x="5225014" y="3368820"/>
            <a:ext cx="406779" cy="321606"/>
          </a:xfrm>
          <a:custGeom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6"/>
          <p:cNvSpPr/>
          <p:nvPr/>
        </p:nvSpPr>
        <p:spPr>
          <a:xfrm>
            <a:off x="4606576" y="1903500"/>
            <a:ext cx="88398" cy="324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26"/>
          <p:cNvGrpSpPr/>
          <p:nvPr/>
        </p:nvGrpSpPr>
        <p:grpSpPr>
          <a:xfrm>
            <a:off x="5920949" y="1063812"/>
            <a:ext cx="2539483" cy="678692"/>
            <a:chOff x="803640" y="3362835"/>
            <a:chExt cx="2059657" cy="678692"/>
          </a:xfrm>
        </p:grpSpPr>
        <p:sp>
          <p:nvSpPr>
            <p:cNvPr id="338" name="Google Shape;338;p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Access courses, notifications, and assignments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D2L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26"/>
          <p:cNvSpPr/>
          <p:nvPr/>
        </p:nvSpPr>
        <p:spPr>
          <a:xfrm>
            <a:off x="3605558" y="3396025"/>
            <a:ext cx="352834" cy="352834"/>
          </a:xfrm>
          <a:custGeom>
            <a:pathLst>
              <a:path extrusionOk="0" h="3960000" w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865" y="1250152"/>
            <a:ext cx="515116" cy="51511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6"/>
          <p:cNvSpPr/>
          <p:nvPr/>
        </p:nvSpPr>
        <p:spPr>
          <a:xfrm rot="-5400000">
            <a:off x="4916991" y="1263678"/>
            <a:ext cx="408905" cy="442625"/>
          </a:xfrm>
          <a:custGeom>
            <a:pathLst>
              <a:path extrusionOk="0" h="3240001" w="2993176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6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3536548" y="2152950"/>
            <a:ext cx="747879" cy="747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6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>
            <a:off x="4973675" y="2236758"/>
            <a:ext cx="590148" cy="59014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6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Phase 1</a:t>
            </a: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Implementation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Phase 2</a:t>
            </a: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Implementation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27"/>
          <p:cNvGrpSpPr/>
          <p:nvPr/>
        </p:nvGrpSpPr>
        <p:grpSpPr>
          <a:xfrm>
            <a:off x="3854258" y="1609292"/>
            <a:ext cx="3332582" cy="3338722"/>
            <a:chOff x="3203848" y="1440435"/>
            <a:chExt cx="3332582" cy="3338722"/>
          </a:xfrm>
        </p:grpSpPr>
        <p:sp>
          <p:nvSpPr>
            <p:cNvPr id="353" name="Google Shape;353;p27"/>
            <p:cNvSpPr/>
            <p:nvPr/>
          </p:nvSpPr>
          <p:spPr>
            <a:xfrm>
              <a:off x="3203848" y="1440435"/>
              <a:ext cx="108000" cy="3112591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fmla="val 5431834" name="adj1"/>
                <a:gd fmla="val 10817112" name="adj2"/>
                <a:gd fmla="val 24281" name="adj3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7"/>
            <p:cNvSpPr/>
            <p:nvPr/>
          </p:nvSpPr>
          <p:spPr>
            <a:xfrm rot="-5400000">
              <a:off x="6084168" y="4326895"/>
              <a:ext cx="452262" cy="452262"/>
            </a:xfrm>
            <a:prstGeom prst="blockArc">
              <a:avLst>
                <a:gd fmla="val 5431834" name="adj1"/>
                <a:gd fmla="val 10817112" name="adj2"/>
                <a:gd fmla="val 24281" name="adj3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27"/>
          <p:cNvSpPr/>
          <p:nvPr/>
        </p:nvSpPr>
        <p:spPr>
          <a:xfrm>
            <a:off x="685906" y="1813543"/>
            <a:ext cx="3736032" cy="90205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7"/>
          <p:cNvSpPr/>
          <p:nvPr/>
        </p:nvSpPr>
        <p:spPr>
          <a:xfrm>
            <a:off x="792027" y="1922570"/>
            <a:ext cx="540000" cy="68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27"/>
          <p:cNvGrpSpPr/>
          <p:nvPr/>
        </p:nvGrpSpPr>
        <p:grpSpPr>
          <a:xfrm>
            <a:off x="1427932" y="1925224"/>
            <a:ext cx="2878588" cy="678692"/>
            <a:chOff x="803640" y="3362835"/>
            <a:chExt cx="2059657" cy="678692"/>
          </a:xfrm>
        </p:grpSpPr>
        <p:sp>
          <p:nvSpPr>
            <p:cNvPr id="361" name="Google Shape;361;p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Overlook of Marietta and Kennesaw Campus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Basic Campus Map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27"/>
          <p:cNvSpPr txBox="1"/>
          <p:nvPr/>
        </p:nvSpPr>
        <p:spPr>
          <a:xfrm>
            <a:off x="829373" y="2064515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7"/>
          <p:cNvSpPr/>
          <p:nvPr/>
        </p:nvSpPr>
        <p:spPr>
          <a:xfrm>
            <a:off x="694290" y="2797185"/>
            <a:ext cx="3736032" cy="90205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800411" y="2906212"/>
            <a:ext cx="544693" cy="68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" name="Google Shape;366;p27"/>
          <p:cNvGrpSpPr/>
          <p:nvPr/>
        </p:nvGrpSpPr>
        <p:grpSpPr>
          <a:xfrm>
            <a:off x="1436312" y="2908866"/>
            <a:ext cx="2878577" cy="678692"/>
            <a:chOff x="803640" y="3362835"/>
            <a:chExt cx="2059657" cy="678692"/>
          </a:xfrm>
        </p:grpSpPr>
        <p:sp>
          <p:nvSpPr>
            <p:cNvPr id="367" name="Google Shape;367;p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Search and get directions </a:t>
              </a:r>
              <a:r>
                <a:rPr lang="en-US" sz="1200">
                  <a:solidFill>
                    <a:srgbClr val="3F3F3F"/>
                  </a:solidFill>
                </a:rPr>
                <a:t>to</a:t>
              </a: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many locations o</a:t>
              </a:r>
              <a:r>
                <a:rPr lang="en-US" sz="1200">
                  <a:solidFill>
                    <a:srgbClr val="3F3F3F"/>
                  </a:solidFill>
                </a:rPr>
                <a:t>n</a:t>
              </a: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KSU campuses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Interactive Campus Map </a:t>
              </a:r>
              <a:r>
                <a:rPr b="1"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1" lang="en-US" sz="1200">
                  <a:solidFill>
                    <a:srgbClr val="FF0000"/>
                  </a:solidFill>
                </a:rPr>
                <a:t>Bonus)</a:t>
              </a:r>
              <a:endParaRPr b="1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7"/>
          <p:cNvSpPr txBox="1"/>
          <p:nvPr/>
        </p:nvSpPr>
        <p:spPr>
          <a:xfrm>
            <a:off x="837757" y="304815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702674" y="3791809"/>
            <a:ext cx="3727648" cy="90205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808795" y="3900836"/>
            <a:ext cx="544693" cy="68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Google Shape;372;p27"/>
          <p:cNvGrpSpPr/>
          <p:nvPr/>
        </p:nvGrpSpPr>
        <p:grpSpPr>
          <a:xfrm>
            <a:off x="1436208" y="3829594"/>
            <a:ext cx="2878776" cy="862355"/>
            <a:chOff x="803640" y="3327239"/>
            <a:chExt cx="2059800" cy="862355"/>
          </a:xfrm>
        </p:grpSpPr>
        <p:sp>
          <p:nvSpPr>
            <p:cNvPr id="373" name="Google Shape;373;p27"/>
            <p:cNvSpPr txBox="1"/>
            <p:nvPr/>
          </p:nvSpPr>
          <p:spPr>
            <a:xfrm>
              <a:off x="803640" y="3543263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all event notifications from departments and campus news in a single place.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7"/>
            <p:cNvSpPr txBox="1"/>
            <p:nvPr/>
          </p:nvSpPr>
          <p:spPr>
            <a:xfrm>
              <a:off x="803640" y="3327239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Events </a:t>
              </a:r>
              <a:r>
                <a:rPr b="1"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(Bonus)</a:t>
              </a:r>
              <a:endParaRPr b="1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p27"/>
          <p:cNvSpPr txBox="1"/>
          <p:nvPr/>
        </p:nvSpPr>
        <p:spPr>
          <a:xfrm>
            <a:off x="846141" y="4042781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27"/>
          <p:cNvGrpSpPr/>
          <p:nvPr/>
        </p:nvGrpSpPr>
        <p:grpSpPr>
          <a:xfrm>
            <a:off x="5767918" y="1234860"/>
            <a:ext cx="2758049" cy="2928608"/>
            <a:chOff x="4848046" y="3681671"/>
            <a:chExt cx="2758049" cy="2928608"/>
          </a:xfrm>
        </p:grpSpPr>
        <p:sp>
          <p:nvSpPr>
            <p:cNvPr id="377" name="Google Shape;377;p27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pathLst>
                <a:path extrusionOk="0" h="2192671" w="2192670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985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7"/>
            <p:cNvSpPr/>
            <p:nvPr/>
          </p:nvSpPr>
          <p:spPr>
            <a:xfrm flipH="1" rot="-2700000">
              <a:off x="5218102" y="4038815"/>
              <a:ext cx="144000" cy="360000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7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7"/>
            <p:cNvSpPr/>
            <p:nvPr/>
          </p:nvSpPr>
          <p:spPr>
            <a:xfrm flipH="1" rot="-5400000">
              <a:off x="4956046" y="4745638"/>
              <a:ext cx="144000" cy="360000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27"/>
          <p:cNvSpPr txBox="1"/>
          <p:nvPr/>
        </p:nvSpPr>
        <p:spPr>
          <a:xfrm>
            <a:off x="4572000" y="4227934"/>
            <a:ext cx="21006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Google Shape;387;p27"/>
          <p:cNvGrpSpPr/>
          <p:nvPr/>
        </p:nvGrpSpPr>
        <p:grpSpPr>
          <a:xfrm>
            <a:off x="6695459" y="1883158"/>
            <a:ext cx="677334" cy="1442553"/>
            <a:chOff x="6777274" y="1831284"/>
            <a:chExt cx="552841" cy="1177414"/>
          </a:xfrm>
        </p:grpSpPr>
        <p:grpSp>
          <p:nvGrpSpPr>
            <p:cNvPr id="388" name="Google Shape;388;p27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389" name="Google Shape;389;p27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pathLst>
                  <a:path extrusionOk="0" h="1121399" w="726841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pathLst>
                  <a:path extrusionOk="0" h="244742" w="298274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1" name="Google Shape;391;p27"/>
            <p:cNvSpPr/>
            <p:nvPr/>
          </p:nvSpPr>
          <p:spPr>
            <a:xfrm>
              <a:off x="6777274" y="2572267"/>
              <a:ext cx="552841" cy="436431"/>
            </a:xfrm>
            <a:custGeom>
              <a:pathLst>
                <a:path extrusionOk="0" h="738371" w="935319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27"/>
          <p:cNvSpPr/>
          <p:nvPr/>
        </p:nvSpPr>
        <p:spPr>
          <a:xfrm>
            <a:off x="685906" y="818919"/>
            <a:ext cx="3736032" cy="90205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792027" y="927946"/>
            <a:ext cx="540000" cy="68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4" name="Google Shape;394;p27"/>
          <p:cNvGrpSpPr/>
          <p:nvPr/>
        </p:nvGrpSpPr>
        <p:grpSpPr>
          <a:xfrm>
            <a:off x="1427932" y="930600"/>
            <a:ext cx="2878588" cy="678692"/>
            <a:chOff x="803640" y="3362835"/>
            <a:chExt cx="2059657" cy="678692"/>
          </a:xfrm>
        </p:grpSpPr>
        <p:sp>
          <p:nvSpPr>
            <p:cNvPr id="395" name="Google Shape;395;p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real-time bus location for your next ride!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BOB Bus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27"/>
          <p:cNvSpPr txBox="1"/>
          <p:nvPr/>
        </p:nvSpPr>
        <p:spPr>
          <a:xfrm>
            <a:off x="829373" y="1069891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28"/>
          <p:cNvGrpSpPr/>
          <p:nvPr/>
        </p:nvGrpSpPr>
        <p:grpSpPr>
          <a:xfrm>
            <a:off x="5065963" y="1928585"/>
            <a:ext cx="1800183" cy="1832423"/>
            <a:chOff x="3923928" y="1226655"/>
            <a:chExt cx="1800183" cy="1832423"/>
          </a:xfrm>
        </p:grpSpPr>
        <p:grpSp>
          <p:nvGrpSpPr>
            <p:cNvPr id="404" name="Google Shape;404;p28"/>
            <p:cNvGrpSpPr/>
            <p:nvPr/>
          </p:nvGrpSpPr>
          <p:grpSpPr>
            <a:xfrm>
              <a:off x="3923928" y="2915078"/>
              <a:ext cx="1800183" cy="144000"/>
              <a:chOff x="2267745" y="2787775"/>
              <a:chExt cx="1800183" cy="144000"/>
            </a:xfrm>
          </p:grpSpPr>
          <p:sp>
            <p:nvSpPr>
              <p:cNvPr id="405" name="Google Shape;405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5" name="Google Shape;415;p28"/>
            <p:cNvGrpSpPr/>
            <p:nvPr/>
          </p:nvGrpSpPr>
          <p:grpSpPr>
            <a:xfrm>
              <a:off x="3923928" y="2727479"/>
              <a:ext cx="1800183" cy="144000"/>
              <a:chOff x="2267745" y="2787775"/>
              <a:chExt cx="1800183" cy="144000"/>
            </a:xfrm>
          </p:grpSpPr>
          <p:sp>
            <p:nvSpPr>
              <p:cNvPr id="416" name="Google Shape;416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6" name="Google Shape;426;p28"/>
            <p:cNvGrpSpPr/>
            <p:nvPr/>
          </p:nvGrpSpPr>
          <p:grpSpPr>
            <a:xfrm>
              <a:off x="3923928" y="2539876"/>
              <a:ext cx="1800183" cy="144000"/>
              <a:chOff x="2267745" y="2787775"/>
              <a:chExt cx="1800183" cy="144000"/>
            </a:xfrm>
          </p:grpSpPr>
          <p:sp>
            <p:nvSpPr>
              <p:cNvPr id="427" name="Google Shape;427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7" name="Google Shape;437;p28"/>
            <p:cNvGrpSpPr/>
            <p:nvPr/>
          </p:nvGrpSpPr>
          <p:grpSpPr>
            <a:xfrm>
              <a:off x="3923928" y="2352273"/>
              <a:ext cx="1800183" cy="144000"/>
              <a:chOff x="2267745" y="2787775"/>
              <a:chExt cx="1800183" cy="144000"/>
            </a:xfrm>
          </p:grpSpPr>
          <p:sp>
            <p:nvSpPr>
              <p:cNvPr id="438" name="Google Shape;438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Google Shape;448;p28"/>
            <p:cNvGrpSpPr/>
            <p:nvPr/>
          </p:nvGrpSpPr>
          <p:grpSpPr>
            <a:xfrm>
              <a:off x="3923928" y="2164670"/>
              <a:ext cx="1800183" cy="144000"/>
              <a:chOff x="2267745" y="2787775"/>
              <a:chExt cx="1800183" cy="144000"/>
            </a:xfrm>
          </p:grpSpPr>
          <p:sp>
            <p:nvSpPr>
              <p:cNvPr id="449" name="Google Shape;449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9" name="Google Shape;459;p28"/>
            <p:cNvGrpSpPr/>
            <p:nvPr/>
          </p:nvGrpSpPr>
          <p:grpSpPr>
            <a:xfrm>
              <a:off x="3923928" y="1977067"/>
              <a:ext cx="1800183" cy="144000"/>
              <a:chOff x="2267745" y="2787775"/>
              <a:chExt cx="1800183" cy="144000"/>
            </a:xfrm>
          </p:grpSpPr>
          <p:sp>
            <p:nvSpPr>
              <p:cNvPr id="460" name="Google Shape;460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0" name="Google Shape;470;p28"/>
            <p:cNvGrpSpPr/>
            <p:nvPr/>
          </p:nvGrpSpPr>
          <p:grpSpPr>
            <a:xfrm>
              <a:off x="3923928" y="1789464"/>
              <a:ext cx="1800183" cy="144000"/>
              <a:chOff x="2267745" y="2787775"/>
              <a:chExt cx="1800183" cy="144000"/>
            </a:xfrm>
          </p:grpSpPr>
          <p:sp>
            <p:nvSpPr>
              <p:cNvPr id="471" name="Google Shape;471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1" name="Google Shape;481;p28"/>
            <p:cNvGrpSpPr/>
            <p:nvPr/>
          </p:nvGrpSpPr>
          <p:grpSpPr>
            <a:xfrm>
              <a:off x="3923928" y="1601861"/>
              <a:ext cx="1800183" cy="144000"/>
              <a:chOff x="2267745" y="2787775"/>
              <a:chExt cx="1800183" cy="144000"/>
            </a:xfrm>
          </p:grpSpPr>
          <p:sp>
            <p:nvSpPr>
              <p:cNvPr id="482" name="Google Shape;482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2" name="Google Shape;492;p28"/>
            <p:cNvGrpSpPr/>
            <p:nvPr/>
          </p:nvGrpSpPr>
          <p:grpSpPr>
            <a:xfrm>
              <a:off x="3923928" y="1414258"/>
              <a:ext cx="1800183" cy="144000"/>
              <a:chOff x="2267745" y="2787775"/>
              <a:chExt cx="1800183" cy="144000"/>
            </a:xfrm>
          </p:grpSpPr>
          <p:sp>
            <p:nvSpPr>
              <p:cNvPr id="493" name="Google Shape;493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3" name="Google Shape;503;p28"/>
            <p:cNvGrpSpPr/>
            <p:nvPr/>
          </p:nvGrpSpPr>
          <p:grpSpPr>
            <a:xfrm>
              <a:off x="3923928" y="1226655"/>
              <a:ext cx="1800183" cy="144000"/>
              <a:chOff x="2267745" y="2787775"/>
              <a:chExt cx="1800183" cy="144000"/>
            </a:xfrm>
          </p:grpSpPr>
          <p:sp>
            <p:nvSpPr>
              <p:cNvPr id="504" name="Google Shape;504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4" name="Google Shape;514;p2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Overall Status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8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/>
              <a:t>We have completed the Capstone project</a:t>
            </a: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grpSp>
        <p:nvGrpSpPr>
          <p:cNvPr id="516" name="Google Shape;516;p28"/>
          <p:cNvGrpSpPr/>
          <p:nvPr/>
        </p:nvGrpSpPr>
        <p:grpSpPr>
          <a:xfrm>
            <a:off x="2250558" y="1931210"/>
            <a:ext cx="1800183" cy="1832423"/>
            <a:chOff x="963093" y="1142955"/>
            <a:chExt cx="1800183" cy="1832423"/>
          </a:xfrm>
        </p:grpSpPr>
        <p:grpSp>
          <p:nvGrpSpPr>
            <p:cNvPr id="517" name="Google Shape;517;p28"/>
            <p:cNvGrpSpPr/>
            <p:nvPr/>
          </p:nvGrpSpPr>
          <p:grpSpPr>
            <a:xfrm>
              <a:off x="963093" y="2831378"/>
              <a:ext cx="1800183" cy="144000"/>
              <a:chOff x="2267745" y="2787775"/>
              <a:chExt cx="1800183" cy="144000"/>
            </a:xfrm>
          </p:grpSpPr>
          <p:sp>
            <p:nvSpPr>
              <p:cNvPr id="518" name="Google Shape;518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8" name="Google Shape;528;p28"/>
            <p:cNvGrpSpPr/>
            <p:nvPr/>
          </p:nvGrpSpPr>
          <p:grpSpPr>
            <a:xfrm>
              <a:off x="963093" y="2643779"/>
              <a:ext cx="1800183" cy="144000"/>
              <a:chOff x="2267745" y="2787775"/>
              <a:chExt cx="1800183" cy="144000"/>
            </a:xfrm>
          </p:grpSpPr>
          <p:sp>
            <p:nvSpPr>
              <p:cNvPr id="529" name="Google Shape;529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9" name="Google Shape;539;p28"/>
            <p:cNvGrpSpPr/>
            <p:nvPr/>
          </p:nvGrpSpPr>
          <p:grpSpPr>
            <a:xfrm>
              <a:off x="963093" y="2456176"/>
              <a:ext cx="1800183" cy="144000"/>
              <a:chOff x="2267745" y="2787775"/>
              <a:chExt cx="1800183" cy="144000"/>
            </a:xfrm>
          </p:grpSpPr>
          <p:sp>
            <p:nvSpPr>
              <p:cNvPr id="540" name="Google Shape;540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0" name="Google Shape;550;p28"/>
            <p:cNvGrpSpPr/>
            <p:nvPr/>
          </p:nvGrpSpPr>
          <p:grpSpPr>
            <a:xfrm>
              <a:off x="963093" y="2268573"/>
              <a:ext cx="1800183" cy="144000"/>
              <a:chOff x="2267745" y="2787775"/>
              <a:chExt cx="1800183" cy="144000"/>
            </a:xfrm>
          </p:grpSpPr>
          <p:sp>
            <p:nvSpPr>
              <p:cNvPr id="551" name="Google Shape;551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1" name="Google Shape;561;p28"/>
            <p:cNvGrpSpPr/>
            <p:nvPr/>
          </p:nvGrpSpPr>
          <p:grpSpPr>
            <a:xfrm>
              <a:off x="963093" y="2080970"/>
              <a:ext cx="1800183" cy="144000"/>
              <a:chOff x="2267745" y="2787775"/>
              <a:chExt cx="1800183" cy="144000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2" name="Google Shape;572;p28"/>
            <p:cNvGrpSpPr/>
            <p:nvPr/>
          </p:nvGrpSpPr>
          <p:grpSpPr>
            <a:xfrm>
              <a:off x="963093" y="1893367"/>
              <a:ext cx="1800183" cy="144000"/>
              <a:chOff x="2267745" y="2787775"/>
              <a:chExt cx="1800183" cy="144000"/>
            </a:xfrm>
          </p:grpSpPr>
          <p:sp>
            <p:nvSpPr>
              <p:cNvPr id="573" name="Google Shape;573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3" name="Google Shape;583;p28"/>
            <p:cNvGrpSpPr/>
            <p:nvPr/>
          </p:nvGrpSpPr>
          <p:grpSpPr>
            <a:xfrm>
              <a:off x="963093" y="1705764"/>
              <a:ext cx="1800183" cy="144000"/>
              <a:chOff x="2267745" y="2787775"/>
              <a:chExt cx="1800183" cy="144000"/>
            </a:xfrm>
          </p:grpSpPr>
          <p:sp>
            <p:nvSpPr>
              <p:cNvPr id="584" name="Google Shape;584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4" name="Google Shape;594;p28"/>
            <p:cNvGrpSpPr/>
            <p:nvPr/>
          </p:nvGrpSpPr>
          <p:grpSpPr>
            <a:xfrm>
              <a:off x="963093" y="1518161"/>
              <a:ext cx="1800183" cy="144000"/>
              <a:chOff x="2267745" y="2787775"/>
              <a:chExt cx="1800183" cy="144000"/>
            </a:xfrm>
          </p:grpSpPr>
          <p:sp>
            <p:nvSpPr>
              <p:cNvPr id="595" name="Google Shape;595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5" name="Google Shape;605;p28"/>
            <p:cNvGrpSpPr/>
            <p:nvPr/>
          </p:nvGrpSpPr>
          <p:grpSpPr>
            <a:xfrm>
              <a:off x="963093" y="1330558"/>
              <a:ext cx="1800183" cy="144000"/>
              <a:chOff x="2267745" y="2787775"/>
              <a:chExt cx="1800183" cy="144000"/>
            </a:xfrm>
          </p:grpSpPr>
          <p:sp>
            <p:nvSpPr>
              <p:cNvPr id="606" name="Google Shape;606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6" name="Google Shape;616;p28"/>
            <p:cNvGrpSpPr/>
            <p:nvPr/>
          </p:nvGrpSpPr>
          <p:grpSpPr>
            <a:xfrm>
              <a:off x="963093" y="1142955"/>
              <a:ext cx="1800183" cy="144000"/>
              <a:chOff x="2267745" y="2787775"/>
              <a:chExt cx="1800183" cy="144000"/>
            </a:xfrm>
          </p:grpSpPr>
          <p:sp>
            <p:nvSpPr>
              <p:cNvPr id="617" name="Google Shape;617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7" name="Google Shape;627;p28"/>
          <p:cNvSpPr/>
          <p:nvPr/>
        </p:nvSpPr>
        <p:spPr>
          <a:xfrm>
            <a:off x="2809346" y="1171345"/>
            <a:ext cx="682500" cy="6825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8"/>
          <p:cNvSpPr/>
          <p:nvPr/>
        </p:nvSpPr>
        <p:spPr>
          <a:xfrm>
            <a:off x="5620207" y="1171345"/>
            <a:ext cx="682500" cy="6825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8"/>
          <p:cNvSpPr txBox="1"/>
          <p:nvPr/>
        </p:nvSpPr>
        <p:spPr>
          <a:xfrm>
            <a:off x="2599242" y="1327982"/>
            <a:ext cx="109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 b="1"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8"/>
          <p:cNvSpPr txBox="1"/>
          <p:nvPr/>
        </p:nvSpPr>
        <p:spPr>
          <a:xfrm>
            <a:off x="5342962" y="1327950"/>
            <a:ext cx="1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 b="1"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1" name="Google Shape;631;p28"/>
          <p:cNvGrpSpPr/>
          <p:nvPr/>
        </p:nvGrpSpPr>
        <p:grpSpPr>
          <a:xfrm>
            <a:off x="2194529" y="3835641"/>
            <a:ext cx="1894334" cy="1048024"/>
            <a:chOff x="746808" y="3362835"/>
            <a:chExt cx="2160016" cy="1048024"/>
          </a:xfrm>
        </p:grpSpPr>
        <p:sp>
          <p:nvSpPr>
            <p:cNvPr id="632" name="Google Shape;632;p28"/>
            <p:cNvSpPr txBox="1"/>
            <p:nvPr/>
          </p:nvSpPr>
          <p:spPr>
            <a:xfrm>
              <a:off x="746808" y="3579862"/>
              <a:ext cx="216001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All of the basic functionalities have been fully implemented and working as designed.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Basic Features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4" name="Google Shape;634;p28"/>
          <p:cNvGrpSpPr/>
          <p:nvPr/>
        </p:nvGrpSpPr>
        <p:grpSpPr>
          <a:xfrm>
            <a:off x="4997699" y="3835666"/>
            <a:ext cx="1949046" cy="1080109"/>
            <a:chOff x="803640" y="3362860"/>
            <a:chExt cx="2222402" cy="1080109"/>
          </a:xfrm>
        </p:grpSpPr>
        <p:sp>
          <p:nvSpPr>
            <p:cNvPr id="635" name="Google Shape;635;p28"/>
            <p:cNvSpPr txBox="1"/>
            <p:nvPr/>
          </p:nvSpPr>
          <p:spPr>
            <a:xfrm>
              <a:off x="803642" y="3579869"/>
              <a:ext cx="2222400" cy="8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All of the bonus functionalities have been </a:t>
              </a:r>
              <a:r>
                <a:rPr lang="en-US" sz="1200">
                  <a:solidFill>
                    <a:schemeClr val="hlink"/>
                  </a:solidFill>
                </a:rPr>
                <a:t>fully implemented and working as designed.</a:t>
              </a:r>
              <a:endParaRPr sz="1200">
                <a:solidFill>
                  <a:schemeClr val="hlink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8"/>
            <p:cNvSpPr txBox="1"/>
            <p:nvPr/>
          </p:nvSpPr>
          <p:spPr>
            <a:xfrm>
              <a:off x="803640" y="3362860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Bonus Features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7" name="Google Shape;637;p28"/>
          <p:cNvGrpSpPr/>
          <p:nvPr/>
        </p:nvGrpSpPr>
        <p:grpSpPr>
          <a:xfrm>
            <a:off x="5072133" y="1928598"/>
            <a:ext cx="1800183" cy="1832423"/>
            <a:chOff x="963093" y="1142955"/>
            <a:chExt cx="1800183" cy="1832423"/>
          </a:xfrm>
        </p:grpSpPr>
        <p:grpSp>
          <p:nvGrpSpPr>
            <p:cNvPr id="638" name="Google Shape;638;p28"/>
            <p:cNvGrpSpPr/>
            <p:nvPr/>
          </p:nvGrpSpPr>
          <p:grpSpPr>
            <a:xfrm>
              <a:off x="963093" y="2831378"/>
              <a:ext cx="1800183" cy="144000"/>
              <a:chOff x="2267745" y="2787775"/>
              <a:chExt cx="1800183" cy="144000"/>
            </a:xfrm>
          </p:grpSpPr>
          <p:sp>
            <p:nvSpPr>
              <p:cNvPr id="639" name="Google Shape;639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9" name="Google Shape;649;p28"/>
            <p:cNvGrpSpPr/>
            <p:nvPr/>
          </p:nvGrpSpPr>
          <p:grpSpPr>
            <a:xfrm>
              <a:off x="963093" y="2643779"/>
              <a:ext cx="1800183" cy="144000"/>
              <a:chOff x="2267745" y="2787775"/>
              <a:chExt cx="1800183" cy="144000"/>
            </a:xfrm>
          </p:grpSpPr>
          <p:sp>
            <p:nvSpPr>
              <p:cNvPr id="650" name="Google Shape;650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0" name="Google Shape;660;p28"/>
            <p:cNvGrpSpPr/>
            <p:nvPr/>
          </p:nvGrpSpPr>
          <p:grpSpPr>
            <a:xfrm>
              <a:off x="963093" y="2456176"/>
              <a:ext cx="1800183" cy="144000"/>
              <a:chOff x="2267745" y="2787775"/>
              <a:chExt cx="1800183" cy="144000"/>
            </a:xfrm>
          </p:grpSpPr>
          <p:sp>
            <p:nvSpPr>
              <p:cNvPr id="661" name="Google Shape;661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1" name="Google Shape;671;p28"/>
            <p:cNvGrpSpPr/>
            <p:nvPr/>
          </p:nvGrpSpPr>
          <p:grpSpPr>
            <a:xfrm>
              <a:off x="963093" y="2268573"/>
              <a:ext cx="1800183" cy="144000"/>
              <a:chOff x="2267745" y="2787775"/>
              <a:chExt cx="1800183" cy="144000"/>
            </a:xfrm>
          </p:grpSpPr>
          <p:sp>
            <p:nvSpPr>
              <p:cNvPr id="672" name="Google Shape;672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963093" y="2080970"/>
              <a:ext cx="1800183" cy="144000"/>
              <a:chOff x="2267745" y="2787775"/>
              <a:chExt cx="1800183" cy="14400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3" name="Google Shape;693;p28"/>
            <p:cNvGrpSpPr/>
            <p:nvPr/>
          </p:nvGrpSpPr>
          <p:grpSpPr>
            <a:xfrm>
              <a:off x="963093" y="1893367"/>
              <a:ext cx="1800183" cy="144000"/>
              <a:chOff x="2267745" y="2787775"/>
              <a:chExt cx="1800183" cy="144000"/>
            </a:xfrm>
          </p:grpSpPr>
          <p:sp>
            <p:nvSpPr>
              <p:cNvPr id="694" name="Google Shape;694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4" name="Google Shape;704;p28"/>
            <p:cNvGrpSpPr/>
            <p:nvPr/>
          </p:nvGrpSpPr>
          <p:grpSpPr>
            <a:xfrm>
              <a:off x="963093" y="1705764"/>
              <a:ext cx="1800183" cy="144000"/>
              <a:chOff x="2267745" y="2787775"/>
              <a:chExt cx="1800183" cy="144000"/>
            </a:xfrm>
          </p:grpSpPr>
          <p:sp>
            <p:nvSpPr>
              <p:cNvPr id="705" name="Google Shape;705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5" name="Google Shape;715;p28"/>
            <p:cNvGrpSpPr/>
            <p:nvPr/>
          </p:nvGrpSpPr>
          <p:grpSpPr>
            <a:xfrm>
              <a:off x="963093" y="1518161"/>
              <a:ext cx="1800183" cy="144000"/>
              <a:chOff x="2267745" y="2787775"/>
              <a:chExt cx="1800183" cy="144000"/>
            </a:xfrm>
          </p:grpSpPr>
          <p:sp>
            <p:nvSpPr>
              <p:cNvPr id="716" name="Google Shape;716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6" name="Google Shape;726;p28"/>
            <p:cNvGrpSpPr/>
            <p:nvPr/>
          </p:nvGrpSpPr>
          <p:grpSpPr>
            <a:xfrm>
              <a:off x="963093" y="1330558"/>
              <a:ext cx="1800183" cy="144000"/>
              <a:chOff x="2267745" y="2787775"/>
              <a:chExt cx="1800183" cy="144000"/>
            </a:xfrm>
          </p:grpSpPr>
          <p:sp>
            <p:nvSpPr>
              <p:cNvPr id="727" name="Google Shape;727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7" name="Google Shape;737;p28"/>
            <p:cNvGrpSpPr/>
            <p:nvPr/>
          </p:nvGrpSpPr>
          <p:grpSpPr>
            <a:xfrm>
              <a:off x="963093" y="1142955"/>
              <a:ext cx="1800183" cy="144000"/>
              <a:chOff x="2267745" y="2787775"/>
              <a:chExt cx="1800183" cy="144000"/>
            </a:xfrm>
          </p:grpSpPr>
          <p:sp>
            <p:nvSpPr>
              <p:cNvPr id="738" name="Google Shape;738;p2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9"/>
          <p:cNvSpPr txBox="1"/>
          <p:nvPr>
            <p:ph idx="1" type="body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</p:txBody>
      </p:sp>
      <p:sp>
        <p:nvSpPr>
          <p:cNvPr id="753" name="Google Shape;753;p29"/>
          <p:cNvSpPr txBox="1"/>
          <p:nvPr>
            <p:ph idx="2" type="body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Demo </a:t>
            </a:r>
            <a:r>
              <a:rPr lang="en-US">
                <a:solidFill>
                  <a:srgbClr val="595959"/>
                </a:solidFill>
              </a:rPr>
              <a:t>stable build of complete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KSUG</a:t>
            </a:r>
            <a:r>
              <a:rPr lang="en-US">
                <a:solidFill>
                  <a:srgbClr val="595959"/>
                </a:solidFill>
              </a:rPr>
              <a:t>o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app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0"/>
          <p:cNvSpPr txBox="1"/>
          <p:nvPr>
            <p:ph idx="1" type="body"/>
          </p:nvPr>
        </p:nvSpPr>
        <p:spPr>
          <a:xfrm>
            <a:off x="2773117" y="3315414"/>
            <a:ext cx="3894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