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4"/>
  </p:notesMasterIdLst>
  <p:handoutMasterIdLst>
    <p:handoutMasterId r:id="rId25"/>
  </p:handoutMasterIdLst>
  <p:sldIdLst>
    <p:sldId id="3339" r:id="rId2"/>
    <p:sldId id="3349" r:id="rId3"/>
    <p:sldId id="3369" r:id="rId4"/>
    <p:sldId id="3350" r:id="rId5"/>
    <p:sldId id="3352" r:id="rId6"/>
    <p:sldId id="3371" r:id="rId7"/>
    <p:sldId id="3354" r:id="rId8"/>
    <p:sldId id="3355" r:id="rId9"/>
    <p:sldId id="3356" r:id="rId10"/>
    <p:sldId id="3370" r:id="rId11"/>
    <p:sldId id="3357" r:id="rId12"/>
    <p:sldId id="3358" r:id="rId13"/>
    <p:sldId id="3359" r:id="rId14"/>
    <p:sldId id="3360" r:id="rId15"/>
    <p:sldId id="3361" r:id="rId16"/>
    <p:sldId id="3362" r:id="rId17"/>
    <p:sldId id="3363" r:id="rId18"/>
    <p:sldId id="3364" r:id="rId19"/>
    <p:sldId id="3365" r:id="rId20"/>
    <p:sldId id="3366" r:id="rId21"/>
    <p:sldId id="3367" r:id="rId22"/>
    <p:sldId id="3353" r:id="rId23"/>
  </p:sldIdLst>
  <p:sldSz cx="18288000" cy="10287000"/>
  <p:notesSz cx="6858000" cy="9144000"/>
  <p:defaultTextStyle>
    <a:defPPr>
      <a:defRPr lang="uk-UA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96C784-FD27-4247-A957-55896F76679B}">
          <p14:sldIdLst>
            <p14:sldId id="3339"/>
            <p14:sldId id="3349"/>
            <p14:sldId id="3369"/>
            <p14:sldId id="3350"/>
            <p14:sldId id="3352"/>
            <p14:sldId id="3371"/>
            <p14:sldId id="3354"/>
            <p14:sldId id="3355"/>
            <p14:sldId id="3356"/>
            <p14:sldId id="3370"/>
            <p14:sldId id="3357"/>
            <p14:sldId id="3358"/>
            <p14:sldId id="3359"/>
            <p14:sldId id="3360"/>
            <p14:sldId id="3361"/>
            <p14:sldId id="3362"/>
            <p14:sldId id="3363"/>
            <p14:sldId id="3364"/>
            <p14:sldId id="3365"/>
            <p14:sldId id="3366"/>
            <p14:sldId id="3367"/>
            <p14:sldId id="3353"/>
          </p14:sldIdLst>
        </p14:section>
      </p14:sectionLst>
    </p:ext>
    <p:ext uri="{EFAFB233-063F-42B5-8137-9DF3F51BA10A}">
      <p15:sldGuideLst xmlns:p15="http://schemas.microsoft.com/office/powerpoint/2012/main">
        <p15:guide id="2" pos="6624" userDrawn="1">
          <p15:clr>
            <a:srgbClr val="A4A3A4"/>
          </p15:clr>
        </p15:guide>
        <p15:guide id="5" pos="4896" userDrawn="1">
          <p15:clr>
            <a:srgbClr val="A4A3A4"/>
          </p15:clr>
        </p15:guide>
        <p15:guide id="6" orient="horz" pos="32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66D0"/>
    <a:srgbClr val="294E90"/>
    <a:srgbClr val="58A2D6"/>
    <a:srgbClr val="7E78DB"/>
    <a:srgbClr val="6C9EF3"/>
    <a:srgbClr val="60BCC5"/>
    <a:srgbClr val="FF8B55"/>
    <a:srgbClr val="F75797"/>
    <a:srgbClr val="FFC455"/>
    <a:srgbClr val="FF77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8" autoAdjust="0"/>
    <p:restoredTop sz="94645" autoAdjust="0"/>
  </p:normalViewPr>
  <p:slideViewPr>
    <p:cSldViewPr>
      <p:cViewPr varScale="1">
        <p:scale>
          <a:sx n="51" d="100"/>
          <a:sy n="51" d="100"/>
        </p:scale>
        <p:origin x="174" y="78"/>
      </p:cViewPr>
      <p:guideLst>
        <p:guide pos="6624"/>
        <p:guide pos="4896"/>
        <p:guide orient="horz"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5504"/>
    </p:cViewPr>
  </p:sorterViewPr>
  <p:notesViewPr>
    <p:cSldViewPr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8A721A-7097-462E-9F15-D2DA8F677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>
              <a:latin typeface="Source Sans Pro" panose="020B0503030403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0B37E1-A66D-4F9B-BEE0-E6CE0E36E1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535EF-3905-4906-82C6-F73D4AB46B56}" type="datetimeFigureOut">
              <a:rPr lang="ru-RU" smtClean="0">
                <a:latin typeface="Source Sans Pro" panose="020B0503030403020204" pitchFamily="34" charset="0"/>
              </a:rPr>
              <a:t>05.09.2023</a:t>
            </a:fld>
            <a:endParaRPr lang="ru-RU" dirty="0">
              <a:latin typeface="Source Sans Pro" panose="020B05030304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7303B-3609-482B-BC4D-3E4D2A7013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>
              <a:latin typeface="Source Sans Pro" panose="020B05030304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388AA-6100-4868-8A2B-6F5D3D460B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51765-A80B-4A81-8816-DA0059D6660E}" type="slidenum">
              <a:rPr lang="ru-RU" smtClean="0">
                <a:latin typeface="Source Sans Pro" panose="020B0503030403020204" pitchFamily="34" charset="0"/>
              </a:rPr>
              <a:t>‹#›</a:t>
            </a:fld>
            <a:endParaRPr lang="ru-RU" dirty="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119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uk-U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FB027185-10FB-4A57-B3F0-45136A811A24}" type="datetimeFigureOut">
              <a:rPr lang="uk-UA" smtClean="0"/>
              <a:pPr/>
              <a:t>05.09.2023</a:t>
            </a:fld>
            <a:endParaRPr lang="uk-U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BD9C3A12-1E0F-412B-B376-8089A55D946C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6721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01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5CCFE45-E909-434C-A78A-59916A4F641D}"/>
              </a:ext>
            </a:extLst>
          </p:cNvPr>
          <p:cNvSpPr/>
          <p:nvPr userDrawn="1"/>
        </p:nvSpPr>
        <p:spPr>
          <a:xfrm>
            <a:off x="3359603" y="11283728"/>
            <a:ext cx="1771650" cy="895350"/>
          </a:xfrm>
          <a:prstGeom prst="rect">
            <a:avLst/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F4E8A5-96CF-42E8-A675-6275BB71CE3F}"/>
              </a:ext>
            </a:extLst>
          </p:cNvPr>
          <p:cNvSpPr/>
          <p:nvPr userDrawn="1"/>
        </p:nvSpPr>
        <p:spPr>
          <a:xfrm>
            <a:off x="5319032" y="11283728"/>
            <a:ext cx="1771650" cy="895350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60B76A-6CC4-4B80-8528-4F91D1980581}"/>
              </a:ext>
            </a:extLst>
          </p:cNvPr>
          <p:cNvSpPr/>
          <p:nvPr userDrawn="1"/>
        </p:nvSpPr>
        <p:spPr>
          <a:xfrm>
            <a:off x="7278461" y="11283728"/>
            <a:ext cx="1771650" cy="895350"/>
          </a:xfrm>
          <a:prstGeom prst="rect">
            <a:avLst/>
          </a:pr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59F118-4738-46B0-BDB4-C7303F4996B1}"/>
              </a:ext>
            </a:extLst>
          </p:cNvPr>
          <p:cNvSpPr/>
          <p:nvPr userDrawn="1"/>
        </p:nvSpPr>
        <p:spPr>
          <a:xfrm>
            <a:off x="9237890" y="11283728"/>
            <a:ext cx="1771650" cy="895350"/>
          </a:xfrm>
          <a:prstGeom prst="rect">
            <a:avLst/>
          </a:prstGeom>
          <a:gradFill>
            <a:gsLst>
              <a:gs pos="100000">
                <a:schemeClr val="accent5"/>
              </a:gs>
              <a:gs pos="0">
                <a:schemeClr val="accent4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AA6823-BD3A-49EE-8C6D-2CC725BB4031}"/>
              </a:ext>
            </a:extLst>
          </p:cNvPr>
          <p:cNvSpPr/>
          <p:nvPr userDrawn="1"/>
        </p:nvSpPr>
        <p:spPr>
          <a:xfrm>
            <a:off x="11197319" y="11283728"/>
            <a:ext cx="1771650" cy="895350"/>
          </a:xfrm>
          <a:prstGeom prst="rect">
            <a:avLst/>
          </a:prstGeom>
          <a:gradFill>
            <a:gsLst>
              <a:gs pos="100000">
                <a:schemeClr val="accent6"/>
              </a:gs>
              <a:gs pos="0">
                <a:schemeClr val="accent5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DA2FD4-51FA-4BF5-8840-7FF00DC929DD}"/>
              </a:ext>
            </a:extLst>
          </p:cNvPr>
          <p:cNvSpPr/>
          <p:nvPr userDrawn="1"/>
        </p:nvSpPr>
        <p:spPr>
          <a:xfrm>
            <a:off x="13156748" y="11283728"/>
            <a:ext cx="1771650" cy="895350"/>
          </a:xfrm>
          <a:prstGeom prst="rect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0">
                <a:schemeClr val="accent6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FF1F77-63E1-493B-AEEB-45264C2D0AEF}"/>
              </a:ext>
            </a:extLst>
          </p:cNvPr>
          <p:cNvSpPr/>
          <p:nvPr userDrawn="1"/>
        </p:nvSpPr>
        <p:spPr>
          <a:xfrm>
            <a:off x="3359603" y="12525548"/>
            <a:ext cx="1771650" cy="895350"/>
          </a:xfrm>
          <a:prstGeom prst="rect">
            <a:avLst/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746853-2DA2-48A2-9FDB-0B77EC2992C8}"/>
              </a:ext>
            </a:extLst>
          </p:cNvPr>
          <p:cNvSpPr/>
          <p:nvPr userDrawn="1"/>
        </p:nvSpPr>
        <p:spPr>
          <a:xfrm>
            <a:off x="5319032" y="12525548"/>
            <a:ext cx="1771650" cy="895350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BA33E0-AF7D-45BE-90A6-C8A0566727FB}"/>
              </a:ext>
            </a:extLst>
          </p:cNvPr>
          <p:cNvSpPr/>
          <p:nvPr userDrawn="1"/>
        </p:nvSpPr>
        <p:spPr>
          <a:xfrm>
            <a:off x="7278461" y="12525548"/>
            <a:ext cx="1771650" cy="895350"/>
          </a:xfrm>
          <a:prstGeom prst="rect">
            <a:avLst/>
          </a:pr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C3F3CB-D6DE-496D-A465-91EDED458D4D}"/>
              </a:ext>
            </a:extLst>
          </p:cNvPr>
          <p:cNvSpPr/>
          <p:nvPr userDrawn="1"/>
        </p:nvSpPr>
        <p:spPr>
          <a:xfrm>
            <a:off x="9237890" y="12525548"/>
            <a:ext cx="1771650" cy="895350"/>
          </a:xfrm>
          <a:prstGeom prst="rect">
            <a:avLst/>
          </a:prstGeom>
          <a:gradFill>
            <a:gsLst>
              <a:gs pos="100000">
                <a:schemeClr val="accent5"/>
              </a:gs>
              <a:gs pos="0">
                <a:schemeClr val="accent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B9F457-33CB-445F-B279-3294ED68AF2C}"/>
              </a:ext>
            </a:extLst>
          </p:cNvPr>
          <p:cNvSpPr/>
          <p:nvPr userDrawn="1"/>
        </p:nvSpPr>
        <p:spPr>
          <a:xfrm>
            <a:off x="11197319" y="12525548"/>
            <a:ext cx="1771650" cy="895350"/>
          </a:xfrm>
          <a:prstGeom prst="rect">
            <a:avLst/>
          </a:prstGeom>
          <a:gradFill>
            <a:gsLst>
              <a:gs pos="100000">
                <a:schemeClr val="accent6"/>
              </a:gs>
              <a:gs pos="0">
                <a:schemeClr val="accent5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3DF26-4FA8-4D0E-82AF-86A1C0738015}"/>
              </a:ext>
            </a:extLst>
          </p:cNvPr>
          <p:cNvSpPr/>
          <p:nvPr userDrawn="1"/>
        </p:nvSpPr>
        <p:spPr>
          <a:xfrm>
            <a:off x="13156748" y="12525548"/>
            <a:ext cx="1771650" cy="895350"/>
          </a:xfrm>
          <a:prstGeom prst="rect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0">
                <a:schemeClr val="accent6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BB9D46-4B4B-4A18-AEEB-364024675EE9}"/>
              </a:ext>
            </a:extLst>
          </p:cNvPr>
          <p:cNvSpPr/>
          <p:nvPr userDrawn="1"/>
        </p:nvSpPr>
        <p:spPr>
          <a:xfrm>
            <a:off x="3359603" y="13736642"/>
            <a:ext cx="1771650" cy="895350"/>
          </a:xfrm>
          <a:prstGeom prst="rect">
            <a:avLst/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A1E02A-A5E2-4234-A4E6-21D93CDE4CF7}"/>
              </a:ext>
            </a:extLst>
          </p:cNvPr>
          <p:cNvSpPr/>
          <p:nvPr userDrawn="1"/>
        </p:nvSpPr>
        <p:spPr>
          <a:xfrm>
            <a:off x="5319032" y="13736642"/>
            <a:ext cx="1771650" cy="895350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chemeClr val="accent2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67D3BE-D640-4DCD-8F20-F425B0F4907E}"/>
              </a:ext>
            </a:extLst>
          </p:cNvPr>
          <p:cNvSpPr/>
          <p:nvPr userDrawn="1"/>
        </p:nvSpPr>
        <p:spPr>
          <a:xfrm>
            <a:off x="7278461" y="13736642"/>
            <a:ext cx="1771650" cy="895350"/>
          </a:xfrm>
          <a:prstGeom prst="rect">
            <a:avLst/>
          </a:pr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4AF4A8-B7F0-45AF-AD32-68E73E6E327F}"/>
              </a:ext>
            </a:extLst>
          </p:cNvPr>
          <p:cNvSpPr/>
          <p:nvPr userDrawn="1"/>
        </p:nvSpPr>
        <p:spPr>
          <a:xfrm>
            <a:off x="9237890" y="13736642"/>
            <a:ext cx="1771650" cy="895350"/>
          </a:xfrm>
          <a:prstGeom prst="rect">
            <a:avLst/>
          </a:prstGeom>
          <a:gradFill>
            <a:gsLst>
              <a:gs pos="100000">
                <a:schemeClr val="accent5"/>
              </a:gs>
              <a:gs pos="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2E51AB-D360-415A-817E-9E0C90E1D2C6}"/>
              </a:ext>
            </a:extLst>
          </p:cNvPr>
          <p:cNvSpPr/>
          <p:nvPr userDrawn="1"/>
        </p:nvSpPr>
        <p:spPr>
          <a:xfrm>
            <a:off x="11197319" y="13736642"/>
            <a:ext cx="1771650" cy="895350"/>
          </a:xfrm>
          <a:prstGeom prst="rect">
            <a:avLst/>
          </a:prstGeom>
          <a:gradFill>
            <a:gsLst>
              <a:gs pos="100000">
                <a:schemeClr val="accent6"/>
              </a:gs>
              <a:gs pos="0">
                <a:schemeClr val="accent5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471FD8-C17F-4453-95A8-EFAD17552F9E}"/>
              </a:ext>
            </a:extLst>
          </p:cNvPr>
          <p:cNvSpPr/>
          <p:nvPr userDrawn="1"/>
        </p:nvSpPr>
        <p:spPr>
          <a:xfrm>
            <a:off x="13156748" y="13736642"/>
            <a:ext cx="1771650" cy="895350"/>
          </a:xfrm>
          <a:prstGeom prst="rect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0">
                <a:schemeClr val="accent6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B1816C-7DE7-4223-80A4-925C48D9D2EB}"/>
              </a:ext>
            </a:extLst>
          </p:cNvPr>
          <p:cNvSpPr/>
          <p:nvPr userDrawn="1"/>
        </p:nvSpPr>
        <p:spPr>
          <a:xfrm>
            <a:off x="3359603" y="14947736"/>
            <a:ext cx="1771650" cy="895350"/>
          </a:xfrm>
          <a:prstGeom prst="rect">
            <a:avLst/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0A1F21-2EC7-4EDD-B2F9-DC245A7DC2C7}"/>
              </a:ext>
            </a:extLst>
          </p:cNvPr>
          <p:cNvSpPr/>
          <p:nvPr userDrawn="1"/>
        </p:nvSpPr>
        <p:spPr>
          <a:xfrm>
            <a:off x="5319032" y="14947736"/>
            <a:ext cx="1771650" cy="895350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3B4FE8-0D7E-4C0D-B3D8-5941C008BCBA}"/>
              </a:ext>
            </a:extLst>
          </p:cNvPr>
          <p:cNvSpPr/>
          <p:nvPr userDrawn="1"/>
        </p:nvSpPr>
        <p:spPr>
          <a:xfrm>
            <a:off x="7278461" y="14947736"/>
            <a:ext cx="1771650" cy="895350"/>
          </a:xfrm>
          <a:prstGeom prst="rect">
            <a:avLst/>
          </a:pr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B92D8A-CAE0-48CD-9C71-2AE345B66421}"/>
              </a:ext>
            </a:extLst>
          </p:cNvPr>
          <p:cNvSpPr/>
          <p:nvPr userDrawn="1"/>
        </p:nvSpPr>
        <p:spPr>
          <a:xfrm>
            <a:off x="9237890" y="14947736"/>
            <a:ext cx="1771650" cy="895350"/>
          </a:xfrm>
          <a:prstGeom prst="rect">
            <a:avLst/>
          </a:prstGeom>
          <a:gradFill>
            <a:gsLst>
              <a:gs pos="100000">
                <a:schemeClr val="accent5"/>
              </a:gs>
              <a:gs pos="0">
                <a:schemeClr val="accent4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DBB29E-B7B0-4283-AF98-2F9649866020}"/>
              </a:ext>
            </a:extLst>
          </p:cNvPr>
          <p:cNvSpPr/>
          <p:nvPr userDrawn="1"/>
        </p:nvSpPr>
        <p:spPr>
          <a:xfrm>
            <a:off x="11197319" y="14947736"/>
            <a:ext cx="1771650" cy="895350"/>
          </a:xfrm>
          <a:prstGeom prst="rect">
            <a:avLst/>
          </a:prstGeom>
          <a:gradFill>
            <a:gsLst>
              <a:gs pos="100000">
                <a:schemeClr val="accent6"/>
              </a:gs>
              <a:gs pos="0">
                <a:schemeClr val="accent5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DE75A5-582C-4E80-8797-0089F6F7C2F9}"/>
              </a:ext>
            </a:extLst>
          </p:cNvPr>
          <p:cNvSpPr/>
          <p:nvPr userDrawn="1"/>
        </p:nvSpPr>
        <p:spPr>
          <a:xfrm>
            <a:off x="13156748" y="14947736"/>
            <a:ext cx="1771650" cy="895350"/>
          </a:xfrm>
          <a:prstGeom prst="rect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0">
                <a:schemeClr val="accent6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B9DC7E-3B8E-487A-A73C-55B4A0BAEE8E}"/>
              </a:ext>
            </a:extLst>
          </p:cNvPr>
          <p:cNvSpPr txBox="1"/>
          <p:nvPr userDrawn="1"/>
        </p:nvSpPr>
        <p:spPr>
          <a:xfrm>
            <a:off x="3389100" y="-2104724"/>
            <a:ext cx="1371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gradFill>
                  <a:gsLst>
                    <a:gs pos="100000">
                      <a:schemeClr val="accent2"/>
                    </a:gs>
                    <a:gs pos="1000">
                      <a:schemeClr val="accent1"/>
                    </a:gs>
                  </a:gsLst>
                  <a:lin ang="6600000" scaled="0"/>
                </a:gradFill>
                <a:latin typeface="+mj-lt"/>
              </a:rPr>
              <a:t>01</a:t>
            </a:r>
            <a:endParaRPr lang="ru-RU" sz="6600" dirty="0">
              <a:gradFill>
                <a:gsLst>
                  <a:gs pos="100000">
                    <a:schemeClr val="accent2"/>
                  </a:gs>
                  <a:gs pos="1000">
                    <a:schemeClr val="accent1"/>
                  </a:gs>
                </a:gsLst>
                <a:lin ang="6600000" scaled="0"/>
              </a:gradFill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32CC07-570C-4F0B-AEE8-E668375FE761}"/>
              </a:ext>
            </a:extLst>
          </p:cNvPr>
          <p:cNvSpPr txBox="1"/>
          <p:nvPr userDrawn="1"/>
        </p:nvSpPr>
        <p:spPr>
          <a:xfrm>
            <a:off x="5519057" y="-2104724"/>
            <a:ext cx="1371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gradFill>
                  <a:gsLst>
                    <a:gs pos="100000">
                      <a:schemeClr val="accent3"/>
                    </a:gs>
                    <a:gs pos="1000">
                      <a:schemeClr val="accent2"/>
                    </a:gs>
                  </a:gsLst>
                  <a:lin ang="6600000" scaled="0"/>
                </a:gradFill>
                <a:latin typeface="+mj-lt"/>
              </a:rPr>
              <a:t>01</a:t>
            </a:r>
            <a:endParaRPr lang="ru-RU" sz="6600" dirty="0">
              <a:gradFill>
                <a:gsLst>
                  <a:gs pos="100000">
                    <a:schemeClr val="accent3"/>
                  </a:gs>
                  <a:gs pos="1000">
                    <a:schemeClr val="accent2"/>
                  </a:gs>
                </a:gsLst>
                <a:lin ang="6600000" scaled="0"/>
              </a:gra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08A755-00B6-406B-908B-84A1391B0127}"/>
              </a:ext>
            </a:extLst>
          </p:cNvPr>
          <p:cNvSpPr txBox="1"/>
          <p:nvPr userDrawn="1"/>
        </p:nvSpPr>
        <p:spPr>
          <a:xfrm>
            <a:off x="7478486" y="-2104724"/>
            <a:ext cx="1371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gradFill>
                  <a:gsLst>
                    <a:gs pos="100000">
                      <a:schemeClr val="accent4"/>
                    </a:gs>
                    <a:gs pos="1000">
                      <a:schemeClr val="accent3"/>
                    </a:gs>
                  </a:gsLst>
                  <a:lin ang="6600000" scaled="0"/>
                </a:gradFill>
                <a:latin typeface="+mj-lt"/>
              </a:rPr>
              <a:t>01</a:t>
            </a:r>
            <a:endParaRPr lang="ru-RU" sz="6600" dirty="0">
              <a:gradFill>
                <a:gsLst>
                  <a:gs pos="100000">
                    <a:schemeClr val="accent4"/>
                  </a:gs>
                  <a:gs pos="1000">
                    <a:schemeClr val="accent3"/>
                  </a:gs>
                </a:gsLst>
                <a:lin ang="6600000" scaled="0"/>
              </a:gra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85443C-5D0F-448B-B222-1329F39F2144}"/>
              </a:ext>
            </a:extLst>
          </p:cNvPr>
          <p:cNvSpPr txBox="1"/>
          <p:nvPr userDrawn="1"/>
        </p:nvSpPr>
        <p:spPr>
          <a:xfrm>
            <a:off x="9437914" y="-2104724"/>
            <a:ext cx="1371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gradFill>
                  <a:gsLst>
                    <a:gs pos="100000">
                      <a:schemeClr val="accent5"/>
                    </a:gs>
                    <a:gs pos="1000">
                      <a:schemeClr val="accent4"/>
                    </a:gs>
                  </a:gsLst>
                  <a:lin ang="18600000" scaled="0"/>
                </a:gradFill>
                <a:latin typeface="+mj-lt"/>
              </a:rPr>
              <a:t>01</a:t>
            </a:r>
            <a:endParaRPr lang="ru-RU" sz="6600" dirty="0">
              <a:gradFill>
                <a:gsLst>
                  <a:gs pos="100000">
                    <a:schemeClr val="accent5"/>
                  </a:gs>
                  <a:gs pos="1000">
                    <a:schemeClr val="accent4"/>
                  </a:gs>
                </a:gsLst>
                <a:lin ang="18600000" scaled="0"/>
              </a:gradFill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5B9563-CEA4-43F7-BD65-D13E2500853B}"/>
              </a:ext>
            </a:extLst>
          </p:cNvPr>
          <p:cNvSpPr txBox="1"/>
          <p:nvPr userDrawn="1"/>
        </p:nvSpPr>
        <p:spPr>
          <a:xfrm>
            <a:off x="11567871" y="-2104724"/>
            <a:ext cx="1371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gradFill>
                  <a:gsLst>
                    <a:gs pos="100000">
                      <a:schemeClr val="accent6"/>
                    </a:gs>
                    <a:gs pos="1000">
                      <a:schemeClr val="accent5"/>
                    </a:gs>
                  </a:gsLst>
                  <a:lin ang="18600000" scaled="0"/>
                </a:gradFill>
                <a:latin typeface="+mj-lt"/>
              </a:rPr>
              <a:t>01</a:t>
            </a:r>
            <a:endParaRPr lang="ru-RU" sz="6600" dirty="0">
              <a:gradFill>
                <a:gsLst>
                  <a:gs pos="100000">
                    <a:schemeClr val="accent6"/>
                  </a:gs>
                  <a:gs pos="1000">
                    <a:schemeClr val="accent5"/>
                  </a:gs>
                </a:gsLst>
                <a:lin ang="18600000" scaled="0"/>
              </a:gradFill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86ACA1-53ED-4E7E-9E2C-290B77C656CF}"/>
              </a:ext>
            </a:extLst>
          </p:cNvPr>
          <p:cNvSpPr txBox="1"/>
          <p:nvPr userDrawn="1"/>
        </p:nvSpPr>
        <p:spPr>
          <a:xfrm>
            <a:off x="13527300" y="-2104724"/>
            <a:ext cx="1371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gradFill>
                  <a:gsLst>
                    <a:gs pos="100000">
                      <a:schemeClr val="accent6">
                        <a:lumMod val="75000"/>
                      </a:schemeClr>
                    </a:gs>
                    <a:gs pos="1000">
                      <a:schemeClr val="accent6"/>
                    </a:gs>
                  </a:gsLst>
                  <a:lin ang="6600000" scaled="0"/>
                </a:gradFill>
                <a:latin typeface="+mj-lt"/>
              </a:rPr>
              <a:t>01</a:t>
            </a:r>
            <a:endParaRPr lang="ru-RU" sz="6600" dirty="0">
              <a:gradFill>
                <a:gsLst>
                  <a:gs pos="100000">
                    <a:schemeClr val="accent6">
                      <a:lumMod val="75000"/>
                    </a:schemeClr>
                  </a:gs>
                  <a:gs pos="1000">
                    <a:schemeClr val="accent6"/>
                  </a:gs>
                </a:gsLst>
                <a:lin ang="6600000" scaled="0"/>
              </a:gradFill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6AB1D7-94CA-412A-B522-8E2E7E3B9EC1}"/>
              </a:ext>
            </a:extLst>
          </p:cNvPr>
          <p:cNvSpPr txBox="1"/>
          <p:nvPr userDrawn="1"/>
        </p:nvSpPr>
        <p:spPr>
          <a:xfrm>
            <a:off x="3359603" y="-4909474"/>
            <a:ext cx="10138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gradFill>
                  <a:gsLst>
                    <a:gs pos="100000">
                      <a:schemeClr val="accent6"/>
                    </a:gs>
                    <a:gs pos="80000">
                      <a:schemeClr val="accent5"/>
                    </a:gs>
                    <a:gs pos="60000">
                      <a:schemeClr val="accent4"/>
                    </a:gs>
                    <a:gs pos="40000">
                      <a:schemeClr val="accent3"/>
                    </a:gs>
                    <a:gs pos="20000">
                      <a:schemeClr val="accent2"/>
                    </a:gs>
                    <a:gs pos="1000">
                      <a:schemeClr val="accent1"/>
                    </a:gs>
                  </a:gsLst>
                  <a:lin ang="9000000" scaled="0"/>
                </a:gradFill>
                <a:latin typeface="+mj-lt"/>
              </a:rPr>
              <a:t>01</a:t>
            </a:r>
            <a:endParaRPr lang="ru-RU" sz="16600" dirty="0">
              <a:gradFill>
                <a:gsLst>
                  <a:gs pos="100000">
                    <a:schemeClr val="accent6"/>
                  </a:gs>
                  <a:gs pos="80000">
                    <a:schemeClr val="accent5"/>
                  </a:gs>
                  <a:gs pos="60000">
                    <a:schemeClr val="accent4"/>
                  </a:gs>
                  <a:gs pos="40000">
                    <a:schemeClr val="accent3"/>
                  </a:gs>
                  <a:gs pos="20000">
                    <a:schemeClr val="accent2"/>
                  </a:gs>
                  <a:gs pos="1000">
                    <a:schemeClr val="accent1"/>
                  </a:gs>
                </a:gsLst>
                <a:lin ang="9000000" scaled="0"/>
              </a:gradFill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EFFCADD-7631-481A-A390-3C84DA7456D6}"/>
              </a:ext>
            </a:extLst>
          </p:cNvPr>
          <p:cNvSpPr/>
          <p:nvPr userDrawn="1"/>
        </p:nvSpPr>
        <p:spPr>
          <a:xfrm>
            <a:off x="3359602" y="16158830"/>
            <a:ext cx="11539297" cy="895350"/>
          </a:xfrm>
          <a:prstGeom prst="rect">
            <a:avLst/>
          </a:prstGeom>
          <a:gradFill>
            <a:gsLst>
              <a:gs pos="98230">
                <a:schemeClr val="accent6"/>
              </a:gs>
              <a:gs pos="80000">
                <a:schemeClr val="accent5"/>
              </a:gs>
              <a:gs pos="60000">
                <a:schemeClr val="accent4"/>
              </a:gs>
              <a:gs pos="40000">
                <a:schemeClr val="accent3"/>
              </a:gs>
              <a:gs pos="20000">
                <a:schemeClr val="accent2"/>
              </a:gs>
              <a:gs pos="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9775223-E227-4F7F-B6DD-0AF4B6399ABF}"/>
              </a:ext>
            </a:extLst>
          </p:cNvPr>
          <p:cNvSpPr/>
          <p:nvPr userDrawn="1"/>
        </p:nvSpPr>
        <p:spPr>
          <a:xfrm>
            <a:off x="-12650108" y="2734955"/>
            <a:ext cx="1771650" cy="895350"/>
          </a:xfrm>
          <a:prstGeom prst="rect">
            <a:avLst/>
          </a:prstGeom>
          <a:gradFill>
            <a:gsLst>
              <a:gs pos="100000">
                <a:schemeClr val="accent3"/>
              </a:gs>
              <a:gs pos="50000">
                <a:srgbClr val="E6568E">
                  <a:alpha val="50000"/>
                </a:srgbClr>
              </a:gs>
              <a:gs pos="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32E2BB-719A-42CE-A807-D3A5BB47F6AB}"/>
              </a:ext>
            </a:extLst>
          </p:cNvPr>
          <p:cNvSpPr/>
          <p:nvPr userDrawn="1"/>
        </p:nvSpPr>
        <p:spPr>
          <a:xfrm>
            <a:off x="-10690679" y="2734955"/>
            <a:ext cx="1771650" cy="895350"/>
          </a:xfrm>
          <a:prstGeom prst="rect">
            <a:avLst/>
          </a:prstGeom>
          <a:gradFill>
            <a:gsLst>
              <a:gs pos="100000">
                <a:schemeClr val="accent4"/>
              </a:gs>
              <a:gs pos="50000">
                <a:schemeClr val="accent3">
                  <a:alpha val="50000"/>
                </a:schemeClr>
              </a:gs>
              <a:gs pos="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9386235-5DE3-4E5C-A184-010A304950C1}"/>
              </a:ext>
            </a:extLst>
          </p:cNvPr>
          <p:cNvSpPr/>
          <p:nvPr userDrawn="1"/>
        </p:nvSpPr>
        <p:spPr>
          <a:xfrm>
            <a:off x="-8731250" y="2734955"/>
            <a:ext cx="1771650" cy="895350"/>
          </a:xfrm>
          <a:prstGeom prst="rect">
            <a:avLst/>
          </a:prstGeom>
          <a:gradFill>
            <a:gsLst>
              <a:gs pos="100000">
                <a:schemeClr val="accent5"/>
              </a:gs>
              <a:gs pos="50000">
                <a:schemeClr val="accent4">
                  <a:alpha val="50000"/>
                </a:schemeClr>
              </a:gs>
              <a:gs pos="0">
                <a:schemeClr val="accent3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F2DEDF5-7B1B-46F8-AC89-47FA867DA15B}"/>
              </a:ext>
            </a:extLst>
          </p:cNvPr>
          <p:cNvSpPr/>
          <p:nvPr userDrawn="1"/>
        </p:nvSpPr>
        <p:spPr>
          <a:xfrm>
            <a:off x="-6771821" y="2734955"/>
            <a:ext cx="1771650" cy="895350"/>
          </a:xfrm>
          <a:prstGeom prst="rect">
            <a:avLst/>
          </a:prstGeom>
          <a:gradFill>
            <a:gsLst>
              <a:gs pos="100000">
                <a:schemeClr val="accent6"/>
              </a:gs>
              <a:gs pos="50000">
                <a:schemeClr val="accent5">
                  <a:alpha val="50000"/>
                </a:schemeClr>
              </a:gs>
              <a:gs pos="0">
                <a:schemeClr val="accent4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542AEC1-31E1-4541-A061-ABC17EA8DE59}"/>
              </a:ext>
            </a:extLst>
          </p:cNvPr>
          <p:cNvSpPr/>
          <p:nvPr userDrawn="1"/>
        </p:nvSpPr>
        <p:spPr>
          <a:xfrm>
            <a:off x="-4812392" y="2734955"/>
            <a:ext cx="1771650" cy="895350"/>
          </a:xfrm>
          <a:prstGeom prst="rect">
            <a:avLst/>
          </a:prstGeom>
          <a:gradFill>
            <a:gsLst>
              <a:gs pos="100000">
                <a:schemeClr val="accent6"/>
              </a:gs>
              <a:gs pos="66000">
                <a:schemeClr val="accent6">
                  <a:alpha val="50000"/>
                </a:schemeClr>
              </a:gs>
              <a:gs pos="33000">
                <a:schemeClr val="accent5">
                  <a:alpha val="50000"/>
                </a:schemeClr>
              </a:gs>
              <a:gs pos="0">
                <a:schemeClr val="accent5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84FF38-DEAF-4965-BFF5-63A95CC922F6}"/>
              </a:ext>
            </a:extLst>
          </p:cNvPr>
          <p:cNvSpPr/>
          <p:nvPr userDrawn="1"/>
        </p:nvSpPr>
        <p:spPr>
          <a:xfrm>
            <a:off x="-2852963" y="2734955"/>
            <a:ext cx="1771650" cy="895350"/>
          </a:xfrm>
          <a:prstGeom prst="rect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0">
                <a:schemeClr val="accent6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04FBB06-6ACF-42B3-A601-DA9092589AC7}"/>
              </a:ext>
            </a:extLst>
          </p:cNvPr>
          <p:cNvSpPr/>
          <p:nvPr userDrawn="1"/>
        </p:nvSpPr>
        <p:spPr>
          <a:xfrm>
            <a:off x="-12650108" y="3976775"/>
            <a:ext cx="1771650" cy="895350"/>
          </a:xfrm>
          <a:prstGeom prst="rect">
            <a:avLst/>
          </a:prstGeom>
          <a:gradFill>
            <a:gsLst>
              <a:gs pos="100000">
                <a:schemeClr val="accent3"/>
              </a:gs>
              <a:gs pos="50000">
                <a:srgbClr val="E6568E">
                  <a:alpha val="50000"/>
                </a:srgbClr>
              </a:gs>
              <a:gs pos="0">
                <a:schemeClr val="accent1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341E686-20A6-4E44-9E43-FCB7C9EBA87D}"/>
              </a:ext>
            </a:extLst>
          </p:cNvPr>
          <p:cNvSpPr/>
          <p:nvPr userDrawn="1"/>
        </p:nvSpPr>
        <p:spPr>
          <a:xfrm>
            <a:off x="-10690679" y="3976775"/>
            <a:ext cx="1771650" cy="895350"/>
          </a:xfrm>
          <a:prstGeom prst="rect">
            <a:avLst/>
          </a:prstGeom>
          <a:gradFill>
            <a:gsLst>
              <a:gs pos="100000">
                <a:schemeClr val="accent4"/>
              </a:gs>
              <a:gs pos="50000">
                <a:schemeClr val="accent3">
                  <a:alpha val="50000"/>
                </a:schemeClr>
              </a:gs>
              <a:gs pos="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57B2E2-55EC-4FE1-ADA3-F8A45D4499DB}"/>
              </a:ext>
            </a:extLst>
          </p:cNvPr>
          <p:cNvSpPr/>
          <p:nvPr userDrawn="1"/>
        </p:nvSpPr>
        <p:spPr>
          <a:xfrm>
            <a:off x="-8731250" y="3976775"/>
            <a:ext cx="1771650" cy="895350"/>
          </a:xfrm>
          <a:prstGeom prst="rect">
            <a:avLst/>
          </a:prstGeom>
          <a:gradFill>
            <a:gsLst>
              <a:gs pos="100000">
                <a:schemeClr val="accent5"/>
              </a:gs>
              <a:gs pos="50000">
                <a:schemeClr val="accent4">
                  <a:alpha val="50000"/>
                </a:schemeClr>
              </a:gs>
              <a:gs pos="0">
                <a:schemeClr val="accent3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072476B-E2B3-4113-A8EB-53297064E723}"/>
              </a:ext>
            </a:extLst>
          </p:cNvPr>
          <p:cNvSpPr/>
          <p:nvPr userDrawn="1"/>
        </p:nvSpPr>
        <p:spPr>
          <a:xfrm>
            <a:off x="-6771821" y="3976775"/>
            <a:ext cx="1771650" cy="895350"/>
          </a:xfrm>
          <a:prstGeom prst="rect">
            <a:avLst/>
          </a:prstGeom>
          <a:gradFill>
            <a:gsLst>
              <a:gs pos="100000">
                <a:schemeClr val="accent6"/>
              </a:gs>
              <a:gs pos="50000">
                <a:schemeClr val="accent5">
                  <a:alpha val="50000"/>
                </a:schemeClr>
              </a:gs>
              <a:gs pos="0">
                <a:schemeClr val="accent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1C6BAAE-C408-4DC1-BBAC-F38F61BFF289}"/>
              </a:ext>
            </a:extLst>
          </p:cNvPr>
          <p:cNvSpPr/>
          <p:nvPr userDrawn="1"/>
        </p:nvSpPr>
        <p:spPr>
          <a:xfrm>
            <a:off x="-4812392" y="3976775"/>
            <a:ext cx="1771650" cy="895350"/>
          </a:xfrm>
          <a:prstGeom prst="rect">
            <a:avLst/>
          </a:prstGeom>
          <a:gradFill>
            <a:gsLst>
              <a:gs pos="100000">
                <a:schemeClr val="accent6"/>
              </a:gs>
              <a:gs pos="0">
                <a:schemeClr val="accent5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EA89E8-F519-45D4-BBF1-51FF3A0D3F34}"/>
              </a:ext>
            </a:extLst>
          </p:cNvPr>
          <p:cNvSpPr/>
          <p:nvPr userDrawn="1"/>
        </p:nvSpPr>
        <p:spPr>
          <a:xfrm>
            <a:off x="-2852963" y="3976775"/>
            <a:ext cx="1771650" cy="895350"/>
          </a:xfrm>
          <a:prstGeom prst="rect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0">
                <a:schemeClr val="accent6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92D4D7C-8548-4285-B27F-05D5E3A94E8C}"/>
              </a:ext>
            </a:extLst>
          </p:cNvPr>
          <p:cNvSpPr/>
          <p:nvPr userDrawn="1"/>
        </p:nvSpPr>
        <p:spPr>
          <a:xfrm>
            <a:off x="-12650108" y="5187869"/>
            <a:ext cx="1771650" cy="895350"/>
          </a:xfrm>
          <a:prstGeom prst="rect">
            <a:avLst/>
          </a:prstGeom>
          <a:gradFill>
            <a:gsLst>
              <a:gs pos="100000">
                <a:schemeClr val="accent3"/>
              </a:gs>
              <a:gs pos="50000">
                <a:srgbClr val="E6568E">
                  <a:alpha val="50000"/>
                </a:srgbClr>
              </a:gs>
              <a:gs pos="0">
                <a:schemeClr val="accent1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0216C3-877A-4297-B95C-05B30F60A7EF}"/>
              </a:ext>
            </a:extLst>
          </p:cNvPr>
          <p:cNvSpPr/>
          <p:nvPr userDrawn="1"/>
        </p:nvSpPr>
        <p:spPr>
          <a:xfrm>
            <a:off x="-10690679" y="5187869"/>
            <a:ext cx="1771650" cy="895350"/>
          </a:xfrm>
          <a:prstGeom prst="rect">
            <a:avLst/>
          </a:prstGeom>
          <a:gradFill>
            <a:gsLst>
              <a:gs pos="100000">
                <a:schemeClr val="accent4"/>
              </a:gs>
              <a:gs pos="50000">
                <a:schemeClr val="accent3">
                  <a:alpha val="50000"/>
                </a:schemeClr>
              </a:gs>
              <a:gs pos="0">
                <a:schemeClr val="accent2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1484F0D-1D79-4A0F-A30A-FF4C3A42CD45}"/>
              </a:ext>
            </a:extLst>
          </p:cNvPr>
          <p:cNvSpPr/>
          <p:nvPr userDrawn="1"/>
        </p:nvSpPr>
        <p:spPr>
          <a:xfrm>
            <a:off x="-8731250" y="5187869"/>
            <a:ext cx="1771650" cy="895350"/>
          </a:xfrm>
          <a:prstGeom prst="rect">
            <a:avLst/>
          </a:prstGeom>
          <a:gradFill>
            <a:gsLst>
              <a:gs pos="100000">
                <a:schemeClr val="accent5"/>
              </a:gs>
              <a:gs pos="50000">
                <a:schemeClr val="accent4">
                  <a:alpha val="50000"/>
                </a:schemeClr>
              </a:gs>
              <a:gs pos="0">
                <a:schemeClr val="accent3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5E2FBE-40C1-4AFB-B186-76B57432052F}"/>
              </a:ext>
            </a:extLst>
          </p:cNvPr>
          <p:cNvSpPr/>
          <p:nvPr userDrawn="1"/>
        </p:nvSpPr>
        <p:spPr>
          <a:xfrm>
            <a:off x="-6771821" y="5187869"/>
            <a:ext cx="1771650" cy="895350"/>
          </a:xfrm>
          <a:prstGeom prst="rect">
            <a:avLst/>
          </a:prstGeom>
          <a:gradFill>
            <a:gsLst>
              <a:gs pos="100000">
                <a:schemeClr val="accent6"/>
              </a:gs>
              <a:gs pos="50000">
                <a:schemeClr val="accent5">
                  <a:alpha val="50000"/>
                </a:schemeClr>
              </a:gs>
              <a:gs pos="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8F7C230-01B0-4354-9309-D7BBF4370994}"/>
              </a:ext>
            </a:extLst>
          </p:cNvPr>
          <p:cNvSpPr/>
          <p:nvPr userDrawn="1"/>
        </p:nvSpPr>
        <p:spPr>
          <a:xfrm>
            <a:off x="-4812392" y="5187869"/>
            <a:ext cx="1771650" cy="895350"/>
          </a:xfrm>
          <a:prstGeom prst="rect">
            <a:avLst/>
          </a:prstGeom>
          <a:gradFill>
            <a:gsLst>
              <a:gs pos="100000">
                <a:schemeClr val="accent6"/>
              </a:gs>
              <a:gs pos="0">
                <a:schemeClr val="accent5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E3E96E1-0305-47DD-BA0A-E2E3D38A52A0}"/>
              </a:ext>
            </a:extLst>
          </p:cNvPr>
          <p:cNvSpPr/>
          <p:nvPr userDrawn="1"/>
        </p:nvSpPr>
        <p:spPr>
          <a:xfrm>
            <a:off x="-2852963" y="5187869"/>
            <a:ext cx="1771650" cy="895350"/>
          </a:xfrm>
          <a:prstGeom prst="rect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0">
                <a:schemeClr val="accent6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01C09C-4334-4CC0-B89D-7D5D06DD9B9A}"/>
              </a:ext>
            </a:extLst>
          </p:cNvPr>
          <p:cNvSpPr/>
          <p:nvPr userDrawn="1"/>
        </p:nvSpPr>
        <p:spPr>
          <a:xfrm>
            <a:off x="-12650108" y="6398963"/>
            <a:ext cx="1771650" cy="895350"/>
          </a:xfrm>
          <a:prstGeom prst="rect">
            <a:avLst/>
          </a:prstGeom>
          <a:gradFill>
            <a:gsLst>
              <a:gs pos="100000">
                <a:schemeClr val="accent3"/>
              </a:gs>
              <a:gs pos="50000">
                <a:srgbClr val="E6568E">
                  <a:alpha val="50000"/>
                </a:srgbClr>
              </a:gs>
              <a:gs pos="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10C6167-35A0-4DEC-9A9B-2155762BB378}"/>
              </a:ext>
            </a:extLst>
          </p:cNvPr>
          <p:cNvSpPr/>
          <p:nvPr userDrawn="1"/>
        </p:nvSpPr>
        <p:spPr>
          <a:xfrm>
            <a:off x="-10690679" y="6398963"/>
            <a:ext cx="1771650" cy="895350"/>
          </a:xfrm>
          <a:prstGeom prst="rect">
            <a:avLst/>
          </a:prstGeom>
          <a:gradFill>
            <a:gsLst>
              <a:gs pos="100000">
                <a:schemeClr val="accent4"/>
              </a:gs>
              <a:gs pos="50000">
                <a:schemeClr val="accent3">
                  <a:alpha val="50000"/>
                </a:schemeClr>
              </a:gs>
              <a:gs pos="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2C53E81-26AD-478B-BD2D-AB1B44848837}"/>
              </a:ext>
            </a:extLst>
          </p:cNvPr>
          <p:cNvSpPr/>
          <p:nvPr userDrawn="1"/>
        </p:nvSpPr>
        <p:spPr>
          <a:xfrm>
            <a:off x="-8731250" y="6398963"/>
            <a:ext cx="1771650" cy="895350"/>
          </a:xfrm>
          <a:prstGeom prst="rect">
            <a:avLst/>
          </a:prstGeom>
          <a:gradFill>
            <a:gsLst>
              <a:gs pos="100000">
                <a:schemeClr val="accent5"/>
              </a:gs>
              <a:gs pos="50000">
                <a:schemeClr val="accent4">
                  <a:alpha val="50000"/>
                </a:schemeClr>
              </a:gs>
              <a:gs pos="0">
                <a:schemeClr val="accent3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8D4755-AE01-46F8-AADB-833BF3A30CF0}"/>
              </a:ext>
            </a:extLst>
          </p:cNvPr>
          <p:cNvSpPr/>
          <p:nvPr userDrawn="1"/>
        </p:nvSpPr>
        <p:spPr>
          <a:xfrm>
            <a:off x="-6771821" y="6398963"/>
            <a:ext cx="1771650" cy="895350"/>
          </a:xfrm>
          <a:prstGeom prst="rect">
            <a:avLst/>
          </a:prstGeom>
          <a:gradFill>
            <a:gsLst>
              <a:gs pos="100000">
                <a:schemeClr val="accent6"/>
              </a:gs>
              <a:gs pos="50000">
                <a:schemeClr val="accent5">
                  <a:alpha val="50000"/>
                </a:schemeClr>
              </a:gs>
              <a:gs pos="0">
                <a:schemeClr val="accent4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9DD7F20-697D-41C5-A684-04665C65CF0C}"/>
              </a:ext>
            </a:extLst>
          </p:cNvPr>
          <p:cNvSpPr/>
          <p:nvPr userDrawn="1"/>
        </p:nvSpPr>
        <p:spPr>
          <a:xfrm>
            <a:off x="-4820101" y="6398963"/>
            <a:ext cx="1771650" cy="895350"/>
          </a:xfrm>
          <a:prstGeom prst="rect">
            <a:avLst/>
          </a:prstGeom>
          <a:gradFill>
            <a:gsLst>
              <a:gs pos="100000">
                <a:schemeClr val="accent6"/>
              </a:gs>
              <a:gs pos="0">
                <a:schemeClr val="accent5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FD26935-7A59-4415-86EF-4D2F4D3E4436}"/>
              </a:ext>
            </a:extLst>
          </p:cNvPr>
          <p:cNvSpPr/>
          <p:nvPr userDrawn="1"/>
        </p:nvSpPr>
        <p:spPr>
          <a:xfrm>
            <a:off x="-2852963" y="6398963"/>
            <a:ext cx="1771650" cy="895350"/>
          </a:xfrm>
          <a:prstGeom prst="rect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0">
                <a:schemeClr val="accent6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FD1753-DFCA-4824-8B4D-19641F187792}"/>
              </a:ext>
            </a:extLst>
          </p:cNvPr>
          <p:cNvSpPr txBox="1"/>
          <p:nvPr userDrawn="1"/>
        </p:nvSpPr>
        <p:spPr>
          <a:xfrm>
            <a:off x="4074900" y="2542788"/>
            <a:ext cx="101382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gradFill>
                  <a:gsLst>
                    <a:gs pos="100000">
                      <a:schemeClr val="accent6"/>
                    </a:gs>
                    <a:gs pos="80000">
                      <a:schemeClr val="accent5"/>
                    </a:gs>
                    <a:gs pos="60000">
                      <a:schemeClr val="accent4"/>
                    </a:gs>
                    <a:gs pos="40000">
                      <a:schemeClr val="accent3"/>
                    </a:gs>
                    <a:gs pos="20000">
                      <a:schemeClr val="accent2"/>
                    </a:gs>
                    <a:gs pos="1000">
                      <a:schemeClr val="accent1"/>
                    </a:gs>
                  </a:gsLst>
                  <a:lin ang="9000000" scaled="0"/>
                </a:gradFill>
                <a:latin typeface="+mj-lt"/>
              </a:rPr>
              <a:t>COLOR SHEET</a:t>
            </a:r>
            <a:endParaRPr lang="ru-RU" sz="16600" dirty="0">
              <a:gradFill>
                <a:gsLst>
                  <a:gs pos="100000">
                    <a:schemeClr val="accent6"/>
                  </a:gs>
                  <a:gs pos="80000">
                    <a:schemeClr val="accent5"/>
                  </a:gs>
                  <a:gs pos="60000">
                    <a:schemeClr val="accent4"/>
                  </a:gs>
                  <a:gs pos="40000">
                    <a:schemeClr val="accent3"/>
                  </a:gs>
                  <a:gs pos="20000">
                    <a:schemeClr val="accent2"/>
                  </a:gs>
                  <a:gs pos="1000">
                    <a:schemeClr val="accent1"/>
                  </a:gs>
                </a:gsLst>
                <a:lin ang="9000000" scaled="0"/>
              </a:gradFill>
              <a:latin typeface="+mj-lt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F06F30A-15E0-4D2D-9C6B-343CA9BDA119}"/>
              </a:ext>
            </a:extLst>
          </p:cNvPr>
          <p:cNvSpPr/>
          <p:nvPr userDrawn="1"/>
        </p:nvSpPr>
        <p:spPr>
          <a:xfrm>
            <a:off x="3359602" y="17424698"/>
            <a:ext cx="11539297" cy="895350"/>
          </a:xfrm>
          <a:prstGeom prst="rect">
            <a:avLst/>
          </a:prstGeom>
          <a:gradFill>
            <a:gsLst>
              <a:gs pos="0">
                <a:schemeClr val="accent5"/>
              </a:gs>
              <a:gs pos="33000">
                <a:schemeClr val="accent4"/>
              </a:gs>
              <a:gs pos="66000">
                <a:schemeClr val="accent3"/>
              </a:gs>
              <a:gs pos="100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3DA8D5-75F0-48DF-A6BD-1D9EEB0E0822}"/>
              </a:ext>
            </a:extLst>
          </p:cNvPr>
          <p:cNvSpPr/>
          <p:nvPr userDrawn="1"/>
        </p:nvSpPr>
        <p:spPr>
          <a:xfrm>
            <a:off x="19369313" y="2734955"/>
            <a:ext cx="1771650" cy="895350"/>
          </a:xfrm>
          <a:prstGeom prst="rect">
            <a:avLst/>
          </a:prstGeom>
          <a:gradFill>
            <a:gsLst>
              <a:gs pos="100000">
                <a:schemeClr val="accent3"/>
              </a:gs>
              <a:gs pos="50000">
                <a:srgbClr val="E6568E">
                  <a:alpha val="50000"/>
                </a:srgbClr>
              </a:gs>
              <a:gs pos="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6909CA9-D209-4159-A7E5-310FCFD4435B}"/>
              </a:ext>
            </a:extLst>
          </p:cNvPr>
          <p:cNvSpPr/>
          <p:nvPr userDrawn="1"/>
        </p:nvSpPr>
        <p:spPr>
          <a:xfrm>
            <a:off x="21328742" y="2734955"/>
            <a:ext cx="1771650" cy="895350"/>
          </a:xfrm>
          <a:prstGeom prst="rect">
            <a:avLst/>
          </a:prstGeom>
          <a:gradFill>
            <a:gsLst>
              <a:gs pos="100000">
                <a:schemeClr val="accent4"/>
              </a:gs>
              <a:gs pos="50000">
                <a:schemeClr val="accent3">
                  <a:alpha val="50000"/>
                </a:schemeClr>
              </a:gs>
              <a:gs pos="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985243F-FB47-4269-A9ED-F3B32B7FCB8C}"/>
              </a:ext>
            </a:extLst>
          </p:cNvPr>
          <p:cNvSpPr/>
          <p:nvPr userDrawn="1"/>
        </p:nvSpPr>
        <p:spPr>
          <a:xfrm>
            <a:off x="23288171" y="2734955"/>
            <a:ext cx="1771650" cy="895350"/>
          </a:xfrm>
          <a:prstGeom prst="rect">
            <a:avLst/>
          </a:prstGeom>
          <a:gradFill>
            <a:gsLst>
              <a:gs pos="100000">
                <a:schemeClr val="accent5"/>
              </a:gs>
              <a:gs pos="50000">
                <a:schemeClr val="accent4">
                  <a:alpha val="50000"/>
                </a:schemeClr>
              </a:gs>
              <a:gs pos="0">
                <a:schemeClr val="accent3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6BB7FE9-32D5-469B-932A-C993D32C66CC}"/>
              </a:ext>
            </a:extLst>
          </p:cNvPr>
          <p:cNvSpPr/>
          <p:nvPr userDrawn="1"/>
        </p:nvSpPr>
        <p:spPr>
          <a:xfrm>
            <a:off x="25247600" y="2734955"/>
            <a:ext cx="1771650" cy="895350"/>
          </a:xfrm>
          <a:prstGeom prst="rect">
            <a:avLst/>
          </a:prstGeom>
          <a:gradFill>
            <a:gsLst>
              <a:gs pos="100000">
                <a:schemeClr val="accent6"/>
              </a:gs>
              <a:gs pos="50000">
                <a:schemeClr val="accent5">
                  <a:alpha val="50000"/>
                </a:schemeClr>
              </a:gs>
              <a:gs pos="0">
                <a:schemeClr val="accent4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058CFEB-D802-4A8D-9337-BB6F3BB34FEC}"/>
              </a:ext>
            </a:extLst>
          </p:cNvPr>
          <p:cNvSpPr/>
          <p:nvPr userDrawn="1"/>
        </p:nvSpPr>
        <p:spPr>
          <a:xfrm>
            <a:off x="27207029" y="2734955"/>
            <a:ext cx="1771650" cy="895350"/>
          </a:xfrm>
          <a:prstGeom prst="rect">
            <a:avLst/>
          </a:prstGeom>
          <a:gradFill>
            <a:gsLst>
              <a:gs pos="100000">
                <a:schemeClr val="accent6"/>
              </a:gs>
              <a:gs pos="66000">
                <a:schemeClr val="accent6">
                  <a:alpha val="50000"/>
                </a:schemeClr>
              </a:gs>
              <a:gs pos="33000">
                <a:schemeClr val="accent5">
                  <a:alpha val="50000"/>
                </a:schemeClr>
              </a:gs>
              <a:gs pos="0">
                <a:schemeClr val="accent5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3774205-3920-478A-A839-74D594EDCACE}"/>
              </a:ext>
            </a:extLst>
          </p:cNvPr>
          <p:cNvSpPr/>
          <p:nvPr userDrawn="1"/>
        </p:nvSpPr>
        <p:spPr>
          <a:xfrm>
            <a:off x="29166458" y="2734955"/>
            <a:ext cx="1771650" cy="895350"/>
          </a:xfrm>
          <a:prstGeom prst="rect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0">
                <a:schemeClr val="accent6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26DFFC0-F563-4181-8C07-01721106AFAE}"/>
              </a:ext>
            </a:extLst>
          </p:cNvPr>
          <p:cNvSpPr/>
          <p:nvPr userDrawn="1"/>
        </p:nvSpPr>
        <p:spPr>
          <a:xfrm>
            <a:off x="19369313" y="3976775"/>
            <a:ext cx="1771650" cy="895350"/>
          </a:xfrm>
          <a:prstGeom prst="rect">
            <a:avLst/>
          </a:prstGeom>
          <a:gradFill>
            <a:gsLst>
              <a:gs pos="100000">
                <a:schemeClr val="accent3"/>
              </a:gs>
              <a:gs pos="50000">
                <a:srgbClr val="E6568E">
                  <a:alpha val="50000"/>
                </a:srgbClr>
              </a:gs>
              <a:gs pos="0">
                <a:schemeClr val="accent1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A577136-6AB9-4E86-A4D2-D8B4C2B2EA0D}"/>
              </a:ext>
            </a:extLst>
          </p:cNvPr>
          <p:cNvSpPr/>
          <p:nvPr userDrawn="1"/>
        </p:nvSpPr>
        <p:spPr>
          <a:xfrm>
            <a:off x="21328742" y="3976775"/>
            <a:ext cx="1771650" cy="895350"/>
          </a:xfrm>
          <a:prstGeom prst="rect">
            <a:avLst/>
          </a:prstGeom>
          <a:gradFill>
            <a:gsLst>
              <a:gs pos="100000">
                <a:schemeClr val="accent4"/>
              </a:gs>
              <a:gs pos="50000">
                <a:schemeClr val="accent3">
                  <a:alpha val="50000"/>
                </a:schemeClr>
              </a:gs>
              <a:gs pos="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CB500D4-E411-40A1-AD2F-4DAE4151AC56}"/>
              </a:ext>
            </a:extLst>
          </p:cNvPr>
          <p:cNvSpPr/>
          <p:nvPr userDrawn="1"/>
        </p:nvSpPr>
        <p:spPr>
          <a:xfrm>
            <a:off x="23288171" y="3976775"/>
            <a:ext cx="1771650" cy="895350"/>
          </a:xfrm>
          <a:prstGeom prst="rect">
            <a:avLst/>
          </a:prstGeom>
          <a:gradFill>
            <a:gsLst>
              <a:gs pos="100000">
                <a:schemeClr val="accent5"/>
              </a:gs>
              <a:gs pos="50000">
                <a:schemeClr val="accent4">
                  <a:alpha val="50000"/>
                </a:schemeClr>
              </a:gs>
              <a:gs pos="0">
                <a:schemeClr val="accent3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856A43F-8D50-4A13-87DA-64335E0F3B01}"/>
              </a:ext>
            </a:extLst>
          </p:cNvPr>
          <p:cNvSpPr/>
          <p:nvPr userDrawn="1"/>
        </p:nvSpPr>
        <p:spPr>
          <a:xfrm>
            <a:off x="25247600" y="3976775"/>
            <a:ext cx="1771650" cy="895350"/>
          </a:xfrm>
          <a:prstGeom prst="rect">
            <a:avLst/>
          </a:prstGeom>
          <a:gradFill>
            <a:gsLst>
              <a:gs pos="100000">
                <a:schemeClr val="accent6"/>
              </a:gs>
              <a:gs pos="50000">
                <a:schemeClr val="accent5">
                  <a:alpha val="50000"/>
                </a:schemeClr>
              </a:gs>
              <a:gs pos="0">
                <a:schemeClr val="accent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22D757-33D8-42B8-AED0-6EDE96421782}"/>
              </a:ext>
            </a:extLst>
          </p:cNvPr>
          <p:cNvSpPr/>
          <p:nvPr userDrawn="1"/>
        </p:nvSpPr>
        <p:spPr>
          <a:xfrm>
            <a:off x="27207029" y="3976775"/>
            <a:ext cx="1771650" cy="895350"/>
          </a:xfrm>
          <a:prstGeom prst="rect">
            <a:avLst/>
          </a:prstGeom>
          <a:gradFill>
            <a:gsLst>
              <a:gs pos="100000">
                <a:schemeClr val="accent6"/>
              </a:gs>
              <a:gs pos="0">
                <a:schemeClr val="accent5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5E1AC82-66B9-48C7-913D-629802895916}"/>
              </a:ext>
            </a:extLst>
          </p:cNvPr>
          <p:cNvSpPr/>
          <p:nvPr userDrawn="1"/>
        </p:nvSpPr>
        <p:spPr>
          <a:xfrm>
            <a:off x="29166458" y="3976775"/>
            <a:ext cx="1771650" cy="895350"/>
          </a:xfrm>
          <a:prstGeom prst="rect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0">
                <a:schemeClr val="accent6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D219B66-3190-49FD-BA76-7D7F39D85803}"/>
              </a:ext>
            </a:extLst>
          </p:cNvPr>
          <p:cNvSpPr/>
          <p:nvPr userDrawn="1"/>
        </p:nvSpPr>
        <p:spPr>
          <a:xfrm>
            <a:off x="19369313" y="5187869"/>
            <a:ext cx="1771650" cy="895350"/>
          </a:xfrm>
          <a:prstGeom prst="rect">
            <a:avLst/>
          </a:prstGeom>
          <a:gradFill>
            <a:gsLst>
              <a:gs pos="100000">
                <a:schemeClr val="accent3"/>
              </a:gs>
              <a:gs pos="50000">
                <a:srgbClr val="E6568E">
                  <a:alpha val="50000"/>
                </a:srgbClr>
              </a:gs>
              <a:gs pos="0">
                <a:schemeClr val="accent1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93A28A0-83C8-4F49-9C64-5EFE5E053CD7}"/>
              </a:ext>
            </a:extLst>
          </p:cNvPr>
          <p:cNvSpPr/>
          <p:nvPr userDrawn="1"/>
        </p:nvSpPr>
        <p:spPr>
          <a:xfrm>
            <a:off x="21328742" y="5187869"/>
            <a:ext cx="1771650" cy="895350"/>
          </a:xfrm>
          <a:prstGeom prst="rect">
            <a:avLst/>
          </a:prstGeom>
          <a:gradFill>
            <a:gsLst>
              <a:gs pos="100000">
                <a:schemeClr val="accent4"/>
              </a:gs>
              <a:gs pos="50000">
                <a:schemeClr val="accent3">
                  <a:alpha val="50000"/>
                </a:schemeClr>
              </a:gs>
              <a:gs pos="0">
                <a:schemeClr val="accent2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EE218E6-34CB-4004-B1E8-91E94D288CBF}"/>
              </a:ext>
            </a:extLst>
          </p:cNvPr>
          <p:cNvSpPr/>
          <p:nvPr userDrawn="1"/>
        </p:nvSpPr>
        <p:spPr>
          <a:xfrm>
            <a:off x="23288171" y="5187869"/>
            <a:ext cx="1771650" cy="895350"/>
          </a:xfrm>
          <a:prstGeom prst="rect">
            <a:avLst/>
          </a:prstGeom>
          <a:gradFill>
            <a:gsLst>
              <a:gs pos="100000">
                <a:schemeClr val="accent5"/>
              </a:gs>
              <a:gs pos="50000">
                <a:schemeClr val="accent4">
                  <a:alpha val="50000"/>
                </a:schemeClr>
              </a:gs>
              <a:gs pos="0">
                <a:schemeClr val="accent3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6FDB4B-0938-4DA4-8897-EE4470147B14}"/>
              </a:ext>
            </a:extLst>
          </p:cNvPr>
          <p:cNvSpPr/>
          <p:nvPr userDrawn="1"/>
        </p:nvSpPr>
        <p:spPr>
          <a:xfrm>
            <a:off x="25247600" y="5187869"/>
            <a:ext cx="1771650" cy="895350"/>
          </a:xfrm>
          <a:prstGeom prst="rect">
            <a:avLst/>
          </a:prstGeom>
          <a:gradFill>
            <a:gsLst>
              <a:gs pos="100000">
                <a:schemeClr val="accent6"/>
              </a:gs>
              <a:gs pos="50000">
                <a:schemeClr val="accent5">
                  <a:alpha val="50000"/>
                </a:schemeClr>
              </a:gs>
              <a:gs pos="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0794D18-B750-4932-A08F-BB9A81E68964}"/>
              </a:ext>
            </a:extLst>
          </p:cNvPr>
          <p:cNvSpPr/>
          <p:nvPr userDrawn="1"/>
        </p:nvSpPr>
        <p:spPr>
          <a:xfrm>
            <a:off x="27207029" y="5187869"/>
            <a:ext cx="1771650" cy="895350"/>
          </a:xfrm>
          <a:prstGeom prst="rect">
            <a:avLst/>
          </a:prstGeom>
          <a:gradFill>
            <a:gsLst>
              <a:gs pos="100000">
                <a:schemeClr val="accent6"/>
              </a:gs>
              <a:gs pos="0">
                <a:schemeClr val="accent5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C0664A5-9B41-42FD-9F61-83E778CF0B29}"/>
              </a:ext>
            </a:extLst>
          </p:cNvPr>
          <p:cNvSpPr/>
          <p:nvPr userDrawn="1"/>
        </p:nvSpPr>
        <p:spPr>
          <a:xfrm>
            <a:off x="29166458" y="5187869"/>
            <a:ext cx="1771650" cy="895350"/>
          </a:xfrm>
          <a:prstGeom prst="rect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0">
                <a:schemeClr val="accent6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F3B59F7-D274-4052-9639-CC7DCC1A66A8}"/>
              </a:ext>
            </a:extLst>
          </p:cNvPr>
          <p:cNvSpPr/>
          <p:nvPr userDrawn="1"/>
        </p:nvSpPr>
        <p:spPr>
          <a:xfrm>
            <a:off x="19369313" y="6398963"/>
            <a:ext cx="1771650" cy="895350"/>
          </a:xfrm>
          <a:prstGeom prst="rect">
            <a:avLst/>
          </a:prstGeom>
          <a:gradFill>
            <a:gsLst>
              <a:gs pos="100000">
                <a:schemeClr val="accent3"/>
              </a:gs>
              <a:gs pos="50000">
                <a:srgbClr val="E6568E">
                  <a:alpha val="50000"/>
                </a:srgbClr>
              </a:gs>
              <a:gs pos="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20B0DF4-FAEF-4ECA-BCA6-0328C809DA6D}"/>
              </a:ext>
            </a:extLst>
          </p:cNvPr>
          <p:cNvSpPr/>
          <p:nvPr userDrawn="1"/>
        </p:nvSpPr>
        <p:spPr>
          <a:xfrm>
            <a:off x="21328742" y="6398963"/>
            <a:ext cx="1771650" cy="895350"/>
          </a:xfrm>
          <a:prstGeom prst="rect">
            <a:avLst/>
          </a:prstGeom>
          <a:gradFill>
            <a:gsLst>
              <a:gs pos="100000">
                <a:schemeClr val="accent4"/>
              </a:gs>
              <a:gs pos="50000">
                <a:schemeClr val="accent3">
                  <a:alpha val="50000"/>
                </a:schemeClr>
              </a:gs>
              <a:gs pos="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B37811D-EB6C-492D-A9F5-827F54AF4462}"/>
              </a:ext>
            </a:extLst>
          </p:cNvPr>
          <p:cNvSpPr/>
          <p:nvPr userDrawn="1"/>
        </p:nvSpPr>
        <p:spPr>
          <a:xfrm>
            <a:off x="23288171" y="6398963"/>
            <a:ext cx="1771650" cy="895350"/>
          </a:xfrm>
          <a:prstGeom prst="rect">
            <a:avLst/>
          </a:prstGeom>
          <a:gradFill>
            <a:gsLst>
              <a:gs pos="100000">
                <a:schemeClr val="accent5"/>
              </a:gs>
              <a:gs pos="50000">
                <a:schemeClr val="accent4">
                  <a:alpha val="50000"/>
                </a:schemeClr>
              </a:gs>
              <a:gs pos="0">
                <a:schemeClr val="accent3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B1C1A88-A855-46EF-9F27-64F7D9F0BA38}"/>
              </a:ext>
            </a:extLst>
          </p:cNvPr>
          <p:cNvSpPr/>
          <p:nvPr userDrawn="1"/>
        </p:nvSpPr>
        <p:spPr>
          <a:xfrm>
            <a:off x="25247600" y="6398963"/>
            <a:ext cx="1771650" cy="895350"/>
          </a:xfrm>
          <a:prstGeom prst="rect">
            <a:avLst/>
          </a:prstGeom>
          <a:gradFill>
            <a:gsLst>
              <a:gs pos="100000">
                <a:schemeClr val="accent6"/>
              </a:gs>
              <a:gs pos="50000">
                <a:schemeClr val="accent5">
                  <a:alpha val="50000"/>
                </a:schemeClr>
              </a:gs>
              <a:gs pos="0">
                <a:schemeClr val="accent4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BD3782A-822A-4B25-B42A-506EE2D52AB9}"/>
              </a:ext>
            </a:extLst>
          </p:cNvPr>
          <p:cNvSpPr/>
          <p:nvPr userDrawn="1"/>
        </p:nvSpPr>
        <p:spPr>
          <a:xfrm>
            <a:off x="27199320" y="6398963"/>
            <a:ext cx="1771650" cy="895350"/>
          </a:xfrm>
          <a:prstGeom prst="rect">
            <a:avLst/>
          </a:prstGeom>
          <a:gradFill>
            <a:gsLst>
              <a:gs pos="100000">
                <a:schemeClr val="accent6"/>
              </a:gs>
              <a:gs pos="0">
                <a:schemeClr val="accent5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3B2F6AC-3BEA-44EF-A964-89836A9FA730}"/>
              </a:ext>
            </a:extLst>
          </p:cNvPr>
          <p:cNvSpPr/>
          <p:nvPr userDrawn="1"/>
        </p:nvSpPr>
        <p:spPr>
          <a:xfrm>
            <a:off x="29166458" y="6398963"/>
            <a:ext cx="1771650" cy="895350"/>
          </a:xfrm>
          <a:prstGeom prst="rect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0">
                <a:schemeClr val="accent6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1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1 -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72B4464-F622-4D59-B0EB-837A7D5692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4013" y="1371600"/>
            <a:ext cx="12462387" cy="7543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ED6D72D2-9BCC-45A6-A342-7813491442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307236"/>
            <a:ext cx="12877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lang="en-US" sz="48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41565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6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3999" cy="10287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DB9D0DDD-5F06-4A50-8692-CADC5FD00B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307236"/>
            <a:ext cx="12877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lang="en-US" sz="48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3555635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4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1" y="0"/>
            <a:ext cx="9143999" cy="10287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2361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IMG-SLIDE OPT-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144000" y="0"/>
            <a:ext cx="9144000" cy="10287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8C1C4CB0-E103-4518-BF7B-6A1458F43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307236"/>
            <a:ext cx="12877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48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386107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5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84000" cy="10287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B2F39605-129A-48D8-8833-9A1C4446F5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307236"/>
            <a:ext cx="12877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lang="en-US" sz="48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3954617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6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02000" y="0"/>
            <a:ext cx="6084000" cy="10287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3594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7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204000" y="0"/>
            <a:ext cx="6084000" cy="10287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C8AEAFCC-E5E5-4450-A2D9-6267133D82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307236"/>
            <a:ext cx="12877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48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086822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5CEA750A-677F-43CA-8A48-7AE6C2E658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84000" y="0"/>
            <a:ext cx="12204000" cy="10287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3237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9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656E0239-9422-4FA9-9150-3458629F0D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204000" cy="10287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9943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1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656E0239-9422-4FA9-9150-3458629F0D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1106150" cy="10287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636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1 -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9653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3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656E0239-9422-4FA9-9150-3458629F0D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81850" y="0"/>
            <a:ext cx="11106150" cy="10287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011414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4_01 -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88B5C77-6E87-4CF4-9817-CE6C928B7F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7999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290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6_01 -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88B5C77-6E87-4CF4-9817-CE6C928B7F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7999" cy="64389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223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3_01 -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88B5C77-6E87-4CF4-9817-CE6C928B7F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5143500"/>
            <a:ext cx="18287999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497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7_01 -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F1E531-B369-48BB-9BCA-0AF303B914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514350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904B0A5-4D0D-4B3C-81C6-D2A780190B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400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325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01 -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F1E531-B369-48BB-9BCA-0AF303B914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904B0A5-4D0D-4B3C-81C6-D2A780190B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4000" y="514350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839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9_01 -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F1E531-B369-48BB-9BCA-0AF303B914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5143500"/>
            <a:ext cx="13254128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904B0A5-4D0D-4B3C-81C6-D2A780190B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254128" y="5143500"/>
            <a:ext cx="5033872" cy="51435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8261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01 -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CEB6E739-39F9-4E42-B265-0E28996ABE2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5143500"/>
            <a:ext cx="5033872" cy="51435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604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1_01 -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038A9B6-0CC9-46A8-8325-AC97DD01FA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1371600"/>
            <a:ext cx="10540800" cy="7543800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E614D36E-ECF9-42A6-B627-4D2F565721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307236"/>
            <a:ext cx="12877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48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2996373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4_01 -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038A9B6-0CC9-46A8-8325-AC97DD01FA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5600" y="1371600"/>
            <a:ext cx="10540800" cy="7543800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A15DD993-0F59-40B2-8E5D-FE7EF97F65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307236"/>
            <a:ext cx="12877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lang="en-US" sz="48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346546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01 -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2FCD7B-4632-432C-AE09-A03957113A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307236"/>
            <a:ext cx="12877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48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7178567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6_01 -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A15DD993-0F59-40B2-8E5D-FE7EF97F65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307236"/>
            <a:ext cx="12877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lang="en-US" sz="48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C46AC66E-831B-481E-9DCA-6F38FC2799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0" y="1371600"/>
            <a:ext cx="7772400" cy="7543800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483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CKUP option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F3A2F40-EC73-4B00-9925-A5C91233C4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12820" y="2390140"/>
            <a:ext cx="2519680" cy="543941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24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225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01 -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F1AB134-5D41-4117-B99A-536237A54A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75200" y="3037500"/>
            <a:ext cx="9079200" cy="4212000"/>
          </a:xfrm>
          <a:prstGeom prst="rect">
            <a:avLst/>
          </a:prstGeom>
          <a:solidFill>
            <a:schemeClr val="accent1"/>
          </a:solidFill>
          <a:scene3d>
            <a:camera prst="perspectiveLeft" fov="1800000">
              <a:rot lat="0" lon="1800000" rev="0"/>
            </a:camera>
            <a:lightRig rig="threePt" dir="t"/>
          </a:scene3d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434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F3A2F40-EC73-4B00-9925-A5C91233C4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50160" y="3215640"/>
            <a:ext cx="8356600" cy="38862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24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423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F3A2F40-EC73-4B00-9925-A5C91233C4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26361" y="2390140"/>
            <a:ext cx="2519680" cy="5439410"/>
          </a:xfrm>
          <a:prstGeom prst="rect">
            <a:avLst/>
          </a:prstGeom>
          <a:solidFill>
            <a:schemeClr val="accent1"/>
          </a:solidFill>
          <a:scene3d>
            <a:camera prst="perspectiveRight"/>
            <a:lightRig rig="threePt" dir="t"/>
          </a:scene3d>
        </p:spPr>
        <p:txBody>
          <a:bodyPr/>
          <a:lstStyle>
            <a:lvl1pPr>
              <a:defRPr sz="24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5508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F3A2F40-EC73-4B00-9925-A5C91233C4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884160" y="2390140"/>
            <a:ext cx="2519680" cy="543941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24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5266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F3A2F40-EC73-4B00-9925-A5C91233C4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522661" y="2390140"/>
            <a:ext cx="2519680" cy="5439410"/>
          </a:xfrm>
          <a:prstGeom prst="rect">
            <a:avLst/>
          </a:prstGeom>
          <a:solidFill>
            <a:schemeClr val="accent1"/>
          </a:solidFill>
          <a:scene3d>
            <a:camera prst="perspectiveLeft"/>
            <a:lightRig rig="threePt" dir="t"/>
          </a:scene3d>
        </p:spPr>
        <p:txBody>
          <a:bodyPr/>
          <a:lstStyle>
            <a:lvl1pPr>
              <a:defRPr sz="24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040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1555F-A749-4DD4-A2C9-97141F2B95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20280000">
            <a:off x="4460400" y="2181600"/>
            <a:ext cx="2196000" cy="5709600"/>
          </a:xfrm>
          <a:prstGeom prst="roundRect">
            <a:avLst>
              <a:gd name="adj" fmla="val 4833"/>
            </a:avLst>
          </a:prstGeom>
          <a:ln>
            <a:noFill/>
          </a:ln>
          <a:scene3d>
            <a:camera prst="perspectiveHeroicExtremeRightFacing" fov="4800000">
              <a:rot lat="449632" lon="20136784" rev="239998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27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1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3605473E-2685-4DD2-B159-832979DD71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65200" y="3178800"/>
            <a:ext cx="2075688" cy="371095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0148B9DC-A940-406F-8289-9160A7A1D2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90400" y="3178800"/>
            <a:ext cx="2075688" cy="371095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58BAED62-30A9-452C-B3E4-5A4C68AFA1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92400" y="2887200"/>
            <a:ext cx="2423160" cy="4315968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530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1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035980" y="4312776"/>
            <a:ext cx="3931920" cy="7051910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4955810" y="4312776"/>
            <a:ext cx="3931920" cy="7051910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1137392" y="3703320"/>
            <a:ext cx="4608576" cy="8156448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1493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FAULT -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6E02EB8-4CBB-4C97-AC85-6BAEE43B152F}"/>
              </a:ext>
            </a:extLst>
          </p:cNvPr>
          <p:cNvSpPr/>
          <p:nvPr userDrawn="1"/>
        </p:nvSpPr>
        <p:spPr>
          <a:xfrm rot="10800000" flipH="1" flipV="1">
            <a:off x="0" y="-2"/>
            <a:ext cx="18288000" cy="647702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2FCD7B-4632-432C-AE09-A03957113A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307236"/>
            <a:ext cx="12877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48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6303284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1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CB33D3-7FC6-4DC2-95EB-12F4AD78CA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1560000">
            <a:off x="10119600" y="1292400"/>
            <a:ext cx="3114000" cy="65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A503DBF-31C9-46D2-A64C-C4773F44019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560000">
            <a:off x="15085318" y="-429088"/>
            <a:ext cx="3114000" cy="65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9F14B78-D072-4B88-9606-DAB6CF6525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rot="1560000">
            <a:off x="11955165" y="5958486"/>
            <a:ext cx="3114000" cy="65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92133701-B06D-438C-AF1A-FD2E103A9D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rot="1560000">
            <a:off x="16252844" y="5586537"/>
            <a:ext cx="3114000" cy="65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84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F3A2F40-EC73-4B00-9925-A5C91233C4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38800" y="2221200"/>
            <a:ext cx="2383200" cy="51408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2400"/>
            </a:lvl1pPr>
          </a:lstStyle>
          <a:p>
            <a:endParaRPr lang="uk-UA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0AA2FCE-A6A5-40C5-9FC5-A8F862ED5D0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33600" y="2221200"/>
            <a:ext cx="2383200" cy="51408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2400"/>
            </a:lvl1pPr>
          </a:lstStyle>
          <a:p>
            <a:endParaRPr lang="uk-UA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EE707F1-1BDF-437A-A38C-27FC7F3943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028400" y="2221200"/>
            <a:ext cx="2383200" cy="51408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2400"/>
            </a:lvl1pPr>
          </a:lstStyle>
          <a:p>
            <a:endParaRPr lang="uk-UA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51DB854-9C07-4915-8532-69CA230926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723200" y="2221200"/>
            <a:ext cx="2383200" cy="51408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24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0820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CKUP option 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F3A2F40-EC73-4B00-9925-A5C91233C4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38800" y="2476500"/>
            <a:ext cx="2383200" cy="51408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2400"/>
            </a:lvl1pPr>
          </a:lstStyle>
          <a:p>
            <a:endParaRPr lang="uk-UA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0AA2FCE-A6A5-40C5-9FC5-A8F862ED5D0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33600" y="2476500"/>
            <a:ext cx="2383200" cy="51408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2400"/>
            </a:lvl1pPr>
          </a:lstStyle>
          <a:p>
            <a:endParaRPr lang="uk-UA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EE707F1-1BDF-437A-A38C-27FC7F3943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028400" y="2476500"/>
            <a:ext cx="2383200" cy="51408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2400"/>
            </a:lvl1pPr>
          </a:lstStyle>
          <a:p>
            <a:endParaRPr lang="uk-UA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51DB854-9C07-4915-8532-69CA230926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723200" y="2476500"/>
            <a:ext cx="2383200" cy="51408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24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373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2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C1076E93-A81C-48AD-A313-F9508C334F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06040" y="2999232"/>
            <a:ext cx="3730752" cy="4983480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4871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1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EF940-579A-4520-8BE8-9369519316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697600" y="2042160"/>
            <a:ext cx="4702175" cy="62484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2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8D99A39A-AA1D-4BDE-98F1-B3A30A1DAF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5950" y="2743200"/>
            <a:ext cx="6038850" cy="4514850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591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2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305288" y="1399032"/>
            <a:ext cx="9966960" cy="7470648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5445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2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 rot="1800000">
            <a:off x="5321808" y="-7077456"/>
            <a:ext cx="14694408" cy="11128248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86727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2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1A3DE550-6E56-4588-A5FD-D80A056A9D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92476" y="2419296"/>
            <a:ext cx="8185374" cy="5067353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0346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3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C59725EF-3921-4A02-B0D1-A587E3AF6F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94822" y="3406086"/>
            <a:ext cx="5285741" cy="3254507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4627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01 -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47E30C-C464-44C9-84B9-C651C1BC1DF9}"/>
              </a:ext>
            </a:extLst>
          </p:cNvPr>
          <p:cNvSpPr/>
          <p:nvPr userDrawn="1"/>
        </p:nvSpPr>
        <p:spPr>
          <a:xfrm rot="10800000" flipH="1" flipV="1">
            <a:off x="0" y="9639297"/>
            <a:ext cx="18288000" cy="647702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694606-ABEA-4095-8D53-FF83E07C48AB}"/>
              </a:ext>
            </a:extLst>
          </p:cNvPr>
          <p:cNvSpPr/>
          <p:nvPr userDrawn="1"/>
        </p:nvSpPr>
        <p:spPr>
          <a:xfrm rot="10800000" flipH="1" flipV="1">
            <a:off x="0" y="-2"/>
            <a:ext cx="18288000" cy="647702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D7004-F5FA-4A63-BC13-01C888C4B4C4}"/>
              </a:ext>
            </a:extLst>
          </p:cNvPr>
          <p:cNvSpPr txBox="1"/>
          <p:nvPr userDrawn="1"/>
        </p:nvSpPr>
        <p:spPr>
          <a:xfrm>
            <a:off x="8553450" y="9316131"/>
            <a:ext cx="836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+mn-lt"/>
                <a:ea typeface="Roboto Thin" pitchFamily="2" charset="0"/>
              </a:rPr>
              <a:t>www.company.com</a:t>
            </a:r>
            <a:endParaRPr lang="uk-UA" sz="3600" dirty="0">
              <a:solidFill>
                <a:schemeClr val="bg1">
                  <a:lumMod val="75000"/>
                </a:schemeClr>
              </a:solidFill>
              <a:latin typeface="+mn-lt"/>
              <a:ea typeface="Roboto Thin" pitchFamily="2" charset="0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C3C9C03B-2E3C-47D9-845E-A2FC81AECB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307236"/>
            <a:ext cx="12877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48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2304329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2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C13FD29A-8BBA-4425-88CD-DF5868D56B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051230" y="2055991"/>
            <a:ext cx="8938536" cy="5514937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132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2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C59725EF-3921-4A02-B0D1-A587E3AF6F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81398" y="3092501"/>
            <a:ext cx="6304344" cy="3881678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327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1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5D560B-D2F9-4F71-BAEC-8B2E8D1C89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58351" y="2128838"/>
            <a:ext cx="6756400" cy="5199062"/>
          </a:xfrm>
          <a:custGeom>
            <a:avLst/>
            <a:gdLst>
              <a:gd name="connsiteX0" fmla="*/ 0 w 5918200"/>
              <a:gd name="connsiteY0" fmla="*/ 0 h 3916362"/>
              <a:gd name="connsiteX1" fmla="*/ 5918200 w 5918200"/>
              <a:gd name="connsiteY1" fmla="*/ 0 h 3916362"/>
              <a:gd name="connsiteX2" fmla="*/ 5918200 w 5918200"/>
              <a:gd name="connsiteY2" fmla="*/ 3916362 h 3916362"/>
              <a:gd name="connsiteX3" fmla="*/ 0 w 5918200"/>
              <a:gd name="connsiteY3" fmla="*/ 3916362 h 3916362"/>
              <a:gd name="connsiteX4" fmla="*/ 0 w 5918200"/>
              <a:gd name="connsiteY4" fmla="*/ 0 h 3916362"/>
              <a:gd name="connsiteX0" fmla="*/ 0 w 5918200"/>
              <a:gd name="connsiteY0" fmla="*/ 0 h 3916362"/>
              <a:gd name="connsiteX1" fmla="*/ 5918200 w 5918200"/>
              <a:gd name="connsiteY1" fmla="*/ 0 h 3916362"/>
              <a:gd name="connsiteX2" fmla="*/ 5911850 w 5918200"/>
              <a:gd name="connsiteY2" fmla="*/ 3833812 h 3916362"/>
              <a:gd name="connsiteX3" fmla="*/ 0 w 5918200"/>
              <a:gd name="connsiteY3" fmla="*/ 3916362 h 3916362"/>
              <a:gd name="connsiteX4" fmla="*/ 0 w 5918200"/>
              <a:gd name="connsiteY4" fmla="*/ 0 h 3916362"/>
              <a:gd name="connsiteX0" fmla="*/ 0 w 6750050"/>
              <a:gd name="connsiteY0" fmla="*/ 1250950 h 5167312"/>
              <a:gd name="connsiteX1" fmla="*/ 6750050 w 6750050"/>
              <a:gd name="connsiteY1" fmla="*/ 0 h 5167312"/>
              <a:gd name="connsiteX2" fmla="*/ 5911850 w 6750050"/>
              <a:gd name="connsiteY2" fmla="*/ 5084762 h 5167312"/>
              <a:gd name="connsiteX3" fmla="*/ 0 w 6750050"/>
              <a:gd name="connsiteY3" fmla="*/ 5167312 h 5167312"/>
              <a:gd name="connsiteX4" fmla="*/ 0 w 6750050"/>
              <a:gd name="connsiteY4" fmla="*/ 1250950 h 5167312"/>
              <a:gd name="connsiteX0" fmla="*/ 0 w 6750050"/>
              <a:gd name="connsiteY0" fmla="*/ 1250950 h 5167312"/>
              <a:gd name="connsiteX1" fmla="*/ 6750050 w 6750050"/>
              <a:gd name="connsiteY1" fmla="*/ 0 h 5167312"/>
              <a:gd name="connsiteX2" fmla="*/ 5911850 w 6750050"/>
              <a:gd name="connsiteY2" fmla="*/ 5084762 h 5167312"/>
              <a:gd name="connsiteX3" fmla="*/ 0 w 6750050"/>
              <a:gd name="connsiteY3" fmla="*/ 5167312 h 5167312"/>
              <a:gd name="connsiteX4" fmla="*/ 0 w 6750050"/>
              <a:gd name="connsiteY4" fmla="*/ 1250950 h 5167312"/>
              <a:gd name="connsiteX0" fmla="*/ 0 w 6750050"/>
              <a:gd name="connsiteY0" fmla="*/ 1250950 h 5167312"/>
              <a:gd name="connsiteX1" fmla="*/ 6750050 w 6750050"/>
              <a:gd name="connsiteY1" fmla="*/ 0 h 5167312"/>
              <a:gd name="connsiteX2" fmla="*/ 5911850 w 6750050"/>
              <a:gd name="connsiteY2" fmla="*/ 5084762 h 5167312"/>
              <a:gd name="connsiteX3" fmla="*/ 0 w 6750050"/>
              <a:gd name="connsiteY3" fmla="*/ 5167312 h 5167312"/>
              <a:gd name="connsiteX4" fmla="*/ 0 w 6750050"/>
              <a:gd name="connsiteY4" fmla="*/ 1250950 h 5167312"/>
              <a:gd name="connsiteX0" fmla="*/ 914400 w 6750050"/>
              <a:gd name="connsiteY0" fmla="*/ 749300 h 5167312"/>
              <a:gd name="connsiteX1" fmla="*/ 6750050 w 6750050"/>
              <a:gd name="connsiteY1" fmla="*/ 0 h 5167312"/>
              <a:gd name="connsiteX2" fmla="*/ 5911850 w 6750050"/>
              <a:gd name="connsiteY2" fmla="*/ 5084762 h 5167312"/>
              <a:gd name="connsiteX3" fmla="*/ 0 w 6750050"/>
              <a:gd name="connsiteY3" fmla="*/ 5167312 h 5167312"/>
              <a:gd name="connsiteX4" fmla="*/ 914400 w 6750050"/>
              <a:gd name="connsiteY4" fmla="*/ 749300 h 5167312"/>
              <a:gd name="connsiteX0" fmla="*/ 914400 w 6756400"/>
              <a:gd name="connsiteY0" fmla="*/ 781050 h 5199062"/>
              <a:gd name="connsiteX1" fmla="*/ 6756400 w 6756400"/>
              <a:gd name="connsiteY1" fmla="*/ 0 h 5199062"/>
              <a:gd name="connsiteX2" fmla="*/ 5911850 w 6756400"/>
              <a:gd name="connsiteY2" fmla="*/ 5116512 h 5199062"/>
              <a:gd name="connsiteX3" fmla="*/ 0 w 6756400"/>
              <a:gd name="connsiteY3" fmla="*/ 5199062 h 5199062"/>
              <a:gd name="connsiteX4" fmla="*/ 914400 w 6756400"/>
              <a:gd name="connsiteY4" fmla="*/ 781050 h 519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6400" h="5199062">
                <a:moveTo>
                  <a:pt x="914400" y="781050"/>
                </a:moveTo>
                <a:lnTo>
                  <a:pt x="6756400" y="0"/>
                </a:lnTo>
                <a:cubicBezTo>
                  <a:pt x="6557433" y="1392237"/>
                  <a:pt x="6129867" y="3838575"/>
                  <a:pt x="5911850" y="5116512"/>
                </a:cubicBezTo>
                <a:lnTo>
                  <a:pt x="0" y="5199062"/>
                </a:lnTo>
                <a:lnTo>
                  <a:pt x="914400" y="78105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2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00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OCKUP option 3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BFD967-56A8-431B-A205-17DC04225A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2212" y="3695700"/>
            <a:ext cx="5276850" cy="3270250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0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1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1DC65-F1F7-43D0-9848-2BDFBBE28F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8382" y="3042864"/>
            <a:ext cx="5751236" cy="3564244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7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2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D6F508C4-99DD-4F3B-BD69-3437179772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24000" y="2484000"/>
            <a:ext cx="6519672" cy="3730752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314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2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D6F508C4-99DD-4F3B-BD69-3437179772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30319" y="2607703"/>
            <a:ext cx="6519672" cy="3730752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458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1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1DC65-F1F7-43D0-9848-2BDFBBE28F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78550" y="3130550"/>
            <a:ext cx="5930900" cy="33782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88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2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54CB6AF-2D11-466A-854D-D9FCE0A113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957513" y="3074105"/>
            <a:ext cx="4233862" cy="2388483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BE875F6D-EBF4-49B4-BF83-6FAAAA15616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090336" y="3074105"/>
            <a:ext cx="4233862" cy="2388483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B4D78-79B6-4F4C-B409-C47AFC9500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6506" y="2487613"/>
            <a:ext cx="5614988" cy="317817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8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1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5C6EA-9DC7-4965-949E-CF14D2C854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00400" y="3101340"/>
            <a:ext cx="3405823" cy="4046855"/>
          </a:xfrm>
          <a:prstGeom prst="roundRect">
            <a:avLst>
              <a:gd name="adj" fmla="val 14877"/>
            </a:avLst>
          </a:prstGeom>
          <a:solidFill>
            <a:schemeClr val="accent1"/>
          </a:solidFill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7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285386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1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5C6EA-9DC7-4965-949E-CF14D2C854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07337" y="3702051"/>
            <a:ext cx="2591495" cy="3022600"/>
          </a:xfrm>
          <a:prstGeom prst="roundRect">
            <a:avLst>
              <a:gd name="adj" fmla="val 14877"/>
            </a:avLst>
          </a:prstGeom>
          <a:solidFill>
            <a:schemeClr val="accent1"/>
          </a:solidFill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74C6A049-70BF-4E57-B30A-1B1BD88032B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717577" y="3985260"/>
            <a:ext cx="2121087" cy="2532382"/>
          </a:xfrm>
          <a:prstGeom prst="roundRect">
            <a:avLst>
              <a:gd name="adj" fmla="val 16542"/>
            </a:avLst>
          </a:prstGeom>
          <a:solidFill>
            <a:schemeClr val="accent1"/>
          </a:solidFill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AF1054F-EE12-4246-A84C-F3DEC7330B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892702" y="3985260"/>
            <a:ext cx="2121087" cy="2532382"/>
          </a:xfrm>
          <a:prstGeom prst="roundRect">
            <a:avLst>
              <a:gd name="adj" fmla="val 16542"/>
            </a:avLst>
          </a:prstGeom>
          <a:solidFill>
            <a:schemeClr val="accent1"/>
          </a:solidFill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4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1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9CEDF-23B2-41CD-A753-8733F5FBF7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60450" y="2933700"/>
            <a:ext cx="9298177" cy="5045743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0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option 0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A3D589A9-0690-4D70-AC6B-7E02C9908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307236"/>
            <a:ext cx="12877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48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D032E74-E98C-4A65-8348-308DC5A5733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28800" y="2400300"/>
            <a:ext cx="5486400" cy="5486400"/>
          </a:xfrm>
          <a:prstGeom prst="ellipse">
            <a:avLst/>
          </a:prstGeom>
          <a:ln w="38100">
            <a:noFill/>
          </a:ln>
          <a:effectLst/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162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option 1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1371600"/>
            <a:ext cx="5094000" cy="5004000"/>
          </a:xfrm>
          <a:prstGeom prst="rect">
            <a:avLst/>
          </a:prstGeom>
        </p:spPr>
        <p:txBody>
          <a:bodyPr/>
          <a:lstStyle/>
          <a:p>
            <a:endParaRPr lang="uk-UA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9DDCC9E0-60A8-460E-B271-38AA5BD31A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97000" y="1371600"/>
            <a:ext cx="5094000" cy="5004000"/>
          </a:xfrm>
          <a:prstGeom prst="rect">
            <a:avLst/>
          </a:prstGeom>
        </p:spPr>
        <p:txBody>
          <a:bodyPr/>
          <a:lstStyle/>
          <a:p>
            <a:endParaRPr lang="uk-UA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078D1A29-CD71-43A6-99D6-836B5EBFDE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822400" y="1371600"/>
            <a:ext cx="5094000" cy="5004000"/>
          </a:xfrm>
          <a:prstGeom prst="rect">
            <a:avLst/>
          </a:prstGeom>
        </p:spPr>
        <p:txBody>
          <a:bodyPr/>
          <a:lstStyle/>
          <a:p>
            <a:endParaRPr lang="uk-U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1B3C81-37F1-45BE-8A36-6F5B92261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307236"/>
            <a:ext cx="12877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48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27041468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option 1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1371600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E32D31ED-4C21-4996-B1F6-2801D562D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136400" y="1371600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71AC328-6CDC-43DA-B810-E2F4FA4B78C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214802" y="1371600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 dirty="0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3BA56443-CF18-4C38-9575-5E1710AAB6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93198" y="1371600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DE31C0E-ED7D-4FBC-B3FC-8850A71722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307236"/>
            <a:ext cx="12877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48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30393209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ption 3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A01E19A8-58F0-4680-BA37-243AA8D247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1371602"/>
            <a:ext cx="3780000" cy="3708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35F7524D-A316-4A4B-928A-66679129A8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14802" y="1371602"/>
            <a:ext cx="3780000" cy="3708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3F19A66A-71A3-45B9-B802-F3CD6C7889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214802" y="5207398"/>
            <a:ext cx="3780000" cy="3708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F34BF67E-4A08-4158-AB88-CA7B07B05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1600" y="5207398"/>
            <a:ext cx="3780000" cy="3708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56E3EE0B-F4D7-4A15-858C-7B64D9236F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307236"/>
            <a:ext cx="12877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48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87374670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ption 4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DB8E2D95-DBF1-4838-AC3D-96F341E8EC3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784080" y="2533177"/>
            <a:ext cx="2450592" cy="245059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90CB9292-A56B-4AF1-9C57-80C7BB9D08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53328" y="2533177"/>
            <a:ext cx="2450592" cy="245059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3EC904EB-B2A2-479C-9B2E-50DCB0CD5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307236"/>
            <a:ext cx="12877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48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75592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ption 4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5D926C8-134F-4B4E-AFA6-422CF4396A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91900" y="3809100"/>
            <a:ext cx="2669700" cy="2669700"/>
          </a:xfrm>
          <a:prstGeom prst="ellipse">
            <a:avLst/>
          </a:prstGeom>
          <a:ln w="63500">
            <a:noFill/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7A03C44-8D2E-4BFD-9CA2-776A82F3D0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26400" y="3809100"/>
            <a:ext cx="2669700" cy="2669700"/>
          </a:xfrm>
          <a:prstGeom prst="ellipse">
            <a:avLst/>
          </a:prstGeom>
          <a:ln w="63500">
            <a:noFill/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F4B1582B-7009-4058-8A5C-E13B6D71167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60900" y="3809100"/>
            <a:ext cx="2669700" cy="2669700"/>
          </a:xfrm>
          <a:prstGeom prst="ellipse">
            <a:avLst/>
          </a:prstGeom>
          <a:ln w="63500">
            <a:noFill/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CE65DF2-591D-4F3E-B1AE-7D36BDC9860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57400" y="3809100"/>
            <a:ext cx="2669700" cy="2669700"/>
          </a:xfrm>
          <a:prstGeom prst="ellipse">
            <a:avLst/>
          </a:prstGeom>
          <a:ln w="63500">
            <a:noFill/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450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option 2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35F7524D-A316-4A4B-928A-66679129A8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14802" y="1371602"/>
            <a:ext cx="3780000" cy="3708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3F19A66A-71A3-45B9-B802-F3CD6C7889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214802" y="5207398"/>
            <a:ext cx="3780000" cy="3708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F34BF67E-4A08-4158-AB88-CA7B07B05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1600" y="5207398"/>
            <a:ext cx="3780000" cy="3708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D51E2876-E8C8-423C-9494-4CEF2FF3A97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3199" y="1371602"/>
            <a:ext cx="3780000" cy="3708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FBEA9705-624D-467C-AF97-F2C06F54CF5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293199" y="5207398"/>
            <a:ext cx="3780000" cy="3708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9D52E7B9-C3A8-480E-B89A-1D9E52E70D0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3136400" y="1371602"/>
            <a:ext cx="3780000" cy="3708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 dirty="0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9362819E-B2B5-455B-AA2D-A8DAF1066A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307236"/>
            <a:ext cx="12877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lang="en-US" sz="48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94645198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ption 3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1371599"/>
            <a:ext cx="2520000" cy="2520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uk-UA" dirty="0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4D6CAF51-6BDC-498B-A477-237F7A227F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91600" y="1371599"/>
            <a:ext cx="2520000" cy="2520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uk-UA" dirty="0"/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90441955-A97F-4CDA-9F8E-65C8BCEFD3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1600" y="1371599"/>
            <a:ext cx="2520000" cy="2520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uk-UA" dirty="0"/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34091CEE-A618-459D-8440-5B817743F9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1600" y="3891600"/>
            <a:ext cx="2520000" cy="2520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uk-UA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6A2A6811-5688-499E-AFFE-209FF0846F7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91600" y="3891600"/>
            <a:ext cx="2520000" cy="2520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uk-UA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6816AFA0-6B0E-411B-A44B-9433003B1E6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11600" y="3891600"/>
            <a:ext cx="2520000" cy="2520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uk-UA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F33CACAB-EFD3-4423-A56F-67BF87122A2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371600" y="6411600"/>
            <a:ext cx="2520000" cy="2520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uk-UA" dirty="0"/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454B9E96-3F41-4112-B2F2-7C91659C962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91600" y="6411600"/>
            <a:ext cx="2520000" cy="2520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uk-UA" dirty="0"/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BC02999A-F922-4A21-97D6-ACA30F81B71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11600" y="6411600"/>
            <a:ext cx="2520000" cy="2520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uk-UA" dirty="0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07ABEAF5-F661-4B13-AA84-91E5DCACEE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307236"/>
            <a:ext cx="12877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48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24120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7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21644BE-9EF6-4F34-8C65-8690D68785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1371600"/>
            <a:ext cx="15544800" cy="7543800"/>
          </a:xfrm>
          <a:prstGeom prst="roundRect">
            <a:avLst>
              <a:gd name="adj" fmla="val 2021"/>
            </a:avLst>
          </a:prstGeom>
        </p:spPr>
        <p:txBody>
          <a:bodyPr/>
          <a:lstStyle/>
          <a:p>
            <a:endParaRPr lang="uk-U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815914F-FDB1-440C-9E18-D27D5868B5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307236"/>
            <a:ext cx="12877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48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359801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ption 3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B359F9B-D09D-41FC-A8A3-34B1072163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86400" y="1866900"/>
            <a:ext cx="3140364" cy="227843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30340115-791E-436C-B1D2-4BA0EF313DD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5372100"/>
            <a:ext cx="3140364" cy="227843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A7AFE5EF-FFAF-44D0-AE52-53409201E3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88837" y="5372100"/>
            <a:ext cx="3140364" cy="227843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88837" y="1866900"/>
            <a:ext cx="3140364" cy="227843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066796E9-17FF-4B7C-BBAB-43BCEA9CC3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307236"/>
            <a:ext cx="12877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48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41863875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ption 3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4F61D5AC-6B9A-4E76-9528-AC060A5797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79681" y="2145680"/>
            <a:ext cx="1664320" cy="16643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182EF3E6-2533-4B75-8BBE-37A72D1F95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79681" y="4311340"/>
            <a:ext cx="1664320" cy="16643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39BDB5CE-3845-49A2-B1DD-B21BA2398B5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79681" y="6477000"/>
            <a:ext cx="1664320" cy="16643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87177F30-49A0-43D7-9750-F6537569BC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27580" y="2145680"/>
            <a:ext cx="1664320" cy="16643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A4D7A181-BF2B-4E2C-8DC6-9E9F937894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27580" y="4311340"/>
            <a:ext cx="1664320" cy="16643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5656422B-2BD1-4349-AEF4-549C487EBA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27580" y="6477000"/>
            <a:ext cx="1664320" cy="16643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F5BEF3CE-BE91-482E-9A1D-F323D666EC8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1975479" y="2145680"/>
            <a:ext cx="1664320" cy="16643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94CA472E-95A8-43F9-BA68-D9D29CFA58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975479" y="4311340"/>
            <a:ext cx="1664320" cy="16643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B76B9EDF-B9FA-4D55-9CD3-DC606A76280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1975479" y="6477000"/>
            <a:ext cx="1664320" cy="16643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338378F8-9586-4B0C-A232-3B726BB5670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4223379" y="2145680"/>
            <a:ext cx="1664320" cy="16643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DBAA4A7E-83F0-4DE1-8058-727D0D550AE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4223379" y="4311340"/>
            <a:ext cx="1664320" cy="16643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2D3DF732-700F-4626-B6E5-D4FE7CA7F75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4223379" y="6477000"/>
            <a:ext cx="1664320" cy="16643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1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ption 4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DE22400-4DFB-4070-BD11-796979D445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2001" y="5283201"/>
            <a:ext cx="1799770" cy="1799770"/>
          </a:xfrm>
          <a:prstGeom prst="ellipse">
            <a:avLst/>
          </a:prstGeom>
          <a:ln w="63500">
            <a:noFill/>
          </a:ln>
          <a:effectLst/>
        </p:spPr>
        <p:txBody>
          <a:bodyPr/>
          <a:lstStyle>
            <a:lvl1pPr>
              <a:defRPr sz="1400"/>
            </a:lvl1pPr>
          </a:lstStyle>
          <a:p>
            <a:endParaRPr lang="uk-UA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6B20438-F6EA-44E8-AE9B-E1D8927EDD4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916230" y="5283201"/>
            <a:ext cx="1799770" cy="1799770"/>
          </a:xfrm>
          <a:prstGeom prst="ellipse">
            <a:avLst/>
          </a:prstGeom>
          <a:ln w="63500">
            <a:noFill/>
          </a:ln>
          <a:effectLst/>
        </p:spPr>
        <p:txBody>
          <a:bodyPr/>
          <a:lstStyle>
            <a:lvl1pPr>
              <a:defRPr sz="14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3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ption 4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4167C466-06CA-4316-837F-DE41C6D25B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45600" y="7131435"/>
            <a:ext cx="1396800" cy="1396800"/>
          </a:xfrm>
          <a:prstGeom prst="ellipse">
            <a:avLst/>
          </a:prstGeom>
          <a:ln w="63500">
            <a:noFill/>
          </a:ln>
          <a:effectLst/>
        </p:spPr>
        <p:txBody>
          <a:bodyPr/>
          <a:lstStyle>
            <a:lvl1pPr>
              <a:defRPr sz="1400"/>
            </a:lvl1pPr>
          </a:lstStyle>
          <a:p>
            <a:endParaRPr lang="uk-UA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BEF702DF-314A-48F1-973E-85A0F00953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16000" y="7131435"/>
            <a:ext cx="1396800" cy="1396800"/>
          </a:xfrm>
          <a:prstGeom prst="ellipse">
            <a:avLst/>
          </a:prstGeom>
          <a:ln w="63500">
            <a:noFill/>
          </a:ln>
          <a:effectLst/>
        </p:spPr>
        <p:txBody>
          <a:bodyPr/>
          <a:lstStyle>
            <a:lvl1pPr>
              <a:defRPr sz="1400"/>
            </a:lvl1pPr>
          </a:lstStyle>
          <a:p>
            <a:endParaRPr lang="uk-UA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0498764A-68F6-42A7-8513-24CEA7D01CD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75200" y="7131435"/>
            <a:ext cx="1396800" cy="1396800"/>
          </a:xfrm>
          <a:prstGeom prst="ellipse">
            <a:avLst/>
          </a:prstGeom>
          <a:ln w="63500">
            <a:noFill/>
          </a:ln>
          <a:effectLst/>
        </p:spPr>
        <p:txBody>
          <a:bodyPr/>
          <a:lstStyle>
            <a:lvl1pPr>
              <a:defRPr sz="14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747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ption 1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1371600"/>
            <a:ext cx="7707598" cy="75438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C2276A54-15F6-49F8-8236-5D53CB30359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08802" y="1371600"/>
            <a:ext cx="7707598" cy="75438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696633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ption 1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90FCA33D-2064-4B79-A05B-33E02F45CC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599" y="1371600"/>
            <a:ext cx="9866671" cy="3708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uk-UA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B3F2EB52-6437-443D-83F2-470160C639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1599" y="5207397"/>
            <a:ext cx="9866671" cy="37080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593139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ption 2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5D57908-4AFF-424F-A126-737853EA3F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1371600"/>
            <a:ext cx="3852000" cy="75438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9E22C849-BA60-407D-AF15-5F2874C1B42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92000" y="5178600"/>
            <a:ext cx="3855600" cy="3736800"/>
          </a:xfrm>
          <a:prstGeom prst="rect">
            <a:avLst/>
          </a:prstGeom>
        </p:spPr>
        <p:txBody>
          <a:bodyPr/>
          <a:lstStyle/>
          <a:p>
            <a:endParaRPr lang="uk-UA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6EA590BF-BEF4-4611-8EE4-786523DD517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2000" y="1371600"/>
            <a:ext cx="3855600" cy="3736800"/>
          </a:xfrm>
          <a:prstGeom prst="rect">
            <a:avLst/>
          </a:prstGeom>
        </p:spPr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558756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ption 2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57030164-06EA-4D37-9C6D-49853C2FD3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1600" y="5178600"/>
            <a:ext cx="10504800" cy="3736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C00E378F-86E7-4993-B91B-1784EE997A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948400" y="1371600"/>
            <a:ext cx="4968000" cy="7543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1EC91ED1-A8F9-42ED-8B48-4C358265977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71599" y="1371600"/>
            <a:ext cx="5230800" cy="3736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47B720D8-3A04-4E2B-8D9E-02FDA88BF5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78000" y="1371600"/>
            <a:ext cx="5194800" cy="3736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8823219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ption 2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2DC44A5-0817-457C-9553-79307753C2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44401" y="5178600"/>
            <a:ext cx="11772000" cy="37368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49F64A6-006D-4964-ADA8-191336165E7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71600" y="5178600"/>
            <a:ext cx="3772800" cy="37368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4E1F1C57-80A2-45AD-980A-D7B8D6595E8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371599" y="1371600"/>
            <a:ext cx="7963200" cy="37368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571994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ption 2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E6195AC3-CE2F-4B7C-9152-7B81DB7FCA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1599" y="3684847"/>
            <a:ext cx="6325200" cy="3736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uk-UA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8EAB607D-A34C-4A17-ACEF-CD3480C6BB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68799" y="1371600"/>
            <a:ext cx="9147600" cy="605004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uk-UA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5BB50CE9-A1AB-4ED4-8678-11C119D84D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71599" y="1371600"/>
            <a:ext cx="3146400" cy="2206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uk-UA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D9B87A15-EFFB-4AFD-B17A-2D9576F8DB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06199" y="1371600"/>
            <a:ext cx="3074400" cy="2206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6475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2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371600" y="1371600"/>
            <a:ext cx="15544800" cy="6019800"/>
          </a:xfrm>
          <a:prstGeom prst="roundRect">
            <a:avLst>
              <a:gd name="adj" fmla="val 2426"/>
            </a:avLst>
          </a:prstGeom>
        </p:spPr>
        <p:txBody>
          <a:bodyPr/>
          <a:lstStyle/>
          <a:p>
            <a:endParaRPr lang="uk-UA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9DE83458-DC7C-4F50-8CDD-14D91D0DDC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05100" y="307236"/>
            <a:ext cx="12877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US" sz="48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31151264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ption 1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1371600"/>
            <a:ext cx="7707596" cy="3708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28CC71D8-1B64-4A1A-A2BC-928D2CD5DE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08802" y="5207396"/>
            <a:ext cx="7707598" cy="3708004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9D389867-A538-4B05-B3E9-D87EEAE66B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208802" y="1371600"/>
            <a:ext cx="7707598" cy="3708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2DC44A5-0817-457C-9553-79307753C2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1600" y="5207396"/>
            <a:ext cx="7707596" cy="3708003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207358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option 2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35F7524D-A316-4A4B-928A-66679129A8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14802" y="1371602"/>
            <a:ext cx="3780000" cy="3708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3F19A66A-71A3-45B9-B802-F3CD6C7889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214802" y="5207398"/>
            <a:ext cx="3780000" cy="3708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F34BF67E-4A08-4158-AB88-CA7B07B05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1600" y="5207398"/>
            <a:ext cx="3780000" cy="3708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D51E2876-E8C8-423C-9494-4CEF2FF3A97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3199" y="1371602"/>
            <a:ext cx="3780000" cy="3708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FBEA9705-624D-467C-AF97-F2C06F54CF5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293199" y="5207398"/>
            <a:ext cx="3780000" cy="3708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9D52E7B9-C3A8-480E-B89A-1D9E52E70D0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3136400" y="1371602"/>
            <a:ext cx="3780000" cy="3708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3912251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371600" y="1371600"/>
            <a:ext cx="16916400" cy="89154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6E5E6E-DD3D-4F05-B4F6-C317A8A5C5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307236"/>
            <a:ext cx="12877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48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17138176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ption 2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8500" y="1371600"/>
            <a:ext cx="3086100" cy="75438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69BEAD33-76BE-4CAF-B375-E999A680F8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439400" y="1371600"/>
            <a:ext cx="3086100" cy="7543800"/>
          </a:xfrm>
          <a:prstGeom prst="rect">
            <a:avLst/>
          </a:prstGeom>
        </p:spPr>
        <p:txBody>
          <a:bodyPr/>
          <a:lstStyle/>
          <a:p>
            <a:endParaRPr lang="uk-UA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FC5AF0A1-D71D-4DD2-A802-8F21C1EDDD0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830300" y="1371600"/>
            <a:ext cx="3086100" cy="75438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936699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option 1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1371600"/>
            <a:ext cx="5094000" cy="5004000"/>
          </a:xfrm>
          <a:prstGeom prst="rect">
            <a:avLst/>
          </a:prstGeom>
        </p:spPr>
        <p:txBody>
          <a:bodyPr/>
          <a:lstStyle/>
          <a:p>
            <a:endParaRPr lang="uk-UA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9DDCC9E0-60A8-460E-B271-38AA5BD31A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97000" y="1371600"/>
            <a:ext cx="5094000" cy="5004000"/>
          </a:xfrm>
          <a:prstGeom prst="rect">
            <a:avLst/>
          </a:prstGeom>
        </p:spPr>
        <p:txBody>
          <a:bodyPr/>
          <a:lstStyle/>
          <a:p>
            <a:endParaRPr lang="uk-UA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078D1A29-CD71-43A6-99D6-836B5EBFDE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822400" y="1371600"/>
            <a:ext cx="5094000" cy="5004000"/>
          </a:xfrm>
          <a:prstGeom prst="rect">
            <a:avLst/>
          </a:prstGeom>
        </p:spPr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6389301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ption 1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2742DDA-BD5D-4F67-A96E-7DB1DBD7D7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1371600"/>
            <a:ext cx="5094000" cy="75438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C2BEC9C-F7F4-45F2-BE52-C02716CCE4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97000" y="1371600"/>
            <a:ext cx="5094000" cy="75438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AD3325F-8DD8-4D2F-B33D-278CDFB3444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822400" y="1371600"/>
            <a:ext cx="5094000" cy="75438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522907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ption 1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1371600"/>
            <a:ext cx="3780000" cy="7543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E32D31ED-4C21-4996-B1F6-2801D562D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136400" y="1371600"/>
            <a:ext cx="3780000" cy="7543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71AC328-6CDC-43DA-B810-E2F4FA4B78C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214802" y="1371600"/>
            <a:ext cx="3780000" cy="7543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 dirty="0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3BA56443-CF18-4C38-9575-5E1710AAB6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93198" y="1371600"/>
            <a:ext cx="3780000" cy="7543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3554735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option 1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1371600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E32D31ED-4C21-4996-B1F6-2801D562D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136400" y="1371600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71AC328-6CDC-43DA-B810-E2F4FA4B78C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214802" y="1371600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 dirty="0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3BA56443-CF18-4C38-9575-5E1710AAB6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93198" y="1371600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1418343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ption 1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1371600"/>
            <a:ext cx="5094000" cy="3708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uk-UA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9DDCC9E0-60A8-460E-B271-38AA5BD31A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97000" y="1371600"/>
            <a:ext cx="5094000" cy="3708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uk-UA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078D1A29-CD71-43A6-99D6-836B5EBFDE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822400" y="1371600"/>
            <a:ext cx="5094000" cy="3708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uk-UA" dirty="0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5A66BDF-7867-487E-BD05-90820D1AE42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1600" y="5207398"/>
            <a:ext cx="5094000" cy="3708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uk-UA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8505305E-90B1-4FC8-841C-CA5C48C9CA6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97000" y="5207398"/>
            <a:ext cx="5094000" cy="3708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uk-UA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7CDA6529-604C-4B16-9E5D-87D4CD114D9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822400" y="5207398"/>
            <a:ext cx="5094000" cy="3708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9143112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ption 2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2DC44A5-0817-457C-9553-79307753C2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1600" y="1371600"/>
            <a:ext cx="8919029" cy="3060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9AA3B0D7-8EEE-40CB-9A33-9F9360474B5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90629" y="1371600"/>
            <a:ext cx="6625771" cy="6120000"/>
          </a:xfrm>
          <a:prstGeom prst="rect">
            <a:avLst/>
          </a:prstGeom>
        </p:spPr>
        <p:txBody>
          <a:bodyPr/>
          <a:lstStyle/>
          <a:p>
            <a:endParaRPr lang="uk-UA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C4AB4514-60E6-454B-8051-E8C2CD9229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71600" y="4431600"/>
            <a:ext cx="8919029" cy="3060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710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01 -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72B4464-F622-4D59-B0EB-837A7D5692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1371600"/>
            <a:ext cx="12462387" cy="7543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B5DA946-38B7-47EF-BA99-1AF3686155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307236"/>
            <a:ext cx="12877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48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04357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87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3997" r:id="rId2"/>
    <p:sldLayoutId id="2147483998" r:id="rId3"/>
    <p:sldLayoutId id="2147483999" r:id="rId4"/>
    <p:sldLayoutId id="2147484005" r:id="rId5"/>
    <p:sldLayoutId id="2147484002" r:id="rId6"/>
    <p:sldLayoutId id="2147484007" r:id="rId7"/>
    <p:sldLayoutId id="2147484020" r:id="rId8"/>
    <p:sldLayoutId id="2147484024" r:id="rId9"/>
    <p:sldLayoutId id="2147484022" r:id="rId10"/>
    <p:sldLayoutId id="2147484000" r:id="rId11"/>
    <p:sldLayoutId id="2147484008" r:id="rId12"/>
    <p:sldLayoutId id="2147484001" r:id="rId13"/>
    <p:sldLayoutId id="2147484009" r:id="rId14"/>
    <p:sldLayoutId id="2147484010" r:id="rId15"/>
    <p:sldLayoutId id="2147484011" r:id="rId16"/>
    <p:sldLayoutId id="2147484018" r:id="rId17"/>
    <p:sldLayoutId id="2147484019" r:id="rId18"/>
    <p:sldLayoutId id="2147484026" r:id="rId19"/>
    <p:sldLayoutId id="2147484028" r:id="rId20"/>
    <p:sldLayoutId id="2147484004" r:id="rId21"/>
    <p:sldLayoutId id="2147484012" r:id="rId22"/>
    <p:sldLayoutId id="2147484049" r:id="rId23"/>
    <p:sldLayoutId id="2147484013" r:id="rId24"/>
    <p:sldLayoutId id="2147484014" r:id="rId25"/>
    <p:sldLayoutId id="2147484015" r:id="rId26"/>
    <p:sldLayoutId id="2147484017" r:id="rId27"/>
    <p:sldLayoutId id="2147484029" r:id="rId28"/>
    <p:sldLayoutId id="2147484032" r:id="rId29"/>
    <p:sldLayoutId id="2147484070" r:id="rId30"/>
    <p:sldLayoutId id="2147484074" r:id="rId31"/>
    <p:sldLayoutId id="2147484071" r:id="rId32"/>
    <p:sldLayoutId id="2147484075" r:id="rId33"/>
    <p:sldLayoutId id="2147484073" r:id="rId34"/>
    <p:sldLayoutId id="2147484076" r:id="rId35"/>
    <p:sldLayoutId id="2147484077" r:id="rId36"/>
    <p:sldLayoutId id="2147484078" r:id="rId37"/>
    <p:sldLayoutId id="2147484079" r:id="rId38"/>
    <p:sldLayoutId id="2147484080" r:id="rId39"/>
    <p:sldLayoutId id="2147484081" r:id="rId40"/>
    <p:sldLayoutId id="2147484082" r:id="rId41"/>
    <p:sldLayoutId id="2147484101" r:id="rId42"/>
    <p:sldLayoutId id="2147484083" r:id="rId43"/>
    <p:sldLayoutId id="2147484084" r:id="rId44"/>
    <p:sldLayoutId id="2147484085" r:id="rId45"/>
    <p:sldLayoutId id="2147484086" r:id="rId46"/>
    <p:sldLayoutId id="2147484087" r:id="rId47"/>
    <p:sldLayoutId id="2147484088" r:id="rId48"/>
    <p:sldLayoutId id="2147484089" r:id="rId49"/>
    <p:sldLayoutId id="2147484072" r:id="rId50"/>
    <p:sldLayoutId id="2147484090" r:id="rId51"/>
    <p:sldLayoutId id="2147484091" r:id="rId52"/>
    <p:sldLayoutId id="2147484104" r:id="rId53"/>
    <p:sldLayoutId id="2147484094" r:id="rId54"/>
    <p:sldLayoutId id="2147484093" r:id="rId55"/>
    <p:sldLayoutId id="2147484095" r:id="rId56"/>
    <p:sldLayoutId id="2147484096" r:id="rId57"/>
    <p:sldLayoutId id="2147484097" r:id="rId58"/>
    <p:sldLayoutId id="2147484098" r:id="rId59"/>
    <p:sldLayoutId id="2147484099" r:id="rId60"/>
    <p:sldLayoutId id="2147484100" r:id="rId61"/>
    <p:sldLayoutId id="2147484112" r:id="rId62"/>
    <p:sldLayoutId id="2147484034" r:id="rId63"/>
    <p:sldLayoutId id="2147484035" r:id="rId64"/>
    <p:sldLayoutId id="2147484036" r:id="rId65"/>
    <p:sldLayoutId id="2147484037" r:id="rId66"/>
    <p:sldLayoutId id="2147484038" r:id="rId67"/>
    <p:sldLayoutId id="2147484039" r:id="rId68"/>
    <p:sldLayoutId id="2147484042" r:id="rId69"/>
    <p:sldLayoutId id="2147484043" r:id="rId70"/>
    <p:sldLayoutId id="2147484044" r:id="rId71"/>
    <p:sldLayoutId id="2147484045" r:id="rId72"/>
    <p:sldLayoutId id="2147484046" r:id="rId73"/>
    <p:sldLayoutId id="2147484052" r:id="rId74"/>
    <p:sldLayoutId id="2147484053" r:id="rId75"/>
    <p:sldLayoutId id="2147484054" r:id="rId76"/>
    <p:sldLayoutId id="2147484055" r:id="rId77"/>
    <p:sldLayoutId id="2147484056" r:id="rId78"/>
    <p:sldLayoutId id="2147484057" r:id="rId79"/>
    <p:sldLayoutId id="2147484058" r:id="rId80"/>
    <p:sldLayoutId id="2147484059" r:id="rId81"/>
    <p:sldLayoutId id="2147484060" r:id="rId82"/>
    <p:sldLayoutId id="2147484061" r:id="rId83"/>
    <p:sldLayoutId id="2147484062" r:id="rId84"/>
    <p:sldLayoutId id="2147484063" r:id="rId85"/>
    <p:sldLayoutId id="2147484064" r:id="rId86"/>
    <p:sldLayoutId id="2147484065" r:id="rId87"/>
    <p:sldLayoutId id="2147484066" r:id="rId88"/>
    <p:sldLayoutId id="2147484067" r:id="rId89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84000" cy="10287000"/>
          </a:xfrm>
          <a:prstGeom prst="rect">
            <a:avLst/>
          </a:prstGeom>
          <a:gradFill>
            <a:gsLst>
              <a:gs pos="100000">
                <a:schemeClr val="accent5"/>
              </a:gs>
              <a:gs pos="0">
                <a:schemeClr val="accent4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TextBox 9"/>
          <p:cNvSpPr txBox="1"/>
          <p:nvPr/>
        </p:nvSpPr>
        <p:spPr>
          <a:xfrm>
            <a:off x="957943" y="2817622"/>
            <a:ext cx="456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>
                <a:solidFill>
                  <a:schemeClr val="bg1"/>
                </a:solidFill>
                <a:latin typeface="+mj-lt"/>
                <a:ea typeface="Roboto Condensed" panose="02000000000000000000" pitchFamily="2" charset="0"/>
                <a:cs typeface="Lato Semibold" panose="020F0502020204030203" pitchFamily="34" charset="0"/>
              </a:rPr>
              <a:t>Общие понятия 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  <a:ea typeface="Roboto Condensed" panose="02000000000000000000" pitchFamily="2" charset="0"/>
                <a:cs typeface="Lato Semibold" panose="020F0502020204030203" pitchFamily="34" charset="0"/>
              </a:rPr>
              <a:t>ORM</a:t>
            </a:r>
            <a:r>
              <a:rPr lang="ru-RU" sz="4400" b="1" dirty="0" smtClean="0">
                <a:solidFill>
                  <a:schemeClr val="bg1"/>
                </a:solidFill>
                <a:latin typeface="+mj-lt"/>
                <a:ea typeface="Roboto Condensed" panose="02000000000000000000" pitchFamily="2" charset="0"/>
                <a:cs typeface="Lato Semibold" panose="020F0502020204030203" pitchFamily="34" charset="0"/>
              </a:rPr>
              <a:t> для 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  <a:ea typeface="Roboto Condensed" panose="02000000000000000000" pitchFamily="2" charset="0"/>
                <a:cs typeface="Lato Semibold" panose="020F0502020204030203" pitchFamily="34" charset="0"/>
              </a:rPr>
              <a:t>C#</a:t>
            </a:r>
            <a:endParaRPr lang="ru-RU" sz="4400" b="1" dirty="0">
              <a:solidFill>
                <a:schemeClr val="bg1"/>
              </a:solidFill>
              <a:latin typeface="+mj-lt"/>
              <a:ea typeface="Roboto Condensed" panose="02000000000000000000" pitchFamily="2" charset="0"/>
              <a:cs typeface="Lato Semibold" panose="020F050202020403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57943" y="4665748"/>
            <a:ext cx="51260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Объектно-реляционное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отображение (ORM). Сторонники этой технологии заявляют,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что она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улучшает архитектуру приложений, повторно использует код и поддерживает приложение с течением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времени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492" y="0"/>
            <a:ext cx="9839016" cy="10287000"/>
          </a:xfrm>
        </p:spPr>
      </p:pic>
    </p:spTree>
    <p:extLst>
      <p:ext uri="{BB962C8B-B14F-4D97-AF65-F5344CB8AC3E}">
        <p14:creationId xmlns:p14="http://schemas.microsoft.com/office/powerpoint/2010/main" val="314921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u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1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2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5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6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7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 и минусы </a:t>
            </a:r>
            <a:r>
              <a:rPr lang="en-US" dirty="0" smtClean="0"/>
              <a:t>ORM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53456" y="1562100"/>
            <a:ext cx="132007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ORM избавляет разработчиков от написания большого количества кода и необходимости работы с SQL, как правило, однообразного и подверженного ошибкам. Весь генерируемый ORM код выверен и оптимизирован, поэтому в целом не требует дополнительного тестирования.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71600" y="3814160"/>
            <a:ext cx="1320074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К основным минусам можно отнести потерю производительности. Большинство ORM обрабатывают гораздо больше сценариев использования данных, чем нужно каждому отдельному приложению.</a:t>
            </a:r>
          </a:p>
        </p:txBody>
      </p:sp>
    </p:spTree>
    <p:extLst>
      <p:ext uri="{BB962C8B-B14F-4D97-AF65-F5344CB8AC3E}">
        <p14:creationId xmlns:p14="http://schemas.microsoft.com/office/powerpoint/2010/main" val="309948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grpId="0" nodeType="click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3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4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84000" cy="10287000"/>
          </a:xfrm>
          <a:prstGeom prst="rect">
            <a:avLst/>
          </a:prstGeom>
          <a:gradFill>
            <a:gsLst>
              <a:gs pos="100000">
                <a:schemeClr val="accent5"/>
              </a:gs>
              <a:gs pos="0">
                <a:schemeClr val="accent4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TextBox 9"/>
          <p:cNvSpPr txBox="1"/>
          <p:nvPr/>
        </p:nvSpPr>
        <p:spPr>
          <a:xfrm>
            <a:off x="957943" y="2817622"/>
            <a:ext cx="456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>
                <a:solidFill>
                  <a:schemeClr val="bg1"/>
                </a:solidFill>
                <a:latin typeface="+mj-lt"/>
                <a:ea typeface="Roboto Condensed" panose="02000000000000000000" pitchFamily="2" charset="0"/>
                <a:cs typeface="Lato Semibold" panose="020F0502020204030203" pitchFamily="34" charset="0"/>
              </a:rPr>
              <a:t>Запросы и LINQ </a:t>
            </a:r>
            <a:r>
              <a:rPr lang="ru-RU" sz="4400" b="1" dirty="0" err="1">
                <a:solidFill>
                  <a:schemeClr val="bg1"/>
                </a:solidFill>
                <a:latin typeface="+mj-lt"/>
                <a:ea typeface="Roboto Condensed" panose="02000000000000000000" pitchFamily="2" charset="0"/>
                <a:cs typeface="Lato Semibold" panose="020F0502020204030203" pitchFamily="34" charset="0"/>
              </a:rPr>
              <a:t>to</a:t>
            </a:r>
            <a:r>
              <a:rPr lang="ru-RU" sz="4400" b="1" dirty="0">
                <a:solidFill>
                  <a:schemeClr val="bg1"/>
                </a:solidFill>
                <a:latin typeface="+mj-lt"/>
                <a:ea typeface="Roboto Condensed" panose="02000000000000000000" pitchFamily="2" charset="0"/>
                <a:cs typeface="Lato Semibold" panose="020F0502020204030203" pitchFamily="34" charset="0"/>
              </a:rPr>
              <a:t> </a:t>
            </a:r>
            <a:r>
              <a:rPr lang="ru-RU" sz="4400" b="1" dirty="0" err="1">
                <a:solidFill>
                  <a:schemeClr val="bg1"/>
                </a:solidFill>
                <a:latin typeface="+mj-lt"/>
                <a:ea typeface="Roboto Condensed" panose="02000000000000000000" pitchFamily="2" charset="0"/>
                <a:cs typeface="Lato Semibold" panose="020F0502020204030203" pitchFamily="34" charset="0"/>
              </a:rPr>
              <a:t>Entities</a:t>
            </a:r>
            <a:endParaRPr lang="ru-RU" sz="4400" b="1" dirty="0">
              <a:solidFill>
                <a:schemeClr val="bg1"/>
              </a:solidFill>
              <a:latin typeface="+mj-lt"/>
              <a:ea typeface="Roboto Condensed" panose="02000000000000000000" pitchFamily="2" charset="0"/>
              <a:cs typeface="Lato Semibold" panose="020F050202020403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57943" y="4988268"/>
            <a:ext cx="48641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LINQ предлагает простой и интуитивно понятный подход для получения данных с помощью выражений, которые по форме близки выражениям языка SQL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6" b="78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51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u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1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2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5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6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7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-1021898" y="7493423"/>
            <a:ext cx="9400754" cy="2234336"/>
            <a:chOff x="-1021898" y="7493423"/>
            <a:chExt cx="9400754" cy="2234336"/>
          </a:xfrm>
        </p:grpSpPr>
        <p:sp>
          <p:nvSpPr>
            <p:cNvPr id="46" name="Rectangle 15">
              <a:extLst>
                <a:ext uri="{FF2B5EF4-FFF2-40B4-BE49-F238E27FC236}">
                  <a16:creationId xmlns:a16="http://schemas.microsoft.com/office/drawing/2014/main" id="{A78F0E4B-CE67-4875-8236-8A75E43CC145}"/>
                </a:ext>
              </a:extLst>
            </p:cNvPr>
            <p:cNvSpPr/>
            <p:nvPr/>
          </p:nvSpPr>
          <p:spPr>
            <a:xfrm>
              <a:off x="-1021898" y="8412957"/>
              <a:ext cx="2609646" cy="131480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18">
              <a:extLst>
                <a:ext uri="{FF2B5EF4-FFF2-40B4-BE49-F238E27FC236}">
                  <a16:creationId xmlns:a16="http://schemas.microsoft.com/office/drawing/2014/main" id="{F4BA34CE-EB01-4030-9E5C-9364A595A4D5}"/>
                </a:ext>
              </a:extLst>
            </p:cNvPr>
            <p:cNvSpPr/>
            <p:nvPr/>
          </p:nvSpPr>
          <p:spPr>
            <a:xfrm>
              <a:off x="2777585" y="7493423"/>
              <a:ext cx="4960373" cy="111201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57">
              <a:extLst>
                <a:ext uri="{FF2B5EF4-FFF2-40B4-BE49-F238E27FC236}">
                  <a16:creationId xmlns:a16="http://schemas.microsoft.com/office/drawing/2014/main" id="{6F93A1AC-C2AD-4281-BFB5-EE815B44A302}"/>
                </a:ext>
              </a:extLst>
            </p:cNvPr>
            <p:cNvSpPr/>
            <p:nvPr/>
          </p:nvSpPr>
          <p:spPr>
            <a:xfrm rot="5400000">
              <a:off x="7502401" y="7732843"/>
              <a:ext cx="1112013" cy="640896"/>
            </a:xfrm>
            <a:prstGeom prst="triangle">
              <a:avLst/>
            </a:prstGeom>
            <a:solidFill>
              <a:schemeClr val="accent5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585366" y="7493793"/>
              <a:ext cx="1196219" cy="2228631"/>
            </a:xfrm>
            <a:custGeom>
              <a:avLst/>
              <a:gdLst>
                <a:gd name="connsiteX0" fmla="*/ 0 w 1371600"/>
                <a:gd name="connsiteY0" fmla="*/ 0 h 823341"/>
                <a:gd name="connsiteX1" fmla="*/ 1371600 w 1371600"/>
                <a:gd name="connsiteY1" fmla="*/ 0 h 823341"/>
                <a:gd name="connsiteX2" fmla="*/ 1371600 w 1371600"/>
                <a:gd name="connsiteY2" fmla="*/ 823341 h 823341"/>
                <a:gd name="connsiteX3" fmla="*/ 0 w 1371600"/>
                <a:gd name="connsiteY3" fmla="*/ 823341 h 823341"/>
                <a:gd name="connsiteX4" fmla="*/ 0 w 1371600"/>
                <a:gd name="connsiteY4" fmla="*/ 0 h 823341"/>
                <a:gd name="connsiteX0" fmla="*/ 0 w 1371600"/>
                <a:gd name="connsiteY0" fmla="*/ 0 h 1267841"/>
                <a:gd name="connsiteX1" fmla="*/ 1371600 w 1371600"/>
                <a:gd name="connsiteY1" fmla="*/ 0 h 1267841"/>
                <a:gd name="connsiteX2" fmla="*/ 1371600 w 1371600"/>
                <a:gd name="connsiteY2" fmla="*/ 823341 h 1267841"/>
                <a:gd name="connsiteX3" fmla="*/ 0 w 1371600"/>
                <a:gd name="connsiteY3" fmla="*/ 1267841 h 1267841"/>
                <a:gd name="connsiteX4" fmla="*/ 0 w 1371600"/>
                <a:gd name="connsiteY4" fmla="*/ 0 h 1267841"/>
                <a:gd name="connsiteX0" fmla="*/ 0 w 1371600"/>
                <a:gd name="connsiteY0" fmla="*/ 0 h 1291654"/>
                <a:gd name="connsiteX1" fmla="*/ 1371600 w 1371600"/>
                <a:gd name="connsiteY1" fmla="*/ 0 h 1291654"/>
                <a:gd name="connsiteX2" fmla="*/ 1371600 w 1371600"/>
                <a:gd name="connsiteY2" fmla="*/ 823341 h 1291654"/>
                <a:gd name="connsiteX3" fmla="*/ 2381 w 1371600"/>
                <a:gd name="connsiteY3" fmla="*/ 1291654 h 1291654"/>
                <a:gd name="connsiteX4" fmla="*/ 0 w 1371600"/>
                <a:gd name="connsiteY4" fmla="*/ 0 h 1291654"/>
                <a:gd name="connsiteX0" fmla="*/ 229 w 1371829"/>
                <a:gd name="connsiteY0" fmla="*/ 0 h 1291654"/>
                <a:gd name="connsiteX1" fmla="*/ 1371829 w 1371829"/>
                <a:gd name="connsiteY1" fmla="*/ 0 h 1291654"/>
                <a:gd name="connsiteX2" fmla="*/ 1371829 w 1371829"/>
                <a:gd name="connsiteY2" fmla="*/ 823341 h 1291654"/>
                <a:gd name="connsiteX3" fmla="*/ 229 w 1371829"/>
                <a:gd name="connsiteY3" fmla="*/ 1291654 h 1291654"/>
                <a:gd name="connsiteX4" fmla="*/ 229 w 1371829"/>
                <a:gd name="connsiteY4" fmla="*/ 0 h 1291654"/>
                <a:gd name="connsiteX0" fmla="*/ 229 w 1371829"/>
                <a:gd name="connsiteY0" fmla="*/ 935832 h 2227486"/>
                <a:gd name="connsiteX1" fmla="*/ 1190854 w 1371829"/>
                <a:gd name="connsiteY1" fmla="*/ 0 h 2227486"/>
                <a:gd name="connsiteX2" fmla="*/ 1371829 w 1371829"/>
                <a:gd name="connsiteY2" fmla="*/ 1759173 h 2227486"/>
                <a:gd name="connsiteX3" fmla="*/ 229 w 1371829"/>
                <a:gd name="connsiteY3" fmla="*/ 2227486 h 2227486"/>
                <a:gd name="connsiteX4" fmla="*/ 229 w 1371829"/>
                <a:gd name="connsiteY4" fmla="*/ 935832 h 2227486"/>
                <a:gd name="connsiteX0" fmla="*/ 229 w 1371829"/>
                <a:gd name="connsiteY0" fmla="*/ 942976 h 2234630"/>
                <a:gd name="connsiteX1" fmla="*/ 1197998 w 1371829"/>
                <a:gd name="connsiteY1" fmla="*/ 0 h 2234630"/>
                <a:gd name="connsiteX2" fmla="*/ 1371829 w 1371829"/>
                <a:gd name="connsiteY2" fmla="*/ 1766317 h 2234630"/>
                <a:gd name="connsiteX3" fmla="*/ 229 w 1371829"/>
                <a:gd name="connsiteY3" fmla="*/ 2234630 h 2234630"/>
                <a:gd name="connsiteX4" fmla="*/ 229 w 1371829"/>
                <a:gd name="connsiteY4" fmla="*/ 942976 h 2234630"/>
                <a:gd name="connsiteX0" fmla="*/ 229 w 1197998"/>
                <a:gd name="connsiteY0" fmla="*/ 942976 h 2234630"/>
                <a:gd name="connsiteX1" fmla="*/ 1197998 w 1197998"/>
                <a:gd name="connsiteY1" fmla="*/ 0 h 2234630"/>
                <a:gd name="connsiteX2" fmla="*/ 1067029 w 1197998"/>
                <a:gd name="connsiteY2" fmla="*/ 1013842 h 2234630"/>
                <a:gd name="connsiteX3" fmla="*/ 229 w 1197998"/>
                <a:gd name="connsiteY3" fmla="*/ 2234630 h 2234630"/>
                <a:gd name="connsiteX4" fmla="*/ 229 w 1197998"/>
                <a:gd name="connsiteY4" fmla="*/ 942976 h 2234630"/>
                <a:gd name="connsiteX0" fmla="*/ 229 w 1197998"/>
                <a:gd name="connsiteY0" fmla="*/ 942976 h 2234630"/>
                <a:gd name="connsiteX1" fmla="*/ 1197998 w 1197998"/>
                <a:gd name="connsiteY1" fmla="*/ 0 h 2234630"/>
                <a:gd name="connsiteX2" fmla="*/ 1188473 w 1197998"/>
                <a:gd name="connsiteY2" fmla="*/ 1120998 h 2234630"/>
                <a:gd name="connsiteX3" fmla="*/ 229 w 1197998"/>
                <a:gd name="connsiteY3" fmla="*/ 2234630 h 2234630"/>
                <a:gd name="connsiteX4" fmla="*/ 229 w 1197998"/>
                <a:gd name="connsiteY4" fmla="*/ 942976 h 2234630"/>
                <a:gd name="connsiteX0" fmla="*/ 0 w 1200144"/>
                <a:gd name="connsiteY0" fmla="*/ 935837 h 2234630"/>
                <a:gd name="connsiteX1" fmla="*/ 1200144 w 1200144"/>
                <a:gd name="connsiteY1" fmla="*/ 0 h 2234630"/>
                <a:gd name="connsiteX2" fmla="*/ 1190619 w 1200144"/>
                <a:gd name="connsiteY2" fmla="*/ 1120998 h 2234630"/>
                <a:gd name="connsiteX3" fmla="*/ 2375 w 1200144"/>
                <a:gd name="connsiteY3" fmla="*/ 2234630 h 2234630"/>
                <a:gd name="connsiteX4" fmla="*/ 0 w 1200144"/>
                <a:gd name="connsiteY4" fmla="*/ 935837 h 2234630"/>
                <a:gd name="connsiteX0" fmla="*/ 0 w 1190619"/>
                <a:gd name="connsiteY0" fmla="*/ 907277 h 2206070"/>
                <a:gd name="connsiteX1" fmla="*/ 1185892 w 1190619"/>
                <a:gd name="connsiteY1" fmla="*/ 0 h 2206070"/>
                <a:gd name="connsiteX2" fmla="*/ 1190619 w 1190619"/>
                <a:gd name="connsiteY2" fmla="*/ 1092438 h 2206070"/>
                <a:gd name="connsiteX3" fmla="*/ 2375 w 1190619"/>
                <a:gd name="connsiteY3" fmla="*/ 2206070 h 2206070"/>
                <a:gd name="connsiteX4" fmla="*/ 0 w 1190619"/>
                <a:gd name="connsiteY4" fmla="*/ 907277 h 2206070"/>
                <a:gd name="connsiteX0" fmla="*/ 0 w 1191096"/>
                <a:gd name="connsiteY0" fmla="*/ 928698 h 2227491"/>
                <a:gd name="connsiteX1" fmla="*/ 1190644 w 1191096"/>
                <a:gd name="connsiteY1" fmla="*/ 0 h 2227491"/>
                <a:gd name="connsiteX2" fmla="*/ 1190619 w 1191096"/>
                <a:gd name="connsiteY2" fmla="*/ 1113859 h 2227491"/>
                <a:gd name="connsiteX3" fmla="*/ 2375 w 1191096"/>
                <a:gd name="connsiteY3" fmla="*/ 2227491 h 2227491"/>
                <a:gd name="connsiteX4" fmla="*/ 0 w 1191096"/>
                <a:gd name="connsiteY4" fmla="*/ 928698 h 2227491"/>
                <a:gd name="connsiteX0" fmla="*/ 0 w 1191096"/>
                <a:gd name="connsiteY0" fmla="*/ 928698 h 2227491"/>
                <a:gd name="connsiteX1" fmla="*/ 1190644 w 1191096"/>
                <a:gd name="connsiteY1" fmla="*/ 0 h 2227491"/>
                <a:gd name="connsiteX2" fmla="*/ 1190619 w 1191096"/>
                <a:gd name="connsiteY2" fmla="*/ 1113859 h 2227491"/>
                <a:gd name="connsiteX3" fmla="*/ 2375 w 1191096"/>
                <a:gd name="connsiteY3" fmla="*/ 2227491 h 2227491"/>
                <a:gd name="connsiteX4" fmla="*/ 0 w 1191096"/>
                <a:gd name="connsiteY4" fmla="*/ 928698 h 2227491"/>
                <a:gd name="connsiteX0" fmla="*/ 0 w 1193303"/>
                <a:gd name="connsiteY0" fmla="*/ 928698 h 2227491"/>
                <a:gd name="connsiteX1" fmla="*/ 1193019 w 1193303"/>
                <a:gd name="connsiteY1" fmla="*/ 0 h 2227491"/>
                <a:gd name="connsiteX2" fmla="*/ 1190619 w 1193303"/>
                <a:gd name="connsiteY2" fmla="*/ 1113859 h 2227491"/>
                <a:gd name="connsiteX3" fmla="*/ 2375 w 1193303"/>
                <a:gd name="connsiteY3" fmla="*/ 2227491 h 2227491"/>
                <a:gd name="connsiteX4" fmla="*/ 0 w 1193303"/>
                <a:gd name="connsiteY4" fmla="*/ 928698 h 222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3303" h="2227491">
                  <a:moveTo>
                    <a:pt x="0" y="928698"/>
                  </a:moveTo>
                  <a:lnTo>
                    <a:pt x="1193019" y="0"/>
                  </a:lnTo>
                  <a:cubicBezTo>
                    <a:pt x="1194595" y="364146"/>
                    <a:pt x="1189043" y="749713"/>
                    <a:pt x="1190619" y="1113859"/>
                  </a:cubicBezTo>
                  <a:lnTo>
                    <a:pt x="2375" y="2227491"/>
                  </a:lnTo>
                  <a:cubicBezTo>
                    <a:pt x="1581" y="1796940"/>
                    <a:pt x="794" y="1359249"/>
                    <a:pt x="0" y="928698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sz="280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414019-EEAF-42FF-8599-CDA553A5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Публикация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588132-DA30-4480-B63B-5184E28C24E1}"/>
              </a:ext>
            </a:extLst>
          </p:cNvPr>
          <p:cNvGrpSpPr/>
          <p:nvPr/>
        </p:nvGrpSpPr>
        <p:grpSpPr>
          <a:xfrm>
            <a:off x="-1021898" y="2118693"/>
            <a:ext cx="9400754" cy="2049696"/>
            <a:chOff x="-1021898" y="2118693"/>
            <a:chExt cx="9400754" cy="2049696"/>
          </a:xfrm>
        </p:grpSpPr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897F40B4-1D9D-4425-8A18-B786E60737C5}"/>
                </a:ext>
              </a:extLst>
            </p:cNvPr>
            <p:cNvSpPr/>
            <p:nvPr/>
          </p:nvSpPr>
          <p:spPr>
            <a:xfrm rot="5400000">
              <a:off x="7502400" y="3280929"/>
              <a:ext cx="1112014" cy="640898"/>
            </a:xfrm>
            <a:prstGeom prst="triangle">
              <a:avLst/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FF54B7-AE10-418E-A627-A6AC65025B87}"/>
                </a:ext>
              </a:extLst>
            </p:cNvPr>
            <p:cNvSpPr/>
            <p:nvPr/>
          </p:nvSpPr>
          <p:spPr>
            <a:xfrm>
              <a:off x="1565276" y="2118693"/>
              <a:ext cx="1613116" cy="2049696"/>
            </a:xfrm>
            <a:custGeom>
              <a:avLst/>
              <a:gdLst>
                <a:gd name="connsiteX0" fmla="*/ 0 w 2667000"/>
                <a:gd name="connsiteY0" fmla="*/ 0 h 2590800"/>
                <a:gd name="connsiteX1" fmla="*/ 2667000 w 2667000"/>
                <a:gd name="connsiteY1" fmla="*/ 0 h 2590800"/>
                <a:gd name="connsiteX2" fmla="*/ 2667000 w 2667000"/>
                <a:gd name="connsiteY2" fmla="*/ 2590800 h 2590800"/>
                <a:gd name="connsiteX3" fmla="*/ 0 w 2667000"/>
                <a:gd name="connsiteY3" fmla="*/ 2590800 h 2590800"/>
                <a:gd name="connsiteX4" fmla="*/ 0 w 2667000"/>
                <a:gd name="connsiteY4" fmla="*/ 0 h 2590800"/>
                <a:gd name="connsiteX0" fmla="*/ 0 w 2667000"/>
                <a:gd name="connsiteY0" fmla="*/ 0 h 3359150"/>
                <a:gd name="connsiteX1" fmla="*/ 2667000 w 2667000"/>
                <a:gd name="connsiteY1" fmla="*/ 0 h 3359150"/>
                <a:gd name="connsiteX2" fmla="*/ 1231900 w 2667000"/>
                <a:gd name="connsiteY2" fmla="*/ 3359150 h 3359150"/>
                <a:gd name="connsiteX3" fmla="*/ 0 w 2667000"/>
                <a:gd name="connsiteY3" fmla="*/ 2590800 h 3359150"/>
                <a:gd name="connsiteX4" fmla="*/ 0 w 2667000"/>
                <a:gd name="connsiteY4" fmla="*/ 0 h 3359150"/>
                <a:gd name="connsiteX0" fmla="*/ 0 w 1562100"/>
                <a:gd name="connsiteY0" fmla="*/ 0 h 3359150"/>
                <a:gd name="connsiteX1" fmla="*/ 1562100 w 1562100"/>
                <a:gd name="connsiteY1" fmla="*/ 2114550 h 3359150"/>
                <a:gd name="connsiteX2" fmla="*/ 1231900 w 1562100"/>
                <a:gd name="connsiteY2" fmla="*/ 3359150 h 3359150"/>
                <a:gd name="connsiteX3" fmla="*/ 0 w 1562100"/>
                <a:gd name="connsiteY3" fmla="*/ 2590800 h 3359150"/>
                <a:gd name="connsiteX4" fmla="*/ 0 w 1562100"/>
                <a:gd name="connsiteY4" fmla="*/ 0 h 3359150"/>
                <a:gd name="connsiteX0" fmla="*/ 0 w 1625600"/>
                <a:gd name="connsiteY0" fmla="*/ 0 h 3359150"/>
                <a:gd name="connsiteX1" fmla="*/ 1625600 w 1625600"/>
                <a:gd name="connsiteY1" fmla="*/ 2025650 h 3359150"/>
                <a:gd name="connsiteX2" fmla="*/ 1231900 w 1625600"/>
                <a:gd name="connsiteY2" fmla="*/ 3359150 h 3359150"/>
                <a:gd name="connsiteX3" fmla="*/ 0 w 1625600"/>
                <a:gd name="connsiteY3" fmla="*/ 2590800 h 3359150"/>
                <a:gd name="connsiteX4" fmla="*/ 0 w 1625600"/>
                <a:gd name="connsiteY4" fmla="*/ 0 h 3359150"/>
                <a:gd name="connsiteX0" fmla="*/ 117068 w 1742668"/>
                <a:gd name="connsiteY0" fmla="*/ 0 h 3359150"/>
                <a:gd name="connsiteX1" fmla="*/ 1742668 w 1742668"/>
                <a:gd name="connsiteY1" fmla="*/ 2025650 h 3359150"/>
                <a:gd name="connsiteX2" fmla="*/ 1348968 w 1742668"/>
                <a:gd name="connsiteY2" fmla="*/ 3359150 h 3359150"/>
                <a:gd name="connsiteX3" fmla="*/ 0 w 1742668"/>
                <a:gd name="connsiteY3" fmla="*/ 2583079 h 3359150"/>
                <a:gd name="connsiteX4" fmla="*/ 117068 w 1742668"/>
                <a:gd name="connsiteY4" fmla="*/ 0 h 3359150"/>
                <a:gd name="connsiteX0" fmla="*/ 22969 w 1648569"/>
                <a:gd name="connsiteY0" fmla="*/ 0 h 3359150"/>
                <a:gd name="connsiteX1" fmla="*/ 1648569 w 1648569"/>
                <a:gd name="connsiteY1" fmla="*/ 2025650 h 3359150"/>
                <a:gd name="connsiteX2" fmla="*/ 1254869 w 1648569"/>
                <a:gd name="connsiteY2" fmla="*/ 3359150 h 3359150"/>
                <a:gd name="connsiteX3" fmla="*/ 0 w 1648569"/>
                <a:gd name="connsiteY3" fmla="*/ 2661402 h 3359150"/>
                <a:gd name="connsiteX4" fmla="*/ 22969 w 1648569"/>
                <a:gd name="connsiteY4" fmla="*/ 0 h 3359150"/>
                <a:gd name="connsiteX0" fmla="*/ 22969 w 1648569"/>
                <a:gd name="connsiteY0" fmla="*/ 0 h 3370899"/>
                <a:gd name="connsiteX1" fmla="*/ 1648569 w 1648569"/>
                <a:gd name="connsiteY1" fmla="*/ 2025650 h 3370899"/>
                <a:gd name="connsiteX2" fmla="*/ 1254869 w 1648569"/>
                <a:gd name="connsiteY2" fmla="*/ 3370899 h 3370899"/>
                <a:gd name="connsiteX3" fmla="*/ 0 w 1648569"/>
                <a:gd name="connsiteY3" fmla="*/ 2661402 h 3370899"/>
                <a:gd name="connsiteX4" fmla="*/ 22969 w 1648569"/>
                <a:gd name="connsiteY4" fmla="*/ 0 h 3370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8569" h="3370899">
                  <a:moveTo>
                    <a:pt x="22969" y="0"/>
                  </a:moveTo>
                  <a:lnTo>
                    <a:pt x="1648569" y="2025650"/>
                  </a:lnTo>
                  <a:lnTo>
                    <a:pt x="1254869" y="3370899"/>
                  </a:lnTo>
                  <a:lnTo>
                    <a:pt x="0" y="2661402"/>
                  </a:lnTo>
                  <a:lnTo>
                    <a:pt x="2296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93DC9D4-D32C-456D-8D25-92D77671D404}"/>
                </a:ext>
              </a:extLst>
            </p:cNvPr>
            <p:cNvSpPr/>
            <p:nvPr/>
          </p:nvSpPr>
          <p:spPr>
            <a:xfrm>
              <a:off x="-1021898" y="2118693"/>
              <a:ext cx="2609646" cy="15753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3F1B9B-7C10-4BB7-9C4F-0006CFD7CF56}"/>
                </a:ext>
              </a:extLst>
            </p:cNvPr>
            <p:cNvSpPr/>
            <p:nvPr/>
          </p:nvSpPr>
          <p:spPr>
            <a:xfrm>
              <a:off x="2780731" y="3045371"/>
              <a:ext cx="4960373" cy="11120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2797213-5433-4F5B-ADF6-564D7A61D172}"/>
              </a:ext>
            </a:extLst>
          </p:cNvPr>
          <p:cNvGrpSpPr/>
          <p:nvPr/>
        </p:nvGrpSpPr>
        <p:grpSpPr>
          <a:xfrm>
            <a:off x="-1021898" y="3694045"/>
            <a:ext cx="9400753" cy="1575352"/>
            <a:chOff x="-1021898" y="3694045"/>
            <a:chExt cx="9400753" cy="157535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AFBBA48-75D7-4C6F-A438-E28CF08FF7E8}"/>
                </a:ext>
              </a:extLst>
            </p:cNvPr>
            <p:cNvSpPr/>
            <p:nvPr/>
          </p:nvSpPr>
          <p:spPr>
            <a:xfrm>
              <a:off x="1587749" y="3694045"/>
              <a:ext cx="1287335" cy="1575352"/>
            </a:xfrm>
            <a:custGeom>
              <a:avLst/>
              <a:gdLst>
                <a:gd name="connsiteX0" fmla="*/ 0 w 1219200"/>
                <a:gd name="connsiteY0" fmla="*/ 0 h 2590800"/>
                <a:gd name="connsiteX1" fmla="*/ 1219200 w 1219200"/>
                <a:gd name="connsiteY1" fmla="*/ 0 h 2590800"/>
                <a:gd name="connsiteX2" fmla="*/ 1219200 w 1219200"/>
                <a:gd name="connsiteY2" fmla="*/ 2590800 h 2590800"/>
                <a:gd name="connsiteX3" fmla="*/ 0 w 1219200"/>
                <a:gd name="connsiteY3" fmla="*/ 2590800 h 2590800"/>
                <a:gd name="connsiteX4" fmla="*/ 0 w 1219200"/>
                <a:gd name="connsiteY4" fmla="*/ 0 h 2590800"/>
                <a:gd name="connsiteX0" fmla="*/ 0 w 1263650"/>
                <a:gd name="connsiteY0" fmla="*/ 0 h 2590800"/>
                <a:gd name="connsiteX1" fmla="*/ 1263650 w 1263650"/>
                <a:gd name="connsiteY1" fmla="*/ 800100 h 2590800"/>
                <a:gd name="connsiteX2" fmla="*/ 1219200 w 1263650"/>
                <a:gd name="connsiteY2" fmla="*/ 2590800 h 2590800"/>
                <a:gd name="connsiteX3" fmla="*/ 0 w 1263650"/>
                <a:gd name="connsiteY3" fmla="*/ 2590800 h 2590800"/>
                <a:gd name="connsiteX4" fmla="*/ 0 w 1263650"/>
                <a:gd name="connsiteY4" fmla="*/ 0 h 2590800"/>
                <a:gd name="connsiteX0" fmla="*/ 0 w 1301750"/>
                <a:gd name="connsiteY0" fmla="*/ 0 h 2590800"/>
                <a:gd name="connsiteX1" fmla="*/ 1301750 w 1301750"/>
                <a:gd name="connsiteY1" fmla="*/ 787400 h 2590800"/>
                <a:gd name="connsiteX2" fmla="*/ 1219200 w 1301750"/>
                <a:gd name="connsiteY2" fmla="*/ 2590800 h 2590800"/>
                <a:gd name="connsiteX3" fmla="*/ 0 w 1301750"/>
                <a:gd name="connsiteY3" fmla="*/ 2590800 h 2590800"/>
                <a:gd name="connsiteX4" fmla="*/ 0 w 1301750"/>
                <a:gd name="connsiteY4" fmla="*/ 0 h 2590800"/>
                <a:gd name="connsiteX0" fmla="*/ 0 w 1248628"/>
                <a:gd name="connsiteY0" fmla="*/ 0 h 2590800"/>
                <a:gd name="connsiteX1" fmla="*/ 1248628 w 1248628"/>
                <a:gd name="connsiteY1" fmla="*/ 814813 h 2590800"/>
                <a:gd name="connsiteX2" fmla="*/ 1219200 w 1248628"/>
                <a:gd name="connsiteY2" fmla="*/ 2590800 h 2590800"/>
                <a:gd name="connsiteX3" fmla="*/ 0 w 1248628"/>
                <a:gd name="connsiteY3" fmla="*/ 2590800 h 2590800"/>
                <a:gd name="connsiteX4" fmla="*/ 0 w 1248628"/>
                <a:gd name="connsiteY4" fmla="*/ 0 h 259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8628" h="2590800">
                  <a:moveTo>
                    <a:pt x="0" y="0"/>
                  </a:moveTo>
                  <a:lnTo>
                    <a:pt x="1248628" y="814813"/>
                  </a:lnTo>
                  <a:lnTo>
                    <a:pt x="1219200" y="2590800"/>
                  </a:lnTo>
                  <a:lnTo>
                    <a:pt x="0" y="259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86BB39-2EF1-462D-8487-6E8D5C6C83F6}"/>
                </a:ext>
              </a:extLst>
            </p:cNvPr>
            <p:cNvSpPr/>
            <p:nvPr/>
          </p:nvSpPr>
          <p:spPr>
            <a:xfrm>
              <a:off x="-1021898" y="3694045"/>
              <a:ext cx="2609646" cy="15753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AF016DC-CE93-4C89-938C-9A3816350BC9}"/>
                </a:ext>
              </a:extLst>
            </p:cNvPr>
            <p:cNvSpPr/>
            <p:nvPr/>
          </p:nvSpPr>
          <p:spPr>
            <a:xfrm>
              <a:off x="2780731" y="4157384"/>
              <a:ext cx="4960373" cy="11120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FB194D9C-0C48-4E1F-B53A-700D77F39AD9}"/>
                </a:ext>
              </a:extLst>
            </p:cNvPr>
            <p:cNvSpPr/>
            <p:nvPr/>
          </p:nvSpPr>
          <p:spPr>
            <a:xfrm rot="5400000">
              <a:off x="7502400" y="4392943"/>
              <a:ext cx="1112013" cy="640896"/>
            </a:xfrm>
            <a:prstGeom prst="triangle">
              <a:avLst/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949BEFC-25BF-4ACF-B655-FADC536C8345}"/>
              </a:ext>
            </a:extLst>
          </p:cNvPr>
          <p:cNvGrpSpPr/>
          <p:nvPr/>
        </p:nvGrpSpPr>
        <p:grpSpPr>
          <a:xfrm>
            <a:off x="-1021898" y="5269397"/>
            <a:ext cx="9400753" cy="1575352"/>
            <a:chOff x="-1021898" y="5269397"/>
            <a:chExt cx="9400753" cy="1575352"/>
          </a:xfrm>
        </p:grpSpPr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33CFD6E2-75F9-4080-9F54-6B2CBD4E1F47}"/>
                </a:ext>
              </a:extLst>
            </p:cNvPr>
            <p:cNvSpPr/>
            <p:nvPr/>
          </p:nvSpPr>
          <p:spPr>
            <a:xfrm rot="10800000" flipH="1">
              <a:off x="1587750" y="5269397"/>
              <a:ext cx="1342104" cy="1575352"/>
            </a:xfrm>
            <a:custGeom>
              <a:avLst/>
              <a:gdLst>
                <a:gd name="connsiteX0" fmla="*/ 0 w 1219200"/>
                <a:gd name="connsiteY0" fmla="*/ 0 h 2590800"/>
                <a:gd name="connsiteX1" fmla="*/ 1219200 w 1219200"/>
                <a:gd name="connsiteY1" fmla="*/ 0 h 2590800"/>
                <a:gd name="connsiteX2" fmla="*/ 1219200 w 1219200"/>
                <a:gd name="connsiteY2" fmla="*/ 2590800 h 2590800"/>
                <a:gd name="connsiteX3" fmla="*/ 0 w 1219200"/>
                <a:gd name="connsiteY3" fmla="*/ 2590800 h 2590800"/>
                <a:gd name="connsiteX4" fmla="*/ 0 w 1219200"/>
                <a:gd name="connsiteY4" fmla="*/ 0 h 2590800"/>
                <a:gd name="connsiteX0" fmla="*/ 0 w 1263650"/>
                <a:gd name="connsiteY0" fmla="*/ 0 h 2590800"/>
                <a:gd name="connsiteX1" fmla="*/ 1263650 w 1263650"/>
                <a:gd name="connsiteY1" fmla="*/ 800100 h 2590800"/>
                <a:gd name="connsiteX2" fmla="*/ 1219200 w 1263650"/>
                <a:gd name="connsiteY2" fmla="*/ 2590800 h 2590800"/>
                <a:gd name="connsiteX3" fmla="*/ 0 w 1263650"/>
                <a:gd name="connsiteY3" fmla="*/ 2590800 h 2590800"/>
                <a:gd name="connsiteX4" fmla="*/ 0 w 1263650"/>
                <a:gd name="connsiteY4" fmla="*/ 0 h 2590800"/>
                <a:gd name="connsiteX0" fmla="*/ 0 w 1301750"/>
                <a:gd name="connsiteY0" fmla="*/ 0 h 2590800"/>
                <a:gd name="connsiteX1" fmla="*/ 1301750 w 1301750"/>
                <a:gd name="connsiteY1" fmla="*/ 787400 h 2590800"/>
                <a:gd name="connsiteX2" fmla="*/ 1219200 w 1301750"/>
                <a:gd name="connsiteY2" fmla="*/ 2590800 h 2590800"/>
                <a:gd name="connsiteX3" fmla="*/ 0 w 1301750"/>
                <a:gd name="connsiteY3" fmla="*/ 2590800 h 2590800"/>
                <a:gd name="connsiteX4" fmla="*/ 0 w 1301750"/>
                <a:gd name="connsiteY4" fmla="*/ 0 h 259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1750" h="2590800">
                  <a:moveTo>
                    <a:pt x="0" y="0"/>
                  </a:moveTo>
                  <a:lnTo>
                    <a:pt x="1301750" y="787400"/>
                  </a:lnTo>
                  <a:lnTo>
                    <a:pt x="1219200" y="2590800"/>
                  </a:lnTo>
                  <a:lnTo>
                    <a:pt x="0" y="259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9DA087-59EC-4110-B2FF-47AB3AB174A5}"/>
                </a:ext>
              </a:extLst>
            </p:cNvPr>
            <p:cNvSpPr/>
            <p:nvPr/>
          </p:nvSpPr>
          <p:spPr>
            <a:xfrm>
              <a:off x="-1021898" y="5269397"/>
              <a:ext cx="2609646" cy="157535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AFBAD84-D0A4-478D-94F3-4C6BF67AA784}"/>
                </a:ext>
              </a:extLst>
            </p:cNvPr>
            <p:cNvSpPr/>
            <p:nvPr/>
          </p:nvSpPr>
          <p:spPr>
            <a:xfrm>
              <a:off x="2780731" y="5269397"/>
              <a:ext cx="4960373" cy="11120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4378BFDE-6AA3-4349-A0D8-8F941F2AF2D9}"/>
                </a:ext>
              </a:extLst>
            </p:cNvPr>
            <p:cNvSpPr/>
            <p:nvPr/>
          </p:nvSpPr>
          <p:spPr>
            <a:xfrm rot="5400000">
              <a:off x="7502400" y="5508819"/>
              <a:ext cx="1112013" cy="640896"/>
            </a:xfrm>
            <a:prstGeom prst="triangle">
              <a:avLst/>
            </a:pr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-1021898" y="6377549"/>
            <a:ext cx="9400753" cy="2042552"/>
            <a:chOff x="-1021898" y="6377549"/>
            <a:chExt cx="9400753" cy="2042552"/>
          </a:xfrm>
        </p:grpSpPr>
        <p:sp>
          <p:nvSpPr>
            <p:cNvPr id="25" name="Rectangle 21">
              <a:extLst>
                <a:ext uri="{FF2B5EF4-FFF2-40B4-BE49-F238E27FC236}">
                  <a16:creationId xmlns:a16="http://schemas.microsoft.com/office/drawing/2014/main" id="{D993415E-61E8-4F67-AA1F-EDDD988B3F70}"/>
                </a:ext>
              </a:extLst>
            </p:cNvPr>
            <p:cNvSpPr/>
            <p:nvPr/>
          </p:nvSpPr>
          <p:spPr>
            <a:xfrm rot="10800000" flipH="1">
              <a:off x="1587750" y="6377549"/>
              <a:ext cx="1590641" cy="2042552"/>
            </a:xfrm>
            <a:custGeom>
              <a:avLst/>
              <a:gdLst>
                <a:gd name="connsiteX0" fmla="*/ 0 w 2667000"/>
                <a:gd name="connsiteY0" fmla="*/ 0 h 2590800"/>
                <a:gd name="connsiteX1" fmla="*/ 2667000 w 2667000"/>
                <a:gd name="connsiteY1" fmla="*/ 0 h 2590800"/>
                <a:gd name="connsiteX2" fmla="*/ 2667000 w 2667000"/>
                <a:gd name="connsiteY2" fmla="*/ 2590800 h 2590800"/>
                <a:gd name="connsiteX3" fmla="*/ 0 w 2667000"/>
                <a:gd name="connsiteY3" fmla="*/ 2590800 h 2590800"/>
                <a:gd name="connsiteX4" fmla="*/ 0 w 2667000"/>
                <a:gd name="connsiteY4" fmla="*/ 0 h 2590800"/>
                <a:gd name="connsiteX0" fmla="*/ 0 w 2667000"/>
                <a:gd name="connsiteY0" fmla="*/ 0 h 3359150"/>
                <a:gd name="connsiteX1" fmla="*/ 2667000 w 2667000"/>
                <a:gd name="connsiteY1" fmla="*/ 0 h 3359150"/>
                <a:gd name="connsiteX2" fmla="*/ 1231900 w 2667000"/>
                <a:gd name="connsiteY2" fmla="*/ 3359150 h 3359150"/>
                <a:gd name="connsiteX3" fmla="*/ 0 w 2667000"/>
                <a:gd name="connsiteY3" fmla="*/ 2590800 h 3359150"/>
                <a:gd name="connsiteX4" fmla="*/ 0 w 2667000"/>
                <a:gd name="connsiteY4" fmla="*/ 0 h 3359150"/>
                <a:gd name="connsiteX0" fmla="*/ 0 w 1562100"/>
                <a:gd name="connsiteY0" fmla="*/ 0 h 3359150"/>
                <a:gd name="connsiteX1" fmla="*/ 1562100 w 1562100"/>
                <a:gd name="connsiteY1" fmla="*/ 2114550 h 3359150"/>
                <a:gd name="connsiteX2" fmla="*/ 1231900 w 1562100"/>
                <a:gd name="connsiteY2" fmla="*/ 3359150 h 3359150"/>
                <a:gd name="connsiteX3" fmla="*/ 0 w 1562100"/>
                <a:gd name="connsiteY3" fmla="*/ 2590800 h 3359150"/>
                <a:gd name="connsiteX4" fmla="*/ 0 w 1562100"/>
                <a:gd name="connsiteY4" fmla="*/ 0 h 3359150"/>
                <a:gd name="connsiteX0" fmla="*/ 0 w 1625600"/>
                <a:gd name="connsiteY0" fmla="*/ 0 h 3359150"/>
                <a:gd name="connsiteX1" fmla="*/ 1625600 w 1625600"/>
                <a:gd name="connsiteY1" fmla="*/ 2025650 h 3359150"/>
                <a:gd name="connsiteX2" fmla="*/ 1231900 w 1625600"/>
                <a:gd name="connsiteY2" fmla="*/ 3359150 h 3359150"/>
                <a:gd name="connsiteX3" fmla="*/ 0 w 1625600"/>
                <a:gd name="connsiteY3" fmla="*/ 2590800 h 3359150"/>
                <a:gd name="connsiteX4" fmla="*/ 0 w 1625600"/>
                <a:gd name="connsiteY4" fmla="*/ 0 h 335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5600" h="3359150">
                  <a:moveTo>
                    <a:pt x="0" y="0"/>
                  </a:moveTo>
                  <a:lnTo>
                    <a:pt x="1625600" y="2025650"/>
                  </a:lnTo>
                  <a:lnTo>
                    <a:pt x="1231900" y="3359150"/>
                  </a:lnTo>
                  <a:lnTo>
                    <a:pt x="0" y="259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8F0E4B-CE67-4875-8236-8A75E43CC145}"/>
                </a:ext>
              </a:extLst>
            </p:cNvPr>
            <p:cNvSpPr/>
            <p:nvPr/>
          </p:nvSpPr>
          <p:spPr>
            <a:xfrm>
              <a:off x="-1021898" y="6844749"/>
              <a:ext cx="2609646" cy="157535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4BA34CE-EB01-4030-9E5C-9364A595A4D5}"/>
                </a:ext>
              </a:extLst>
            </p:cNvPr>
            <p:cNvSpPr/>
            <p:nvPr/>
          </p:nvSpPr>
          <p:spPr>
            <a:xfrm>
              <a:off x="2780731" y="6381410"/>
              <a:ext cx="4960373" cy="111201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6F93A1AC-C2AD-4281-BFB5-EE815B44A302}"/>
                </a:ext>
              </a:extLst>
            </p:cNvPr>
            <p:cNvSpPr/>
            <p:nvPr/>
          </p:nvSpPr>
          <p:spPr>
            <a:xfrm rot="5400000">
              <a:off x="7502400" y="6620832"/>
              <a:ext cx="1112013" cy="640896"/>
            </a:xfrm>
            <a:prstGeom prst="triangle">
              <a:avLst/>
            </a:prstGeom>
            <a:solidFill>
              <a:schemeClr val="accent4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FA27BA4-0F2A-462D-A722-C719F5530E79}"/>
              </a:ext>
            </a:extLst>
          </p:cNvPr>
          <p:cNvSpPr txBox="1"/>
          <p:nvPr/>
        </p:nvSpPr>
        <p:spPr>
          <a:xfrm flipH="1">
            <a:off x="3392709" y="3269034"/>
            <a:ext cx="3852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+mj-lt"/>
              </a:rPr>
              <a:t>Id</a:t>
            </a:r>
            <a:endParaRPr lang="uk-UA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B9C64E-1357-4BBA-B84A-E7435516E907}"/>
              </a:ext>
            </a:extLst>
          </p:cNvPr>
          <p:cNvSpPr txBox="1"/>
          <p:nvPr/>
        </p:nvSpPr>
        <p:spPr>
          <a:xfrm flipH="1">
            <a:off x="8961307" y="3314700"/>
            <a:ext cx="6424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</a:rPr>
              <a:t>Наш идентификатор в базе данных</a:t>
            </a:r>
            <a:endParaRPr lang="uk-UA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523FAB-3C3E-4151-9759-905476EAC5EE}"/>
              </a:ext>
            </a:extLst>
          </p:cNvPr>
          <p:cNvSpPr txBox="1"/>
          <p:nvPr/>
        </p:nvSpPr>
        <p:spPr>
          <a:xfrm flipH="1">
            <a:off x="3392709" y="4390225"/>
            <a:ext cx="3852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+mj-lt"/>
              </a:rPr>
              <a:t>Title</a:t>
            </a:r>
            <a:endParaRPr lang="uk-UA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4018B8E-2985-41DF-A50F-01F2B8AF9CC4}"/>
              </a:ext>
            </a:extLst>
          </p:cNvPr>
          <p:cNvSpPr txBox="1"/>
          <p:nvPr/>
        </p:nvSpPr>
        <p:spPr>
          <a:xfrm flipH="1">
            <a:off x="3392709" y="5502238"/>
            <a:ext cx="3852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+mj-lt"/>
              </a:rPr>
              <a:t>Description</a:t>
            </a:r>
            <a:endParaRPr lang="uk-UA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77A3CB-643D-4866-BBE2-494D60AF19EA}"/>
              </a:ext>
            </a:extLst>
          </p:cNvPr>
          <p:cNvSpPr txBox="1"/>
          <p:nvPr/>
        </p:nvSpPr>
        <p:spPr>
          <a:xfrm flipH="1">
            <a:off x="3392709" y="6614251"/>
            <a:ext cx="3852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+mj-lt"/>
              </a:rPr>
              <a:t>Date</a:t>
            </a:r>
            <a:endParaRPr lang="uk-UA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CB390A4-DE78-4F14-BBB0-CEC379021752}"/>
              </a:ext>
            </a:extLst>
          </p:cNvPr>
          <p:cNvSpPr txBox="1"/>
          <p:nvPr/>
        </p:nvSpPr>
        <p:spPr>
          <a:xfrm flipH="1">
            <a:off x="8961307" y="4453235"/>
            <a:ext cx="6424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</a:rPr>
              <a:t>Заголовок статьи</a:t>
            </a:r>
            <a:endParaRPr lang="uk-UA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1B7633-B62A-45C8-A850-C246A060CDA5}"/>
              </a:ext>
            </a:extLst>
          </p:cNvPr>
          <p:cNvSpPr txBox="1"/>
          <p:nvPr/>
        </p:nvSpPr>
        <p:spPr>
          <a:xfrm flipH="1">
            <a:off x="8961307" y="5596235"/>
            <a:ext cx="6424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</a:rPr>
              <a:t>Описание данной статьи</a:t>
            </a:r>
            <a:endParaRPr lang="uk-UA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340FF6-7B29-454D-AAAE-BCB00DF04FD4}"/>
              </a:ext>
            </a:extLst>
          </p:cNvPr>
          <p:cNvSpPr txBox="1"/>
          <p:nvPr/>
        </p:nvSpPr>
        <p:spPr>
          <a:xfrm flipH="1">
            <a:off x="8961307" y="6663035"/>
            <a:ext cx="6424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</a:rPr>
              <a:t>Дата публикации статьи</a:t>
            </a:r>
            <a:endParaRPr lang="uk-UA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Freeform 439">
            <a:extLst>
              <a:ext uri="{FF2B5EF4-FFF2-40B4-BE49-F238E27FC236}">
                <a16:creationId xmlns:a16="http://schemas.microsoft.com/office/drawing/2014/main" id="{91A68686-0F5C-4C8B-B089-76E1BAEC3160}"/>
              </a:ext>
            </a:extLst>
          </p:cNvPr>
          <p:cNvSpPr>
            <a:spLocks noEditPoints="1"/>
          </p:cNvSpPr>
          <p:nvPr/>
        </p:nvSpPr>
        <p:spPr bwMode="auto">
          <a:xfrm>
            <a:off x="403295" y="5696554"/>
            <a:ext cx="721038" cy="721038"/>
          </a:xfrm>
          <a:custGeom>
            <a:avLst/>
            <a:gdLst>
              <a:gd name="T0" fmla="*/ 168 w 176"/>
              <a:gd name="T1" fmla="*/ 144 h 176"/>
              <a:gd name="T2" fmla="*/ 8 w 176"/>
              <a:gd name="T3" fmla="*/ 144 h 176"/>
              <a:gd name="T4" fmla="*/ 0 w 176"/>
              <a:gd name="T5" fmla="*/ 152 h 176"/>
              <a:gd name="T6" fmla="*/ 0 w 176"/>
              <a:gd name="T7" fmla="*/ 168 h 176"/>
              <a:gd name="T8" fmla="*/ 8 w 176"/>
              <a:gd name="T9" fmla="*/ 176 h 176"/>
              <a:gd name="T10" fmla="*/ 168 w 176"/>
              <a:gd name="T11" fmla="*/ 176 h 176"/>
              <a:gd name="T12" fmla="*/ 176 w 176"/>
              <a:gd name="T13" fmla="*/ 168 h 176"/>
              <a:gd name="T14" fmla="*/ 176 w 176"/>
              <a:gd name="T15" fmla="*/ 152 h 176"/>
              <a:gd name="T16" fmla="*/ 168 w 176"/>
              <a:gd name="T17" fmla="*/ 144 h 176"/>
              <a:gd name="T18" fmla="*/ 168 w 176"/>
              <a:gd name="T19" fmla="*/ 168 h 176"/>
              <a:gd name="T20" fmla="*/ 8 w 176"/>
              <a:gd name="T21" fmla="*/ 168 h 176"/>
              <a:gd name="T22" fmla="*/ 8 w 176"/>
              <a:gd name="T23" fmla="*/ 152 h 176"/>
              <a:gd name="T24" fmla="*/ 168 w 176"/>
              <a:gd name="T25" fmla="*/ 152 h 176"/>
              <a:gd name="T26" fmla="*/ 168 w 176"/>
              <a:gd name="T27" fmla="*/ 168 h 176"/>
              <a:gd name="T28" fmla="*/ 168 w 176"/>
              <a:gd name="T29" fmla="*/ 0 h 176"/>
              <a:gd name="T30" fmla="*/ 8 w 176"/>
              <a:gd name="T31" fmla="*/ 0 h 176"/>
              <a:gd name="T32" fmla="*/ 0 w 176"/>
              <a:gd name="T33" fmla="*/ 8 h 176"/>
              <a:gd name="T34" fmla="*/ 0 w 176"/>
              <a:gd name="T35" fmla="*/ 24 h 176"/>
              <a:gd name="T36" fmla="*/ 8 w 176"/>
              <a:gd name="T37" fmla="*/ 32 h 176"/>
              <a:gd name="T38" fmla="*/ 168 w 176"/>
              <a:gd name="T39" fmla="*/ 32 h 176"/>
              <a:gd name="T40" fmla="*/ 176 w 176"/>
              <a:gd name="T41" fmla="*/ 24 h 176"/>
              <a:gd name="T42" fmla="*/ 176 w 176"/>
              <a:gd name="T43" fmla="*/ 8 h 176"/>
              <a:gd name="T44" fmla="*/ 168 w 176"/>
              <a:gd name="T45" fmla="*/ 0 h 176"/>
              <a:gd name="T46" fmla="*/ 168 w 176"/>
              <a:gd name="T47" fmla="*/ 24 h 176"/>
              <a:gd name="T48" fmla="*/ 8 w 176"/>
              <a:gd name="T49" fmla="*/ 24 h 176"/>
              <a:gd name="T50" fmla="*/ 8 w 176"/>
              <a:gd name="T51" fmla="*/ 8 h 176"/>
              <a:gd name="T52" fmla="*/ 168 w 176"/>
              <a:gd name="T53" fmla="*/ 8 h 176"/>
              <a:gd name="T54" fmla="*/ 168 w 176"/>
              <a:gd name="T55" fmla="*/ 24 h 176"/>
              <a:gd name="T56" fmla="*/ 168 w 176"/>
              <a:gd name="T57" fmla="*/ 48 h 176"/>
              <a:gd name="T58" fmla="*/ 8 w 176"/>
              <a:gd name="T59" fmla="*/ 48 h 176"/>
              <a:gd name="T60" fmla="*/ 0 w 176"/>
              <a:gd name="T61" fmla="*/ 56 h 176"/>
              <a:gd name="T62" fmla="*/ 0 w 176"/>
              <a:gd name="T63" fmla="*/ 72 h 176"/>
              <a:gd name="T64" fmla="*/ 8 w 176"/>
              <a:gd name="T65" fmla="*/ 80 h 176"/>
              <a:gd name="T66" fmla="*/ 168 w 176"/>
              <a:gd name="T67" fmla="*/ 80 h 176"/>
              <a:gd name="T68" fmla="*/ 176 w 176"/>
              <a:gd name="T69" fmla="*/ 72 h 176"/>
              <a:gd name="T70" fmla="*/ 176 w 176"/>
              <a:gd name="T71" fmla="*/ 56 h 176"/>
              <a:gd name="T72" fmla="*/ 168 w 176"/>
              <a:gd name="T73" fmla="*/ 48 h 176"/>
              <a:gd name="T74" fmla="*/ 168 w 176"/>
              <a:gd name="T75" fmla="*/ 72 h 176"/>
              <a:gd name="T76" fmla="*/ 8 w 176"/>
              <a:gd name="T77" fmla="*/ 72 h 176"/>
              <a:gd name="T78" fmla="*/ 8 w 176"/>
              <a:gd name="T79" fmla="*/ 56 h 176"/>
              <a:gd name="T80" fmla="*/ 168 w 176"/>
              <a:gd name="T81" fmla="*/ 56 h 176"/>
              <a:gd name="T82" fmla="*/ 168 w 176"/>
              <a:gd name="T83" fmla="*/ 72 h 176"/>
              <a:gd name="T84" fmla="*/ 168 w 176"/>
              <a:gd name="T85" fmla="*/ 96 h 176"/>
              <a:gd name="T86" fmla="*/ 8 w 176"/>
              <a:gd name="T87" fmla="*/ 96 h 176"/>
              <a:gd name="T88" fmla="*/ 0 w 176"/>
              <a:gd name="T89" fmla="*/ 104 h 176"/>
              <a:gd name="T90" fmla="*/ 0 w 176"/>
              <a:gd name="T91" fmla="*/ 120 h 176"/>
              <a:gd name="T92" fmla="*/ 8 w 176"/>
              <a:gd name="T93" fmla="*/ 128 h 176"/>
              <a:gd name="T94" fmla="*/ 168 w 176"/>
              <a:gd name="T95" fmla="*/ 128 h 176"/>
              <a:gd name="T96" fmla="*/ 176 w 176"/>
              <a:gd name="T97" fmla="*/ 120 h 176"/>
              <a:gd name="T98" fmla="*/ 176 w 176"/>
              <a:gd name="T99" fmla="*/ 104 h 176"/>
              <a:gd name="T100" fmla="*/ 168 w 176"/>
              <a:gd name="T101" fmla="*/ 96 h 176"/>
              <a:gd name="T102" fmla="*/ 168 w 176"/>
              <a:gd name="T103" fmla="*/ 120 h 176"/>
              <a:gd name="T104" fmla="*/ 8 w 176"/>
              <a:gd name="T105" fmla="*/ 120 h 176"/>
              <a:gd name="T106" fmla="*/ 8 w 176"/>
              <a:gd name="T107" fmla="*/ 104 h 176"/>
              <a:gd name="T108" fmla="*/ 168 w 176"/>
              <a:gd name="T109" fmla="*/ 104 h 176"/>
              <a:gd name="T110" fmla="*/ 168 w 176"/>
              <a:gd name="T111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6" h="176">
                <a:moveTo>
                  <a:pt x="168" y="144"/>
                </a:moveTo>
                <a:cubicBezTo>
                  <a:pt x="8" y="144"/>
                  <a:pt x="8" y="144"/>
                  <a:pt x="8" y="144"/>
                </a:cubicBezTo>
                <a:cubicBezTo>
                  <a:pt x="4" y="144"/>
                  <a:pt x="0" y="148"/>
                  <a:pt x="0" y="152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172"/>
                  <a:pt x="4" y="176"/>
                  <a:pt x="8" y="176"/>
                </a:cubicBezTo>
                <a:cubicBezTo>
                  <a:pt x="168" y="176"/>
                  <a:pt x="168" y="176"/>
                  <a:pt x="168" y="176"/>
                </a:cubicBezTo>
                <a:cubicBezTo>
                  <a:pt x="172" y="176"/>
                  <a:pt x="176" y="172"/>
                  <a:pt x="176" y="168"/>
                </a:cubicBezTo>
                <a:cubicBezTo>
                  <a:pt x="176" y="152"/>
                  <a:pt x="176" y="152"/>
                  <a:pt x="176" y="152"/>
                </a:cubicBezTo>
                <a:cubicBezTo>
                  <a:pt x="176" y="148"/>
                  <a:pt x="172" y="144"/>
                  <a:pt x="168" y="144"/>
                </a:cubicBezTo>
                <a:moveTo>
                  <a:pt x="168" y="168"/>
                </a:moveTo>
                <a:cubicBezTo>
                  <a:pt x="8" y="168"/>
                  <a:pt x="8" y="168"/>
                  <a:pt x="8" y="168"/>
                </a:cubicBezTo>
                <a:cubicBezTo>
                  <a:pt x="8" y="152"/>
                  <a:pt x="8" y="152"/>
                  <a:pt x="8" y="152"/>
                </a:cubicBezTo>
                <a:cubicBezTo>
                  <a:pt x="168" y="152"/>
                  <a:pt x="168" y="152"/>
                  <a:pt x="168" y="152"/>
                </a:cubicBezTo>
                <a:lnTo>
                  <a:pt x="168" y="168"/>
                </a:lnTo>
                <a:close/>
                <a:moveTo>
                  <a:pt x="16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8"/>
                  <a:pt x="176" y="8"/>
                  <a:pt x="176" y="8"/>
                </a:cubicBezTo>
                <a:cubicBezTo>
                  <a:pt x="176" y="4"/>
                  <a:pt x="172" y="0"/>
                  <a:pt x="168" y="0"/>
                </a:cubicBezTo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8"/>
                  <a:pt x="8" y="8"/>
                  <a:pt x="8" y="8"/>
                </a:cubicBezTo>
                <a:cubicBezTo>
                  <a:pt x="168" y="8"/>
                  <a:pt x="168" y="8"/>
                  <a:pt x="168" y="8"/>
                </a:cubicBezTo>
                <a:lnTo>
                  <a:pt x="168" y="24"/>
                </a:lnTo>
                <a:close/>
                <a:moveTo>
                  <a:pt x="168" y="48"/>
                </a:moveTo>
                <a:cubicBezTo>
                  <a:pt x="8" y="48"/>
                  <a:pt x="8" y="48"/>
                  <a:pt x="8" y="48"/>
                </a:cubicBezTo>
                <a:cubicBezTo>
                  <a:pt x="4" y="48"/>
                  <a:pt x="0" y="52"/>
                  <a:pt x="0" y="56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6"/>
                  <a:pt x="4" y="80"/>
                  <a:pt x="8" y="80"/>
                </a:cubicBezTo>
                <a:cubicBezTo>
                  <a:pt x="168" y="80"/>
                  <a:pt x="168" y="80"/>
                  <a:pt x="168" y="80"/>
                </a:cubicBezTo>
                <a:cubicBezTo>
                  <a:pt x="172" y="80"/>
                  <a:pt x="176" y="76"/>
                  <a:pt x="176" y="72"/>
                </a:cubicBezTo>
                <a:cubicBezTo>
                  <a:pt x="176" y="56"/>
                  <a:pt x="176" y="56"/>
                  <a:pt x="176" y="56"/>
                </a:cubicBezTo>
                <a:cubicBezTo>
                  <a:pt x="176" y="52"/>
                  <a:pt x="172" y="48"/>
                  <a:pt x="168" y="48"/>
                </a:cubicBezTo>
                <a:moveTo>
                  <a:pt x="168" y="72"/>
                </a:moveTo>
                <a:cubicBezTo>
                  <a:pt x="8" y="72"/>
                  <a:pt x="8" y="72"/>
                  <a:pt x="8" y="72"/>
                </a:cubicBezTo>
                <a:cubicBezTo>
                  <a:pt x="8" y="56"/>
                  <a:pt x="8" y="56"/>
                  <a:pt x="8" y="56"/>
                </a:cubicBezTo>
                <a:cubicBezTo>
                  <a:pt x="168" y="56"/>
                  <a:pt x="168" y="56"/>
                  <a:pt x="168" y="56"/>
                </a:cubicBezTo>
                <a:lnTo>
                  <a:pt x="168" y="72"/>
                </a:lnTo>
                <a:close/>
                <a:moveTo>
                  <a:pt x="168" y="96"/>
                </a:moveTo>
                <a:cubicBezTo>
                  <a:pt x="8" y="96"/>
                  <a:pt x="8" y="96"/>
                  <a:pt x="8" y="96"/>
                </a:cubicBezTo>
                <a:cubicBezTo>
                  <a:pt x="4" y="96"/>
                  <a:pt x="0" y="100"/>
                  <a:pt x="0" y="104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4"/>
                  <a:pt x="4" y="128"/>
                  <a:pt x="8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2" y="128"/>
                  <a:pt x="176" y="124"/>
                  <a:pt x="176" y="120"/>
                </a:cubicBezTo>
                <a:cubicBezTo>
                  <a:pt x="176" y="104"/>
                  <a:pt x="176" y="104"/>
                  <a:pt x="176" y="104"/>
                </a:cubicBezTo>
                <a:cubicBezTo>
                  <a:pt x="176" y="100"/>
                  <a:pt x="172" y="96"/>
                  <a:pt x="168" y="96"/>
                </a:cubicBezTo>
                <a:moveTo>
                  <a:pt x="168" y="120"/>
                </a:moveTo>
                <a:cubicBezTo>
                  <a:pt x="8" y="120"/>
                  <a:pt x="8" y="120"/>
                  <a:pt x="8" y="120"/>
                </a:cubicBezTo>
                <a:cubicBezTo>
                  <a:pt x="8" y="104"/>
                  <a:pt x="8" y="104"/>
                  <a:pt x="8" y="104"/>
                </a:cubicBezTo>
                <a:cubicBezTo>
                  <a:pt x="168" y="104"/>
                  <a:pt x="168" y="104"/>
                  <a:pt x="168" y="104"/>
                </a:cubicBezTo>
                <a:lnTo>
                  <a:pt x="168" y="1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FB95608-84DF-47E1-9E3C-6D8C87D6A7AE}"/>
              </a:ext>
            </a:extLst>
          </p:cNvPr>
          <p:cNvSpPr txBox="1"/>
          <p:nvPr/>
        </p:nvSpPr>
        <p:spPr>
          <a:xfrm>
            <a:off x="7024618" y="3308990"/>
            <a:ext cx="1164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01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26EC1CE-0A1F-456C-ADB2-4C76706EC2FA}"/>
              </a:ext>
            </a:extLst>
          </p:cNvPr>
          <p:cNvSpPr txBox="1"/>
          <p:nvPr/>
        </p:nvSpPr>
        <p:spPr>
          <a:xfrm>
            <a:off x="7024618" y="4424864"/>
            <a:ext cx="1164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02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CEDC4B-6A69-4A29-9D57-6CDA4A87D2E9}"/>
              </a:ext>
            </a:extLst>
          </p:cNvPr>
          <p:cNvSpPr txBox="1"/>
          <p:nvPr/>
        </p:nvSpPr>
        <p:spPr>
          <a:xfrm>
            <a:off x="7024618" y="5527161"/>
            <a:ext cx="1164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03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515EFF-2D20-4710-8846-24FEEF0CD7B9}"/>
              </a:ext>
            </a:extLst>
          </p:cNvPr>
          <p:cNvSpPr txBox="1"/>
          <p:nvPr/>
        </p:nvSpPr>
        <p:spPr>
          <a:xfrm>
            <a:off x="7024618" y="6645029"/>
            <a:ext cx="1164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04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515EFF-2D20-4710-8846-24FEEF0CD7B9}"/>
              </a:ext>
            </a:extLst>
          </p:cNvPr>
          <p:cNvSpPr txBox="1"/>
          <p:nvPr/>
        </p:nvSpPr>
        <p:spPr>
          <a:xfrm>
            <a:off x="7010400" y="7734300"/>
            <a:ext cx="1164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+mj-lt"/>
              </a:rPr>
              <a:t>05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77A3CB-643D-4866-BBE2-494D60AF19EA}"/>
              </a:ext>
            </a:extLst>
          </p:cNvPr>
          <p:cNvSpPr txBox="1"/>
          <p:nvPr/>
        </p:nvSpPr>
        <p:spPr>
          <a:xfrm flipH="1">
            <a:off x="3386355" y="7697569"/>
            <a:ext cx="3852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+mj-lt"/>
              </a:rPr>
              <a:t>User</a:t>
            </a:r>
            <a:endParaRPr lang="uk-UA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6340FF6-7B29-454D-AAAE-BCB00DF04FD4}"/>
              </a:ext>
            </a:extLst>
          </p:cNvPr>
          <p:cNvSpPr txBox="1"/>
          <p:nvPr/>
        </p:nvSpPr>
        <p:spPr>
          <a:xfrm flipH="1">
            <a:off x="8968112" y="7658100"/>
            <a:ext cx="6424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</a:rPr>
              <a:t>Пользователь, который опубликовал данную статью</a:t>
            </a:r>
            <a:endParaRPr lang="uk-UA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Freeform 94">
            <a:extLst>
              <a:ext uri="{FF2B5EF4-FFF2-40B4-BE49-F238E27FC236}">
                <a16:creationId xmlns:a16="http://schemas.microsoft.com/office/drawing/2014/main" id="{DF42EE82-B355-45E2-A524-9C6CC0390B56}"/>
              </a:ext>
            </a:extLst>
          </p:cNvPr>
          <p:cNvSpPr>
            <a:spLocks noEditPoints="1"/>
          </p:cNvSpPr>
          <p:nvPr/>
        </p:nvSpPr>
        <p:spPr bwMode="auto">
          <a:xfrm>
            <a:off x="432313" y="2585893"/>
            <a:ext cx="723097" cy="723097"/>
          </a:xfrm>
          <a:custGeom>
            <a:avLst/>
            <a:gdLst>
              <a:gd name="T0" fmla="*/ 58 w 178"/>
              <a:gd name="T1" fmla="*/ 42 h 178"/>
              <a:gd name="T2" fmla="*/ 42 w 178"/>
              <a:gd name="T3" fmla="*/ 58 h 178"/>
              <a:gd name="T4" fmla="*/ 58 w 178"/>
              <a:gd name="T5" fmla="*/ 74 h 178"/>
              <a:gd name="T6" fmla="*/ 74 w 178"/>
              <a:gd name="T7" fmla="*/ 58 h 178"/>
              <a:gd name="T8" fmla="*/ 58 w 178"/>
              <a:gd name="T9" fmla="*/ 42 h 178"/>
              <a:gd name="T10" fmla="*/ 58 w 178"/>
              <a:gd name="T11" fmla="*/ 66 h 178"/>
              <a:gd name="T12" fmla="*/ 50 w 178"/>
              <a:gd name="T13" fmla="*/ 58 h 178"/>
              <a:gd name="T14" fmla="*/ 58 w 178"/>
              <a:gd name="T15" fmla="*/ 50 h 178"/>
              <a:gd name="T16" fmla="*/ 66 w 178"/>
              <a:gd name="T17" fmla="*/ 58 h 178"/>
              <a:gd name="T18" fmla="*/ 58 w 178"/>
              <a:gd name="T19" fmla="*/ 66 h 178"/>
              <a:gd name="T20" fmla="*/ 177 w 178"/>
              <a:gd name="T21" fmla="*/ 139 h 178"/>
              <a:gd name="T22" fmla="*/ 122 w 178"/>
              <a:gd name="T23" fmla="*/ 84 h 178"/>
              <a:gd name="T24" fmla="*/ 125 w 178"/>
              <a:gd name="T25" fmla="*/ 80 h 178"/>
              <a:gd name="T26" fmla="*/ 125 w 178"/>
              <a:gd name="T27" fmla="*/ 57 h 178"/>
              <a:gd name="T28" fmla="*/ 74 w 178"/>
              <a:gd name="T29" fmla="*/ 7 h 178"/>
              <a:gd name="T30" fmla="*/ 52 w 178"/>
              <a:gd name="T31" fmla="*/ 7 h 178"/>
              <a:gd name="T32" fmla="*/ 7 w 178"/>
              <a:gd name="T33" fmla="*/ 52 h 178"/>
              <a:gd name="T34" fmla="*/ 7 w 178"/>
              <a:gd name="T35" fmla="*/ 74 h 178"/>
              <a:gd name="T36" fmla="*/ 57 w 178"/>
              <a:gd name="T37" fmla="*/ 125 h 178"/>
              <a:gd name="T38" fmla="*/ 80 w 178"/>
              <a:gd name="T39" fmla="*/ 125 h 178"/>
              <a:gd name="T40" fmla="*/ 84 w 178"/>
              <a:gd name="T41" fmla="*/ 121 h 178"/>
              <a:gd name="T42" fmla="*/ 107 w 178"/>
              <a:gd name="T43" fmla="*/ 145 h 178"/>
              <a:gd name="T44" fmla="*/ 110 w 178"/>
              <a:gd name="T45" fmla="*/ 146 h 178"/>
              <a:gd name="T46" fmla="*/ 122 w 178"/>
              <a:gd name="T47" fmla="*/ 146 h 178"/>
              <a:gd name="T48" fmla="*/ 122 w 178"/>
              <a:gd name="T49" fmla="*/ 158 h 178"/>
              <a:gd name="T50" fmla="*/ 126 w 178"/>
              <a:gd name="T51" fmla="*/ 162 h 178"/>
              <a:gd name="T52" fmla="*/ 138 w 178"/>
              <a:gd name="T53" fmla="*/ 162 h 178"/>
              <a:gd name="T54" fmla="*/ 138 w 178"/>
              <a:gd name="T55" fmla="*/ 174 h 178"/>
              <a:gd name="T56" fmla="*/ 142 w 178"/>
              <a:gd name="T57" fmla="*/ 178 h 178"/>
              <a:gd name="T58" fmla="*/ 174 w 178"/>
              <a:gd name="T59" fmla="*/ 178 h 178"/>
              <a:gd name="T60" fmla="*/ 178 w 178"/>
              <a:gd name="T61" fmla="*/ 174 h 178"/>
              <a:gd name="T62" fmla="*/ 178 w 178"/>
              <a:gd name="T63" fmla="*/ 142 h 178"/>
              <a:gd name="T64" fmla="*/ 177 w 178"/>
              <a:gd name="T65" fmla="*/ 139 h 178"/>
              <a:gd name="T66" fmla="*/ 170 w 178"/>
              <a:gd name="T67" fmla="*/ 170 h 178"/>
              <a:gd name="T68" fmla="*/ 146 w 178"/>
              <a:gd name="T69" fmla="*/ 170 h 178"/>
              <a:gd name="T70" fmla="*/ 146 w 178"/>
              <a:gd name="T71" fmla="*/ 158 h 178"/>
              <a:gd name="T72" fmla="*/ 142 w 178"/>
              <a:gd name="T73" fmla="*/ 154 h 178"/>
              <a:gd name="T74" fmla="*/ 130 w 178"/>
              <a:gd name="T75" fmla="*/ 154 h 178"/>
              <a:gd name="T76" fmla="*/ 130 w 178"/>
              <a:gd name="T77" fmla="*/ 142 h 178"/>
              <a:gd name="T78" fmla="*/ 126 w 178"/>
              <a:gd name="T79" fmla="*/ 138 h 178"/>
              <a:gd name="T80" fmla="*/ 112 w 178"/>
              <a:gd name="T81" fmla="*/ 138 h 178"/>
              <a:gd name="T82" fmla="*/ 87 w 178"/>
              <a:gd name="T83" fmla="*/ 113 h 178"/>
              <a:gd name="T84" fmla="*/ 84 w 178"/>
              <a:gd name="T85" fmla="*/ 112 h 178"/>
              <a:gd name="T86" fmla="*/ 81 w 178"/>
              <a:gd name="T87" fmla="*/ 113 h 178"/>
              <a:gd name="T88" fmla="*/ 74 w 178"/>
              <a:gd name="T89" fmla="*/ 120 h 178"/>
              <a:gd name="T90" fmla="*/ 63 w 178"/>
              <a:gd name="T91" fmla="*/ 120 h 178"/>
              <a:gd name="T92" fmla="*/ 12 w 178"/>
              <a:gd name="T93" fmla="*/ 69 h 178"/>
              <a:gd name="T94" fmla="*/ 12 w 178"/>
              <a:gd name="T95" fmla="*/ 57 h 178"/>
              <a:gd name="T96" fmla="*/ 57 w 178"/>
              <a:gd name="T97" fmla="*/ 12 h 178"/>
              <a:gd name="T98" fmla="*/ 69 w 178"/>
              <a:gd name="T99" fmla="*/ 12 h 178"/>
              <a:gd name="T100" fmla="*/ 120 w 178"/>
              <a:gd name="T101" fmla="*/ 63 h 178"/>
              <a:gd name="T102" fmla="*/ 120 w 178"/>
              <a:gd name="T103" fmla="*/ 74 h 178"/>
              <a:gd name="T104" fmla="*/ 113 w 178"/>
              <a:gd name="T105" fmla="*/ 81 h 178"/>
              <a:gd name="T106" fmla="*/ 112 w 178"/>
              <a:gd name="T107" fmla="*/ 84 h 178"/>
              <a:gd name="T108" fmla="*/ 113 w 178"/>
              <a:gd name="T109" fmla="*/ 87 h 178"/>
              <a:gd name="T110" fmla="*/ 170 w 178"/>
              <a:gd name="T111" fmla="*/ 144 h 178"/>
              <a:gd name="T112" fmla="*/ 170 w 178"/>
              <a:gd name="T113" fmla="*/ 170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8" h="178">
                <a:moveTo>
                  <a:pt x="58" y="42"/>
                </a:moveTo>
                <a:cubicBezTo>
                  <a:pt x="49" y="42"/>
                  <a:pt x="42" y="49"/>
                  <a:pt x="42" y="58"/>
                </a:cubicBezTo>
                <a:cubicBezTo>
                  <a:pt x="42" y="67"/>
                  <a:pt x="49" y="74"/>
                  <a:pt x="58" y="74"/>
                </a:cubicBezTo>
                <a:cubicBezTo>
                  <a:pt x="67" y="74"/>
                  <a:pt x="74" y="67"/>
                  <a:pt x="74" y="58"/>
                </a:cubicBezTo>
                <a:cubicBezTo>
                  <a:pt x="74" y="49"/>
                  <a:pt x="67" y="42"/>
                  <a:pt x="58" y="42"/>
                </a:cubicBezTo>
                <a:moveTo>
                  <a:pt x="58" y="66"/>
                </a:moveTo>
                <a:cubicBezTo>
                  <a:pt x="54" y="66"/>
                  <a:pt x="50" y="62"/>
                  <a:pt x="50" y="58"/>
                </a:cubicBezTo>
                <a:cubicBezTo>
                  <a:pt x="50" y="54"/>
                  <a:pt x="54" y="50"/>
                  <a:pt x="58" y="50"/>
                </a:cubicBezTo>
                <a:cubicBezTo>
                  <a:pt x="62" y="50"/>
                  <a:pt x="66" y="54"/>
                  <a:pt x="66" y="58"/>
                </a:cubicBezTo>
                <a:cubicBezTo>
                  <a:pt x="66" y="62"/>
                  <a:pt x="62" y="66"/>
                  <a:pt x="58" y="66"/>
                </a:cubicBezTo>
                <a:moveTo>
                  <a:pt x="177" y="139"/>
                </a:moveTo>
                <a:cubicBezTo>
                  <a:pt x="122" y="84"/>
                  <a:pt x="122" y="84"/>
                  <a:pt x="122" y="84"/>
                </a:cubicBezTo>
                <a:cubicBezTo>
                  <a:pt x="125" y="80"/>
                  <a:pt x="125" y="80"/>
                  <a:pt x="125" y="80"/>
                </a:cubicBezTo>
                <a:cubicBezTo>
                  <a:pt x="132" y="74"/>
                  <a:pt x="132" y="64"/>
                  <a:pt x="125" y="57"/>
                </a:cubicBezTo>
                <a:cubicBezTo>
                  <a:pt x="74" y="7"/>
                  <a:pt x="74" y="7"/>
                  <a:pt x="74" y="7"/>
                </a:cubicBezTo>
                <a:cubicBezTo>
                  <a:pt x="68" y="0"/>
                  <a:pt x="58" y="0"/>
                  <a:pt x="52" y="7"/>
                </a:cubicBezTo>
                <a:cubicBezTo>
                  <a:pt x="7" y="52"/>
                  <a:pt x="7" y="52"/>
                  <a:pt x="7" y="52"/>
                </a:cubicBezTo>
                <a:cubicBezTo>
                  <a:pt x="0" y="58"/>
                  <a:pt x="0" y="68"/>
                  <a:pt x="7" y="74"/>
                </a:cubicBezTo>
                <a:cubicBezTo>
                  <a:pt x="57" y="125"/>
                  <a:pt x="57" y="125"/>
                  <a:pt x="57" y="125"/>
                </a:cubicBezTo>
                <a:cubicBezTo>
                  <a:pt x="64" y="132"/>
                  <a:pt x="74" y="132"/>
                  <a:pt x="80" y="125"/>
                </a:cubicBezTo>
                <a:cubicBezTo>
                  <a:pt x="84" y="121"/>
                  <a:pt x="84" y="121"/>
                  <a:pt x="84" y="121"/>
                </a:cubicBezTo>
                <a:cubicBezTo>
                  <a:pt x="107" y="145"/>
                  <a:pt x="107" y="145"/>
                  <a:pt x="107" y="145"/>
                </a:cubicBezTo>
                <a:cubicBezTo>
                  <a:pt x="108" y="146"/>
                  <a:pt x="109" y="146"/>
                  <a:pt x="110" y="146"/>
                </a:cubicBezTo>
                <a:cubicBezTo>
                  <a:pt x="122" y="146"/>
                  <a:pt x="122" y="146"/>
                  <a:pt x="122" y="146"/>
                </a:cubicBezTo>
                <a:cubicBezTo>
                  <a:pt x="122" y="158"/>
                  <a:pt x="122" y="158"/>
                  <a:pt x="122" y="158"/>
                </a:cubicBezTo>
                <a:cubicBezTo>
                  <a:pt x="122" y="160"/>
                  <a:pt x="124" y="162"/>
                  <a:pt x="126" y="162"/>
                </a:cubicBezTo>
                <a:cubicBezTo>
                  <a:pt x="138" y="162"/>
                  <a:pt x="138" y="162"/>
                  <a:pt x="138" y="162"/>
                </a:cubicBezTo>
                <a:cubicBezTo>
                  <a:pt x="138" y="174"/>
                  <a:pt x="138" y="174"/>
                  <a:pt x="138" y="174"/>
                </a:cubicBezTo>
                <a:cubicBezTo>
                  <a:pt x="138" y="176"/>
                  <a:pt x="140" y="178"/>
                  <a:pt x="142" y="178"/>
                </a:cubicBezTo>
                <a:cubicBezTo>
                  <a:pt x="174" y="178"/>
                  <a:pt x="174" y="178"/>
                  <a:pt x="174" y="178"/>
                </a:cubicBezTo>
                <a:cubicBezTo>
                  <a:pt x="176" y="178"/>
                  <a:pt x="178" y="176"/>
                  <a:pt x="178" y="174"/>
                </a:cubicBezTo>
                <a:cubicBezTo>
                  <a:pt x="178" y="142"/>
                  <a:pt x="178" y="142"/>
                  <a:pt x="178" y="142"/>
                </a:cubicBezTo>
                <a:cubicBezTo>
                  <a:pt x="178" y="141"/>
                  <a:pt x="178" y="140"/>
                  <a:pt x="177" y="139"/>
                </a:cubicBezTo>
                <a:moveTo>
                  <a:pt x="170" y="170"/>
                </a:moveTo>
                <a:cubicBezTo>
                  <a:pt x="146" y="170"/>
                  <a:pt x="146" y="170"/>
                  <a:pt x="146" y="170"/>
                </a:cubicBezTo>
                <a:cubicBezTo>
                  <a:pt x="146" y="158"/>
                  <a:pt x="146" y="158"/>
                  <a:pt x="146" y="158"/>
                </a:cubicBezTo>
                <a:cubicBezTo>
                  <a:pt x="146" y="156"/>
                  <a:pt x="144" y="154"/>
                  <a:pt x="142" y="154"/>
                </a:cubicBezTo>
                <a:cubicBezTo>
                  <a:pt x="130" y="154"/>
                  <a:pt x="130" y="154"/>
                  <a:pt x="130" y="154"/>
                </a:cubicBezTo>
                <a:cubicBezTo>
                  <a:pt x="130" y="142"/>
                  <a:pt x="130" y="142"/>
                  <a:pt x="130" y="142"/>
                </a:cubicBezTo>
                <a:cubicBezTo>
                  <a:pt x="130" y="140"/>
                  <a:pt x="128" y="138"/>
                  <a:pt x="126" y="138"/>
                </a:cubicBezTo>
                <a:cubicBezTo>
                  <a:pt x="112" y="138"/>
                  <a:pt x="112" y="138"/>
                  <a:pt x="112" y="138"/>
                </a:cubicBezTo>
                <a:cubicBezTo>
                  <a:pt x="87" y="113"/>
                  <a:pt x="87" y="113"/>
                  <a:pt x="87" y="113"/>
                </a:cubicBezTo>
                <a:cubicBezTo>
                  <a:pt x="86" y="112"/>
                  <a:pt x="85" y="112"/>
                  <a:pt x="84" y="112"/>
                </a:cubicBezTo>
                <a:cubicBezTo>
                  <a:pt x="83" y="112"/>
                  <a:pt x="82" y="112"/>
                  <a:pt x="81" y="113"/>
                </a:cubicBezTo>
                <a:cubicBezTo>
                  <a:pt x="74" y="120"/>
                  <a:pt x="74" y="120"/>
                  <a:pt x="74" y="120"/>
                </a:cubicBezTo>
                <a:cubicBezTo>
                  <a:pt x="71" y="123"/>
                  <a:pt x="66" y="123"/>
                  <a:pt x="63" y="120"/>
                </a:cubicBezTo>
                <a:cubicBezTo>
                  <a:pt x="12" y="69"/>
                  <a:pt x="12" y="69"/>
                  <a:pt x="12" y="69"/>
                </a:cubicBezTo>
                <a:cubicBezTo>
                  <a:pt x="9" y="66"/>
                  <a:pt x="9" y="61"/>
                  <a:pt x="12" y="57"/>
                </a:cubicBezTo>
                <a:cubicBezTo>
                  <a:pt x="57" y="12"/>
                  <a:pt x="57" y="12"/>
                  <a:pt x="57" y="12"/>
                </a:cubicBezTo>
                <a:cubicBezTo>
                  <a:pt x="61" y="9"/>
                  <a:pt x="66" y="9"/>
                  <a:pt x="69" y="12"/>
                </a:cubicBezTo>
                <a:cubicBezTo>
                  <a:pt x="120" y="63"/>
                  <a:pt x="120" y="63"/>
                  <a:pt x="120" y="63"/>
                </a:cubicBezTo>
                <a:cubicBezTo>
                  <a:pt x="123" y="66"/>
                  <a:pt x="123" y="71"/>
                  <a:pt x="120" y="74"/>
                </a:cubicBezTo>
                <a:cubicBezTo>
                  <a:pt x="113" y="81"/>
                  <a:pt x="113" y="81"/>
                  <a:pt x="113" y="81"/>
                </a:cubicBezTo>
                <a:cubicBezTo>
                  <a:pt x="112" y="82"/>
                  <a:pt x="112" y="83"/>
                  <a:pt x="112" y="84"/>
                </a:cubicBezTo>
                <a:cubicBezTo>
                  <a:pt x="112" y="85"/>
                  <a:pt x="112" y="86"/>
                  <a:pt x="113" y="87"/>
                </a:cubicBezTo>
                <a:cubicBezTo>
                  <a:pt x="170" y="144"/>
                  <a:pt x="170" y="144"/>
                  <a:pt x="170" y="144"/>
                </a:cubicBezTo>
                <a:lnTo>
                  <a:pt x="170" y="1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8" name="Freeform 176">
            <a:extLst>
              <a:ext uri="{FF2B5EF4-FFF2-40B4-BE49-F238E27FC236}">
                <a16:creationId xmlns:a16="http://schemas.microsoft.com/office/drawing/2014/main" id="{9A4C8123-5145-45D7-8EFF-27C2807AE75A}"/>
              </a:ext>
            </a:extLst>
          </p:cNvPr>
          <p:cNvSpPr>
            <a:spLocks noEditPoints="1"/>
          </p:cNvSpPr>
          <p:nvPr/>
        </p:nvSpPr>
        <p:spPr bwMode="auto">
          <a:xfrm>
            <a:off x="412974" y="4120443"/>
            <a:ext cx="685800" cy="685800"/>
          </a:xfrm>
          <a:custGeom>
            <a:avLst/>
            <a:gdLst>
              <a:gd name="T0" fmla="*/ 152 w 176"/>
              <a:gd name="T1" fmla="*/ 12 h 176"/>
              <a:gd name="T2" fmla="*/ 128 w 176"/>
              <a:gd name="T3" fmla="*/ 12 h 176"/>
              <a:gd name="T4" fmla="*/ 67 w 176"/>
              <a:gd name="T5" fmla="*/ 33 h 176"/>
              <a:gd name="T6" fmla="*/ 0 w 176"/>
              <a:gd name="T7" fmla="*/ 48 h 176"/>
              <a:gd name="T8" fmla="*/ 8 w 176"/>
              <a:gd name="T9" fmla="*/ 112 h 176"/>
              <a:gd name="T10" fmla="*/ 48 w 176"/>
              <a:gd name="T11" fmla="*/ 173 h 176"/>
              <a:gd name="T12" fmla="*/ 52 w 176"/>
              <a:gd name="T13" fmla="*/ 176 h 176"/>
              <a:gd name="T14" fmla="*/ 88 w 176"/>
              <a:gd name="T15" fmla="*/ 172 h 176"/>
              <a:gd name="T16" fmla="*/ 88 w 176"/>
              <a:gd name="T17" fmla="*/ 171 h 176"/>
              <a:gd name="T18" fmla="*/ 128 w 176"/>
              <a:gd name="T19" fmla="*/ 137 h 176"/>
              <a:gd name="T20" fmla="*/ 140 w 176"/>
              <a:gd name="T21" fmla="*/ 152 h 176"/>
              <a:gd name="T22" fmla="*/ 152 w 176"/>
              <a:gd name="T23" fmla="*/ 100 h 176"/>
              <a:gd name="T24" fmla="*/ 152 w 176"/>
              <a:gd name="T25" fmla="*/ 52 h 176"/>
              <a:gd name="T26" fmla="*/ 8 w 176"/>
              <a:gd name="T27" fmla="*/ 88 h 176"/>
              <a:gd name="T28" fmla="*/ 32 w 176"/>
              <a:gd name="T29" fmla="*/ 84 h 176"/>
              <a:gd name="T30" fmla="*/ 8 w 176"/>
              <a:gd name="T31" fmla="*/ 80 h 176"/>
              <a:gd name="T32" fmla="*/ 20 w 176"/>
              <a:gd name="T33" fmla="*/ 72 h 176"/>
              <a:gd name="T34" fmla="*/ 20 w 176"/>
              <a:gd name="T35" fmla="*/ 64 h 176"/>
              <a:gd name="T36" fmla="*/ 8 w 176"/>
              <a:gd name="T37" fmla="*/ 48 h 176"/>
              <a:gd name="T38" fmla="*/ 64 w 176"/>
              <a:gd name="T39" fmla="*/ 110 h 176"/>
              <a:gd name="T40" fmla="*/ 52 w 176"/>
              <a:gd name="T41" fmla="*/ 152 h 176"/>
              <a:gd name="T42" fmla="*/ 67 w 176"/>
              <a:gd name="T43" fmla="*/ 119 h 176"/>
              <a:gd name="T44" fmla="*/ 75 w 176"/>
              <a:gd name="T45" fmla="*/ 152 h 176"/>
              <a:gd name="T46" fmla="*/ 77 w 176"/>
              <a:gd name="T47" fmla="*/ 160 h 176"/>
              <a:gd name="T48" fmla="*/ 55 w 176"/>
              <a:gd name="T49" fmla="*/ 168 h 176"/>
              <a:gd name="T50" fmla="*/ 77 w 176"/>
              <a:gd name="T51" fmla="*/ 160 h 176"/>
              <a:gd name="T52" fmla="*/ 72 w 176"/>
              <a:gd name="T53" fmla="*/ 112 h 176"/>
              <a:gd name="T54" fmla="*/ 128 w 176"/>
              <a:gd name="T55" fmla="*/ 23 h 176"/>
              <a:gd name="T56" fmla="*/ 144 w 176"/>
              <a:gd name="T57" fmla="*/ 140 h 176"/>
              <a:gd name="T58" fmla="*/ 136 w 176"/>
              <a:gd name="T59" fmla="*/ 140 h 176"/>
              <a:gd name="T60" fmla="*/ 140 w 176"/>
              <a:gd name="T61" fmla="*/ 8 h 176"/>
              <a:gd name="T62" fmla="*/ 144 w 176"/>
              <a:gd name="T63" fmla="*/ 140 h 176"/>
              <a:gd name="T64" fmla="*/ 152 w 176"/>
              <a:gd name="T65" fmla="*/ 60 h 176"/>
              <a:gd name="T66" fmla="*/ 152 w 176"/>
              <a:gd name="T67" fmla="*/ 9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6" h="176">
                <a:moveTo>
                  <a:pt x="152" y="52"/>
                </a:moveTo>
                <a:cubicBezTo>
                  <a:pt x="152" y="12"/>
                  <a:pt x="152" y="12"/>
                  <a:pt x="152" y="12"/>
                </a:cubicBezTo>
                <a:cubicBezTo>
                  <a:pt x="152" y="5"/>
                  <a:pt x="147" y="0"/>
                  <a:pt x="140" y="0"/>
                </a:cubicBezTo>
                <a:cubicBezTo>
                  <a:pt x="133" y="0"/>
                  <a:pt x="128" y="5"/>
                  <a:pt x="128" y="12"/>
                </a:cubicBezTo>
                <a:cubicBezTo>
                  <a:pt x="128" y="15"/>
                  <a:pt x="128" y="15"/>
                  <a:pt x="128" y="15"/>
                </a:cubicBezTo>
                <a:cubicBezTo>
                  <a:pt x="67" y="33"/>
                  <a:pt x="67" y="33"/>
                  <a:pt x="67" y="33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44"/>
                  <a:pt x="0" y="48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8"/>
                  <a:pt x="4" y="112"/>
                  <a:pt x="8" y="112"/>
                </a:cubicBezTo>
                <a:cubicBezTo>
                  <a:pt x="35" y="115"/>
                  <a:pt x="35" y="115"/>
                  <a:pt x="35" y="115"/>
                </a:cubicBezTo>
                <a:cubicBezTo>
                  <a:pt x="48" y="173"/>
                  <a:pt x="48" y="173"/>
                  <a:pt x="48" y="173"/>
                </a:cubicBezTo>
                <a:cubicBezTo>
                  <a:pt x="48" y="173"/>
                  <a:pt x="48" y="173"/>
                  <a:pt x="48" y="173"/>
                </a:cubicBezTo>
                <a:cubicBezTo>
                  <a:pt x="49" y="175"/>
                  <a:pt x="50" y="176"/>
                  <a:pt x="52" y="176"/>
                </a:cubicBezTo>
                <a:cubicBezTo>
                  <a:pt x="84" y="176"/>
                  <a:pt x="84" y="176"/>
                  <a:pt x="84" y="176"/>
                </a:cubicBezTo>
                <a:cubicBezTo>
                  <a:pt x="86" y="176"/>
                  <a:pt x="88" y="174"/>
                  <a:pt x="88" y="172"/>
                </a:cubicBezTo>
                <a:cubicBezTo>
                  <a:pt x="88" y="172"/>
                  <a:pt x="88" y="171"/>
                  <a:pt x="88" y="171"/>
                </a:cubicBezTo>
                <a:cubicBezTo>
                  <a:pt x="88" y="171"/>
                  <a:pt x="88" y="171"/>
                  <a:pt x="88" y="171"/>
                </a:cubicBezTo>
                <a:cubicBezTo>
                  <a:pt x="77" y="122"/>
                  <a:pt x="77" y="122"/>
                  <a:pt x="77" y="122"/>
                </a:cubicBezTo>
                <a:cubicBezTo>
                  <a:pt x="128" y="137"/>
                  <a:pt x="128" y="137"/>
                  <a:pt x="128" y="137"/>
                </a:cubicBezTo>
                <a:cubicBezTo>
                  <a:pt x="128" y="140"/>
                  <a:pt x="128" y="140"/>
                  <a:pt x="128" y="140"/>
                </a:cubicBezTo>
                <a:cubicBezTo>
                  <a:pt x="128" y="147"/>
                  <a:pt x="133" y="152"/>
                  <a:pt x="140" y="152"/>
                </a:cubicBezTo>
                <a:cubicBezTo>
                  <a:pt x="147" y="152"/>
                  <a:pt x="152" y="147"/>
                  <a:pt x="152" y="14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65" y="100"/>
                  <a:pt x="176" y="89"/>
                  <a:pt x="176" y="76"/>
                </a:cubicBezTo>
                <a:cubicBezTo>
                  <a:pt x="176" y="63"/>
                  <a:pt x="165" y="52"/>
                  <a:pt x="152" y="52"/>
                </a:cubicBezTo>
                <a:moveTo>
                  <a:pt x="8" y="104"/>
                </a:moveTo>
                <a:cubicBezTo>
                  <a:pt x="8" y="88"/>
                  <a:pt x="8" y="88"/>
                  <a:pt x="8" y="88"/>
                </a:cubicBezTo>
                <a:cubicBezTo>
                  <a:pt x="28" y="88"/>
                  <a:pt x="28" y="88"/>
                  <a:pt x="28" y="88"/>
                </a:cubicBezTo>
                <a:cubicBezTo>
                  <a:pt x="30" y="88"/>
                  <a:pt x="32" y="86"/>
                  <a:pt x="32" y="84"/>
                </a:cubicBezTo>
                <a:cubicBezTo>
                  <a:pt x="32" y="82"/>
                  <a:pt x="30" y="80"/>
                  <a:pt x="28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8" y="72"/>
                  <a:pt x="8" y="72"/>
                  <a:pt x="8" y="72"/>
                </a:cubicBezTo>
                <a:cubicBezTo>
                  <a:pt x="20" y="72"/>
                  <a:pt x="20" y="72"/>
                  <a:pt x="20" y="72"/>
                </a:cubicBezTo>
                <a:cubicBezTo>
                  <a:pt x="22" y="72"/>
                  <a:pt x="24" y="70"/>
                  <a:pt x="24" y="68"/>
                </a:cubicBezTo>
                <a:cubicBezTo>
                  <a:pt x="24" y="66"/>
                  <a:pt x="22" y="64"/>
                  <a:pt x="20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48"/>
                  <a:pt x="8" y="48"/>
                  <a:pt x="8" y="48"/>
                </a:cubicBezTo>
                <a:cubicBezTo>
                  <a:pt x="64" y="42"/>
                  <a:pt x="64" y="42"/>
                  <a:pt x="64" y="42"/>
                </a:cubicBezTo>
                <a:cubicBezTo>
                  <a:pt x="64" y="110"/>
                  <a:pt x="64" y="110"/>
                  <a:pt x="64" y="110"/>
                </a:cubicBezTo>
                <a:lnTo>
                  <a:pt x="8" y="104"/>
                </a:lnTo>
                <a:close/>
                <a:moveTo>
                  <a:pt x="52" y="152"/>
                </a:moveTo>
                <a:cubicBezTo>
                  <a:pt x="44" y="116"/>
                  <a:pt x="44" y="116"/>
                  <a:pt x="44" y="116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75" y="152"/>
                  <a:pt x="75" y="152"/>
                  <a:pt x="75" y="152"/>
                </a:cubicBezTo>
                <a:lnTo>
                  <a:pt x="52" y="152"/>
                </a:lnTo>
                <a:close/>
                <a:moveTo>
                  <a:pt x="77" y="160"/>
                </a:moveTo>
                <a:cubicBezTo>
                  <a:pt x="79" y="168"/>
                  <a:pt x="79" y="168"/>
                  <a:pt x="79" y="168"/>
                </a:cubicBezTo>
                <a:cubicBezTo>
                  <a:pt x="55" y="168"/>
                  <a:pt x="55" y="168"/>
                  <a:pt x="55" y="168"/>
                </a:cubicBezTo>
                <a:cubicBezTo>
                  <a:pt x="53" y="160"/>
                  <a:pt x="53" y="160"/>
                  <a:pt x="53" y="160"/>
                </a:cubicBezTo>
                <a:lnTo>
                  <a:pt x="77" y="160"/>
                </a:lnTo>
                <a:close/>
                <a:moveTo>
                  <a:pt x="128" y="129"/>
                </a:moveTo>
                <a:cubicBezTo>
                  <a:pt x="72" y="112"/>
                  <a:pt x="72" y="112"/>
                  <a:pt x="72" y="112"/>
                </a:cubicBezTo>
                <a:cubicBezTo>
                  <a:pt x="72" y="40"/>
                  <a:pt x="72" y="40"/>
                  <a:pt x="72" y="40"/>
                </a:cubicBezTo>
                <a:cubicBezTo>
                  <a:pt x="128" y="23"/>
                  <a:pt x="128" y="23"/>
                  <a:pt x="128" y="23"/>
                </a:cubicBezTo>
                <a:lnTo>
                  <a:pt x="128" y="129"/>
                </a:lnTo>
                <a:close/>
                <a:moveTo>
                  <a:pt x="144" y="140"/>
                </a:moveTo>
                <a:cubicBezTo>
                  <a:pt x="144" y="142"/>
                  <a:pt x="142" y="144"/>
                  <a:pt x="140" y="144"/>
                </a:cubicBezTo>
                <a:cubicBezTo>
                  <a:pt x="138" y="144"/>
                  <a:pt x="136" y="142"/>
                  <a:pt x="136" y="140"/>
                </a:cubicBezTo>
                <a:cubicBezTo>
                  <a:pt x="136" y="12"/>
                  <a:pt x="136" y="12"/>
                  <a:pt x="136" y="12"/>
                </a:cubicBezTo>
                <a:cubicBezTo>
                  <a:pt x="136" y="10"/>
                  <a:pt x="138" y="8"/>
                  <a:pt x="140" y="8"/>
                </a:cubicBezTo>
                <a:cubicBezTo>
                  <a:pt x="142" y="8"/>
                  <a:pt x="144" y="10"/>
                  <a:pt x="144" y="12"/>
                </a:cubicBezTo>
                <a:lnTo>
                  <a:pt x="144" y="140"/>
                </a:lnTo>
                <a:close/>
                <a:moveTo>
                  <a:pt x="152" y="92"/>
                </a:moveTo>
                <a:cubicBezTo>
                  <a:pt x="152" y="60"/>
                  <a:pt x="152" y="60"/>
                  <a:pt x="152" y="60"/>
                </a:cubicBezTo>
                <a:cubicBezTo>
                  <a:pt x="161" y="60"/>
                  <a:pt x="168" y="67"/>
                  <a:pt x="168" y="76"/>
                </a:cubicBezTo>
                <a:cubicBezTo>
                  <a:pt x="168" y="85"/>
                  <a:pt x="161" y="92"/>
                  <a:pt x="152" y="9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9" name="Freeform 15">
            <a:extLst>
              <a:ext uri="{FF2B5EF4-FFF2-40B4-BE49-F238E27FC236}">
                <a16:creationId xmlns:a16="http://schemas.microsoft.com/office/drawing/2014/main" id="{816E3C05-27F0-4EAA-88E0-04EA8BC3A3FF}"/>
              </a:ext>
            </a:extLst>
          </p:cNvPr>
          <p:cNvSpPr>
            <a:spLocks noEditPoints="1"/>
          </p:cNvSpPr>
          <p:nvPr/>
        </p:nvSpPr>
        <p:spPr bwMode="auto">
          <a:xfrm>
            <a:off x="403254" y="7259568"/>
            <a:ext cx="715199" cy="715199"/>
          </a:xfrm>
          <a:custGeom>
            <a:avLst/>
            <a:gdLst>
              <a:gd name="T0" fmla="*/ 144 w 176"/>
              <a:gd name="T1" fmla="*/ 88 h 176"/>
              <a:gd name="T2" fmla="*/ 152 w 176"/>
              <a:gd name="T3" fmla="*/ 88 h 176"/>
              <a:gd name="T4" fmla="*/ 60 w 176"/>
              <a:gd name="T5" fmla="*/ 136 h 176"/>
              <a:gd name="T6" fmla="*/ 56 w 176"/>
              <a:gd name="T7" fmla="*/ 143 h 176"/>
              <a:gd name="T8" fmla="*/ 60 w 176"/>
              <a:gd name="T9" fmla="*/ 136 h 176"/>
              <a:gd name="T10" fmla="*/ 33 w 176"/>
              <a:gd name="T11" fmla="*/ 120 h 176"/>
              <a:gd name="T12" fmla="*/ 40 w 176"/>
              <a:gd name="T13" fmla="*/ 116 h 176"/>
              <a:gd name="T14" fmla="*/ 56 w 176"/>
              <a:gd name="T15" fmla="*/ 33 h 176"/>
              <a:gd name="T16" fmla="*/ 60 w 176"/>
              <a:gd name="T17" fmla="*/ 40 h 176"/>
              <a:gd name="T18" fmla="*/ 56 w 176"/>
              <a:gd name="T19" fmla="*/ 33 h 176"/>
              <a:gd name="T20" fmla="*/ 24 w 176"/>
              <a:gd name="T21" fmla="*/ 88 h 176"/>
              <a:gd name="T22" fmla="*/ 32 w 176"/>
              <a:gd name="T23" fmla="*/ 88 h 176"/>
              <a:gd name="T24" fmla="*/ 116 w 176"/>
              <a:gd name="T25" fmla="*/ 40 h 176"/>
              <a:gd name="T26" fmla="*/ 120 w 176"/>
              <a:gd name="T27" fmla="*/ 33 h 176"/>
              <a:gd name="T28" fmla="*/ 116 w 176"/>
              <a:gd name="T29" fmla="*/ 40 h 176"/>
              <a:gd name="T30" fmla="*/ 33 w 176"/>
              <a:gd name="T31" fmla="*/ 56 h 176"/>
              <a:gd name="T32" fmla="*/ 40 w 176"/>
              <a:gd name="T33" fmla="*/ 60 h 176"/>
              <a:gd name="T34" fmla="*/ 142 w 176"/>
              <a:gd name="T35" fmla="*/ 115 h 176"/>
              <a:gd name="T36" fmla="*/ 138 w 176"/>
              <a:gd name="T37" fmla="*/ 121 h 176"/>
              <a:gd name="T38" fmla="*/ 142 w 176"/>
              <a:gd name="T39" fmla="*/ 115 h 176"/>
              <a:gd name="T40" fmla="*/ 84 w 176"/>
              <a:gd name="T41" fmla="*/ 148 h 176"/>
              <a:gd name="T42" fmla="*/ 92 w 176"/>
              <a:gd name="T43" fmla="*/ 148 h 176"/>
              <a:gd name="T44" fmla="*/ 138 w 176"/>
              <a:gd name="T45" fmla="*/ 55 h 176"/>
              <a:gd name="T46" fmla="*/ 142 w 176"/>
              <a:gd name="T47" fmla="*/ 61 h 176"/>
              <a:gd name="T48" fmla="*/ 138 w 176"/>
              <a:gd name="T49" fmla="*/ 55 h 176"/>
              <a:gd name="T50" fmla="*/ 103 w 176"/>
              <a:gd name="T51" fmla="*/ 84 h 176"/>
              <a:gd name="T52" fmla="*/ 92 w 176"/>
              <a:gd name="T53" fmla="*/ 28 h 176"/>
              <a:gd name="T54" fmla="*/ 84 w 176"/>
              <a:gd name="T55" fmla="*/ 28 h 176"/>
              <a:gd name="T56" fmla="*/ 72 w 176"/>
              <a:gd name="T57" fmla="*/ 88 h 176"/>
              <a:gd name="T58" fmla="*/ 103 w 176"/>
              <a:gd name="T59" fmla="*/ 92 h 176"/>
              <a:gd name="T60" fmla="*/ 128 w 176"/>
              <a:gd name="T61" fmla="*/ 88 h 176"/>
              <a:gd name="T62" fmla="*/ 88 w 176"/>
              <a:gd name="T63" fmla="*/ 96 h 176"/>
              <a:gd name="T64" fmla="*/ 88 w 176"/>
              <a:gd name="T65" fmla="*/ 80 h 176"/>
              <a:gd name="T66" fmla="*/ 88 w 176"/>
              <a:gd name="T67" fmla="*/ 96 h 176"/>
              <a:gd name="T68" fmla="*/ 115 w 176"/>
              <a:gd name="T69" fmla="*/ 142 h 176"/>
              <a:gd name="T70" fmla="*/ 121 w 176"/>
              <a:gd name="T71" fmla="*/ 138 h 176"/>
              <a:gd name="T72" fmla="*/ 88 w 176"/>
              <a:gd name="T73" fmla="*/ 0 h 176"/>
              <a:gd name="T74" fmla="*/ 88 w 176"/>
              <a:gd name="T75" fmla="*/ 176 h 176"/>
              <a:gd name="T76" fmla="*/ 88 w 176"/>
              <a:gd name="T77" fmla="*/ 0 h 176"/>
              <a:gd name="T78" fmla="*/ 8 w 176"/>
              <a:gd name="T79" fmla="*/ 88 h 176"/>
              <a:gd name="T80" fmla="*/ 168 w 176"/>
              <a:gd name="T81" fmla="*/ 8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6" h="176">
                <a:moveTo>
                  <a:pt x="148" y="84"/>
                </a:moveTo>
                <a:cubicBezTo>
                  <a:pt x="146" y="84"/>
                  <a:pt x="144" y="86"/>
                  <a:pt x="144" y="88"/>
                </a:cubicBezTo>
                <a:cubicBezTo>
                  <a:pt x="144" y="90"/>
                  <a:pt x="146" y="92"/>
                  <a:pt x="148" y="92"/>
                </a:cubicBezTo>
                <a:cubicBezTo>
                  <a:pt x="150" y="92"/>
                  <a:pt x="152" y="90"/>
                  <a:pt x="152" y="88"/>
                </a:cubicBezTo>
                <a:cubicBezTo>
                  <a:pt x="152" y="86"/>
                  <a:pt x="150" y="84"/>
                  <a:pt x="148" y="84"/>
                </a:cubicBezTo>
                <a:moveTo>
                  <a:pt x="60" y="136"/>
                </a:moveTo>
                <a:cubicBezTo>
                  <a:pt x="58" y="135"/>
                  <a:pt x="56" y="136"/>
                  <a:pt x="55" y="138"/>
                </a:cubicBezTo>
                <a:cubicBezTo>
                  <a:pt x="53" y="140"/>
                  <a:pt x="54" y="142"/>
                  <a:pt x="56" y="143"/>
                </a:cubicBezTo>
                <a:cubicBezTo>
                  <a:pt x="58" y="145"/>
                  <a:pt x="60" y="144"/>
                  <a:pt x="61" y="142"/>
                </a:cubicBezTo>
                <a:cubicBezTo>
                  <a:pt x="63" y="140"/>
                  <a:pt x="62" y="138"/>
                  <a:pt x="60" y="136"/>
                </a:cubicBezTo>
                <a:moveTo>
                  <a:pt x="34" y="115"/>
                </a:moveTo>
                <a:cubicBezTo>
                  <a:pt x="32" y="116"/>
                  <a:pt x="31" y="118"/>
                  <a:pt x="33" y="120"/>
                </a:cubicBezTo>
                <a:cubicBezTo>
                  <a:pt x="34" y="122"/>
                  <a:pt x="36" y="123"/>
                  <a:pt x="38" y="121"/>
                </a:cubicBezTo>
                <a:cubicBezTo>
                  <a:pt x="40" y="120"/>
                  <a:pt x="41" y="118"/>
                  <a:pt x="40" y="116"/>
                </a:cubicBezTo>
                <a:cubicBezTo>
                  <a:pt x="38" y="114"/>
                  <a:pt x="36" y="113"/>
                  <a:pt x="34" y="115"/>
                </a:cubicBezTo>
                <a:moveTo>
                  <a:pt x="56" y="33"/>
                </a:moveTo>
                <a:cubicBezTo>
                  <a:pt x="54" y="34"/>
                  <a:pt x="53" y="36"/>
                  <a:pt x="55" y="38"/>
                </a:cubicBezTo>
                <a:cubicBezTo>
                  <a:pt x="56" y="40"/>
                  <a:pt x="58" y="41"/>
                  <a:pt x="60" y="40"/>
                </a:cubicBezTo>
                <a:cubicBezTo>
                  <a:pt x="62" y="38"/>
                  <a:pt x="63" y="36"/>
                  <a:pt x="61" y="34"/>
                </a:cubicBezTo>
                <a:cubicBezTo>
                  <a:pt x="60" y="32"/>
                  <a:pt x="58" y="31"/>
                  <a:pt x="56" y="33"/>
                </a:cubicBezTo>
                <a:moveTo>
                  <a:pt x="28" y="84"/>
                </a:moveTo>
                <a:cubicBezTo>
                  <a:pt x="26" y="84"/>
                  <a:pt x="24" y="86"/>
                  <a:pt x="24" y="88"/>
                </a:cubicBezTo>
                <a:cubicBezTo>
                  <a:pt x="24" y="90"/>
                  <a:pt x="26" y="92"/>
                  <a:pt x="28" y="92"/>
                </a:cubicBezTo>
                <a:cubicBezTo>
                  <a:pt x="30" y="92"/>
                  <a:pt x="32" y="90"/>
                  <a:pt x="32" y="88"/>
                </a:cubicBezTo>
                <a:cubicBezTo>
                  <a:pt x="32" y="86"/>
                  <a:pt x="30" y="84"/>
                  <a:pt x="28" y="84"/>
                </a:cubicBezTo>
                <a:moveTo>
                  <a:pt x="116" y="40"/>
                </a:moveTo>
                <a:cubicBezTo>
                  <a:pt x="118" y="41"/>
                  <a:pt x="120" y="40"/>
                  <a:pt x="121" y="38"/>
                </a:cubicBezTo>
                <a:cubicBezTo>
                  <a:pt x="123" y="36"/>
                  <a:pt x="122" y="34"/>
                  <a:pt x="120" y="33"/>
                </a:cubicBezTo>
                <a:cubicBezTo>
                  <a:pt x="118" y="31"/>
                  <a:pt x="116" y="32"/>
                  <a:pt x="115" y="34"/>
                </a:cubicBezTo>
                <a:cubicBezTo>
                  <a:pt x="113" y="36"/>
                  <a:pt x="114" y="38"/>
                  <a:pt x="116" y="40"/>
                </a:cubicBezTo>
                <a:moveTo>
                  <a:pt x="38" y="55"/>
                </a:moveTo>
                <a:cubicBezTo>
                  <a:pt x="36" y="53"/>
                  <a:pt x="34" y="54"/>
                  <a:pt x="33" y="56"/>
                </a:cubicBezTo>
                <a:cubicBezTo>
                  <a:pt x="31" y="58"/>
                  <a:pt x="32" y="60"/>
                  <a:pt x="34" y="61"/>
                </a:cubicBezTo>
                <a:cubicBezTo>
                  <a:pt x="36" y="63"/>
                  <a:pt x="38" y="62"/>
                  <a:pt x="40" y="60"/>
                </a:cubicBezTo>
                <a:cubicBezTo>
                  <a:pt x="41" y="58"/>
                  <a:pt x="40" y="56"/>
                  <a:pt x="38" y="55"/>
                </a:cubicBezTo>
                <a:moveTo>
                  <a:pt x="142" y="115"/>
                </a:moveTo>
                <a:cubicBezTo>
                  <a:pt x="140" y="113"/>
                  <a:pt x="138" y="114"/>
                  <a:pt x="137" y="116"/>
                </a:cubicBezTo>
                <a:cubicBezTo>
                  <a:pt x="135" y="118"/>
                  <a:pt x="136" y="120"/>
                  <a:pt x="138" y="121"/>
                </a:cubicBezTo>
                <a:cubicBezTo>
                  <a:pt x="140" y="123"/>
                  <a:pt x="142" y="122"/>
                  <a:pt x="143" y="120"/>
                </a:cubicBezTo>
                <a:cubicBezTo>
                  <a:pt x="145" y="118"/>
                  <a:pt x="144" y="116"/>
                  <a:pt x="142" y="115"/>
                </a:cubicBezTo>
                <a:moveTo>
                  <a:pt x="88" y="144"/>
                </a:moveTo>
                <a:cubicBezTo>
                  <a:pt x="86" y="144"/>
                  <a:pt x="84" y="146"/>
                  <a:pt x="84" y="148"/>
                </a:cubicBezTo>
                <a:cubicBezTo>
                  <a:pt x="84" y="150"/>
                  <a:pt x="86" y="152"/>
                  <a:pt x="88" y="152"/>
                </a:cubicBezTo>
                <a:cubicBezTo>
                  <a:pt x="90" y="152"/>
                  <a:pt x="92" y="150"/>
                  <a:pt x="92" y="148"/>
                </a:cubicBezTo>
                <a:cubicBezTo>
                  <a:pt x="92" y="146"/>
                  <a:pt x="90" y="144"/>
                  <a:pt x="88" y="144"/>
                </a:cubicBezTo>
                <a:moveTo>
                  <a:pt x="138" y="55"/>
                </a:moveTo>
                <a:cubicBezTo>
                  <a:pt x="136" y="56"/>
                  <a:pt x="135" y="58"/>
                  <a:pt x="137" y="60"/>
                </a:cubicBezTo>
                <a:cubicBezTo>
                  <a:pt x="138" y="62"/>
                  <a:pt x="140" y="63"/>
                  <a:pt x="142" y="61"/>
                </a:cubicBezTo>
                <a:cubicBezTo>
                  <a:pt x="144" y="60"/>
                  <a:pt x="145" y="58"/>
                  <a:pt x="143" y="56"/>
                </a:cubicBezTo>
                <a:cubicBezTo>
                  <a:pt x="142" y="54"/>
                  <a:pt x="140" y="53"/>
                  <a:pt x="138" y="55"/>
                </a:cubicBezTo>
                <a:moveTo>
                  <a:pt x="124" y="84"/>
                </a:moveTo>
                <a:cubicBezTo>
                  <a:pt x="103" y="84"/>
                  <a:pt x="103" y="84"/>
                  <a:pt x="103" y="84"/>
                </a:cubicBezTo>
                <a:cubicBezTo>
                  <a:pt x="102" y="78"/>
                  <a:pt x="98" y="74"/>
                  <a:pt x="92" y="73"/>
                </a:cubicBezTo>
                <a:cubicBezTo>
                  <a:pt x="92" y="28"/>
                  <a:pt x="92" y="28"/>
                  <a:pt x="92" y="28"/>
                </a:cubicBezTo>
                <a:cubicBezTo>
                  <a:pt x="92" y="26"/>
                  <a:pt x="90" y="24"/>
                  <a:pt x="88" y="24"/>
                </a:cubicBezTo>
                <a:cubicBezTo>
                  <a:pt x="86" y="24"/>
                  <a:pt x="84" y="26"/>
                  <a:pt x="84" y="28"/>
                </a:cubicBezTo>
                <a:cubicBezTo>
                  <a:pt x="84" y="73"/>
                  <a:pt x="84" y="73"/>
                  <a:pt x="84" y="73"/>
                </a:cubicBezTo>
                <a:cubicBezTo>
                  <a:pt x="77" y="74"/>
                  <a:pt x="72" y="81"/>
                  <a:pt x="72" y="88"/>
                </a:cubicBezTo>
                <a:cubicBezTo>
                  <a:pt x="72" y="97"/>
                  <a:pt x="79" y="104"/>
                  <a:pt x="88" y="104"/>
                </a:cubicBezTo>
                <a:cubicBezTo>
                  <a:pt x="95" y="104"/>
                  <a:pt x="102" y="99"/>
                  <a:pt x="103" y="92"/>
                </a:cubicBezTo>
                <a:cubicBezTo>
                  <a:pt x="124" y="92"/>
                  <a:pt x="124" y="92"/>
                  <a:pt x="124" y="92"/>
                </a:cubicBezTo>
                <a:cubicBezTo>
                  <a:pt x="126" y="92"/>
                  <a:pt x="128" y="90"/>
                  <a:pt x="128" y="88"/>
                </a:cubicBezTo>
                <a:cubicBezTo>
                  <a:pt x="128" y="86"/>
                  <a:pt x="126" y="84"/>
                  <a:pt x="124" y="84"/>
                </a:cubicBezTo>
                <a:moveTo>
                  <a:pt x="88" y="96"/>
                </a:moveTo>
                <a:cubicBezTo>
                  <a:pt x="84" y="96"/>
                  <a:pt x="80" y="92"/>
                  <a:pt x="80" y="88"/>
                </a:cubicBez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moveTo>
                  <a:pt x="116" y="136"/>
                </a:moveTo>
                <a:cubicBezTo>
                  <a:pt x="114" y="138"/>
                  <a:pt x="113" y="140"/>
                  <a:pt x="115" y="142"/>
                </a:cubicBezTo>
                <a:cubicBezTo>
                  <a:pt x="116" y="144"/>
                  <a:pt x="118" y="145"/>
                  <a:pt x="120" y="143"/>
                </a:cubicBezTo>
                <a:cubicBezTo>
                  <a:pt x="122" y="142"/>
                  <a:pt x="123" y="140"/>
                  <a:pt x="121" y="138"/>
                </a:cubicBezTo>
                <a:cubicBezTo>
                  <a:pt x="120" y="136"/>
                  <a:pt x="118" y="135"/>
                  <a:pt x="116" y="136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80" name="Freeform 103">
            <a:extLst>
              <a:ext uri="{FF2B5EF4-FFF2-40B4-BE49-F238E27FC236}">
                <a16:creationId xmlns:a16="http://schemas.microsoft.com/office/drawing/2014/main" id="{5AAD7E51-FE62-4021-BA30-A6B893867466}"/>
              </a:ext>
            </a:extLst>
          </p:cNvPr>
          <p:cNvSpPr>
            <a:spLocks noEditPoints="1"/>
          </p:cNvSpPr>
          <p:nvPr/>
        </p:nvSpPr>
        <p:spPr bwMode="auto">
          <a:xfrm>
            <a:off x="358796" y="8702696"/>
            <a:ext cx="784204" cy="784204"/>
          </a:xfrm>
          <a:custGeom>
            <a:avLst/>
            <a:gdLst>
              <a:gd name="T0" fmla="*/ 88 w 176"/>
              <a:gd name="T1" fmla="*/ 0 h 176"/>
              <a:gd name="T2" fmla="*/ 0 w 176"/>
              <a:gd name="T3" fmla="*/ 88 h 176"/>
              <a:gd name="T4" fmla="*/ 88 w 176"/>
              <a:gd name="T5" fmla="*/ 176 h 176"/>
              <a:gd name="T6" fmla="*/ 176 w 176"/>
              <a:gd name="T7" fmla="*/ 88 h 176"/>
              <a:gd name="T8" fmla="*/ 88 w 176"/>
              <a:gd name="T9" fmla="*/ 0 h 176"/>
              <a:gd name="T10" fmla="*/ 88 w 176"/>
              <a:gd name="T11" fmla="*/ 168 h 176"/>
              <a:gd name="T12" fmla="*/ 36 w 176"/>
              <a:gd name="T13" fmla="*/ 149 h 176"/>
              <a:gd name="T14" fmla="*/ 64 w 176"/>
              <a:gd name="T15" fmla="*/ 131 h 176"/>
              <a:gd name="T16" fmla="*/ 77 w 176"/>
              <a:gd name="T17" fmla="*/ 102 h 176"/>
              <a:gd name="T18" fmla="*/ 73 w 176"/>
              <a:gd name="T19" fmla="*/ 95 h 176"/>
              <a:gd name="T20" fmla="*/ 64 w 176"/>
              <a:gd name="T21" fmla="*/ 59 h 176"/>
              <a:gd name="T22" fmla="*/ 84 w 176"/>
              <a:gd name="T23" fmla="*/ 35 h 176"/>
              <a:gd name="T24" fmla="*/ 96 w 176"/>
              <a:gd name="T25" fmla="*/ 33 h 176"/>
              <a:gd name="T26" fmla="*/ 100 w 176"/>
              <a:gd name="T27" fmla="*/ 32 h 176"/>
              <a:gd name="T28" fmla="*/ 116 w 176"/>
              <a:gd name="T29" fmla="*/ 60 h 176"/>
              <a:gd name="T30" fmla="*/ 108 w 176"/>
              <a:gd name="T31" fmla="*/ 94 h 176"/>
              <a:gd name="T32" fmla="*/ 104 w 176"/>
              <a:gd name="T33" fmla="*/ 102 h 176"/>
              <a:gd name="T34" fmla="*/ 102 w 176"/>
              <a:gd name="T35" fmla="*/ 117 h 176"/>
              <a:gd name="T36" fmla="*/ 120 w 176"/>
              <a:gd name="T37" fmla="*/ 133 h 176"/>
              <a:gd name="T38" fmla="*/ 141 w 176"/>
              <a:gd name="T39" fmla="*/ 148 h 176"/>
              <a:gd name="T40" fmla="*/ 88 w 176"/>
              <a:gd name="T41" fmla="*/ 168 h 176"/>
              <a:gd name="T42" fmla="*/ 146 w 176"/>
              <a:gd name="T43" fmla="*/ 143 h 176"/>
              <a:gd name="T44" fmla="*/ 123 w 176"/>
              <a:gd name="T45" fmla="*/ 126 h 176"/>
              <a:gd name="T46" fmla="*/ 110 w 176"/>
              <a:gd name="T47" fmla="*/ 115 h 176"/>
              <a:gd name="T48" fmla="*/ 111 w 176"/>
              <a:gd name="T49" fmla="*/ 105 h 176"/>
              <a:gd name="T50" fmla="*/ 115 w 176"/>
              <a:gd name="T51" fmla="*/ 98 h 176"/>
              <a:gd name="T52" fmla="*/ 124 w 176"/>
              <a:gd name="T53" fmla="*/ 60 h 176"/>
              <a:gd name="T54" fmla="*/ 100 w 176"/>
              <a:gd name="T55" fmla="*/ 24 h 176"/>
              <a:gd name="T56" fmla="*/ 93 w 176"/>
              <a:gd name="T57" fmla="*/ 25 h 176"/>
              <a:gd name="T58" fmla="*/ 84 w 176"/>
              <a:gd name="T59" fmla="*/ 27 h 176"/>
              <a:gd name="T60" fmla="*/ 56 w 176"/>
              <a:gd name="T61" fmla="*/ 59 h 176"/>
              <a:gd name="T62" fmla="*/ 66 w 176"/>
              <a:gd name="T63" fmla="*/ 99 h 176"/>
              <a:gd name="T64" fmla="*/ 69 w 176"/>
              <a:gd name="T65" fmla="*/ 105 h 176"/>
              <a:gd name="T66" fmla="*/ 61 w 176"/>
              <a:gd name="T67" fmla="*/ 124 h 176"/>
              <a:gd name="T68" fmla="*/ 30 w 176"/>
              <a:gd name="T69" fmla="*/ 143 h 176"/>
              <a:gd name="T70" fmla="*/ 8 w 176"/>
              <a:gd name="T71" fmla="*/ 88 h 176"/>
              <a:gd name="T72" fmla="*/ 88 w 176"/>
              <a:gd name="T73" fmla="*/ 8 h 176"/>
              <a:gd name="T74" fmla="*/ 168 w 176"/>
              <a:gd name="T75" fmla="*/ 88 h 176"/>
              <a:gd name="T76" fmla="*/ 146 w 176"/>
              <a:gd name="T77" fmla="*/ 14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68" y="168"/>
                  <a:pt x="50" y="161"/>
                  <a:pt x="36" y="149"/>
                </a:cubicBezTo>
                <a:cubicBezTo>
                  <a:pt x="47" y="139"/>
                  <a:pt x="52" y="137"/>
                  <a:pt x="64" y="131"/>
                </a:cubicBezTo>
                <a:cubicBezTo>
                  <a:pt x="78" y="125"/>
                  <a:pt x="82" y="114"/>
                  <a:pt x="77" y="102"/>
                </a:cubicBezTo>
                <a:cubicBezTo>
                  <a:pt x="76" y="99"/>
                  <a:pt x="74" y="97"/>
                  <a:pt x="73" y="95"/>
                </a:cubicBezTo>
                <a:cubicBezTo>
                  <a:pt x="69" y="87"/>
                  <a:pt x="64" y="79"/>
                  <a:pt x="64" y="59"/>
                </a:cubicBezTo>
                <a:cubicBezTo>
                  <a:pt x="64" y="35"/>
                  <a:pt x="75" y="35"/>
                  <a:pt x="84" y="35"/>
                </a:cubicBezTo>
                <a:cubicBezTo>
                  <a:pt x="90" y="35"/>
                  <a:pt x="93" y="34"/>
                  <a:pt x="96" y="33"/>
                </a:cubicBezTo>
                <a:cubicBezTo>
                  <a:pt x="97" y="32"/>
                  <a:pt x="98" y="32"/>
                  <a:pt x="100" y="32"/>
                </a:cubicBezTo>
                <a:cubicBezTo>
                  <a:pt x="108" y="32"/>
                  <a:pt x="116" y="39"/>
                  <a:pt x="116" y="60"/>
                </a:cubicBezTo>
                <a:cubicBezTo>
                  <a:pt x="116" y="81"/>
                  <a:pt x="113" y="86"/>
                  <a:pt x="108" y="94"/>
                </a:cubicBezTo>
                <a:cubicBezTo>
                  <a:pt x="107" y="96"/>
                  <a:pt x="105" y="99"/>
                  <a:pt x="104" y="102"/>
                </a:cubicBezTo>
                <a:cubicBezTo>
                  <a:pt x="101" y="107"/>
                  <a:pt x="101" y="112"/>
                  <a:pt x="102" y="117"/>
                </a:cubicBezTo>
                <a:cubicBezTo>
                  <a:pt x="105" y="123"/>
                  <a:pt x="110" y="128"/>
                  <a:pt x="120" y="133"/>
                </a:cubicBezTo>
                <a:cubicBezTo>
                  <a:pt x="128" y="137"/>
                  <a:pt x="136" y="144"/>
                  <a:pt x="141" y="148"/>
                </a:cubicBezTo>
                <a:cubicBezTo>
                  <a:pt x="127" y="160"/>
                  <a:pt x="108" y="168"/>
                  <a:pt x="88" y="168"/>
                </a:cubicBezTo>
                <a:moveTo>
                  <a:pt x="146" y="143"/>
                </a:moveTo>
                <a:cubicBezTo>
                  <a:pt x="142" y="138"/>
                  <a:pt x="132" y="130"/>
                  <a:pt x="123" y="126"/>
                </a:cubicBezTo>
                <a:cubicBezTo>
                  <a:pt x="116" y="122"/>
                  <a:pt x="111" y="118"/>
                  <a:pt x="110" y="115"/>
                </a:cubicBezTo>
                <a:cubicBezTo>
                  <a:pt x="109" y="112"/>
                  <a:pt x="109" y="109"/>
                  <a:pt x="111" y="105"/>
                </a:cubicBezTo>
                <a:cubicBezTo>
                  <a:pt x="113" y="102"/>
                  <a:pt x="114" y="100"/>
                  <a:pt x="115" y="98"/>
                </a:cubicBezTo>
                <a:cubicBezTo>
                  <a:pt x="120" y="89"/>
                  <a:pt x="124" y="83"/>
                  <a:pt x="124" y="60"/>
                </a:cubicBezTo>
                <a:cubicBezTo>
                  <a:pt x="124" y="26"/>
                  <a:pt x="104" y="24"/>
                  <a:pt x="100" y="24"/>
                </a:cubicBezTo>
                <a:cubicBezTo>
                  <a:pt x="97" y="24"/>
                  <a:pt x="95" y="25"/>
                  <a:pt x="93" y="25"/>
                </a:cubicBezTo>
                <a:cubicBezTo>
                  <a:pt x="91" y="26"/>
                  <a:pt x="89" y="27"/>
                  <a:pt x="84" y="27"/>
                </a:cubicBezTo>
                <a:cubicBezTo>
                  <a:pt x="75" y="27"/>
                  <a:pt x="56" y="28"/>
                  <a:pt x="56" y="59"/>
                </a:cubicBezTo>
                <a:cubicBezTo>
                  <a:pt x="56" y="81"/>
                  <a:pt x="62" y="91"/>
                  <a:pt x="66" y="99"/>
                </a:cubicBezTo>
                <a:cubicBezTo>
                  <a:pt x="67" y="101"/>
                  <a:pt x="68" y="103"/>
                  <a:pt x="69" y="105"/>
                </a:cubicBezTo>
                <a:cubicBezTo>
                  <a:pt x="73" y="114"/>
                  <a:pt x="70" y="120"/>
                  <a:pt x="61" y="124"/>
                </a:cubicBezTo>
                <a:cubicBezTo>
                  <a:pt x="48" y="130"/>
                  <a:pt x="42" y="132"/>
                  <a:pt x="30" y="143"/>
                </a:cubicBezTo>
                <a:cubicBezTo>
                  <a:pt x="16" y="129"/>
                  <a:pt x="8" y="109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09"/>
                  <a:pt x="160" y="128"/>
                  <a:pt x="146" y="14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6026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u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1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2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5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6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9" dur="1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0" dur="1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23" dur="1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4" dur="1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27" dur="1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8" dur="1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31" dur="1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32" dur="1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73333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35" dur="1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36" dur="1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39" dur="1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40" dur="1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43" dur="1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44" dur="1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 p14:presetBounceEnd="73333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47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48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51" dur="1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52" dur="1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55" dur="1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56" dur="1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59" dur="1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60" dur="1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63" dur="1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64" dur="1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 p14:presetBounceEnd="73333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67" dur="1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68" dur="1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fill="hold" grpId="0" nodeType="withEffect" p14:presetBounceEnd="73333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1" dur="1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72" dur="1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 p14:presetBounceEnd="73333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5" dur="1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76" dur="1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grpId="0" nodeType="withEffect" p14:presetBounceEnd="73333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9" dur="1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0" dur="1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8" fill="hold" nodeType="withEffect" p14:presetBounceEnd="73333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83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4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8" fill="hold" nodeType="withEffect" p14:presetBounceEnd="73333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87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8" fill="hold" grpId="0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91" dur="1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92" dur="1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8" fill="hold" grpId="0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95" dur="1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96" dur="1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8" fill="hold" grpId="0" nodeType="withEffect" p14:presetBounceEnd="73333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99" dur="1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00" dur="1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8" fill="hold" grpId="0" nodeType="withEffect" p14:presetBounceEnd="73333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03" dur="1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04" dur="1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1" grpId="0"/>
          <p:bldP spid="62" grpId="0"/>
          <p:bldP spid="63" grpId="0"/>
          <p:bldP spid="64" grpId="0"/>
          <p:bldP spid="65" grpId="0"/>
          <p:bldP spid="66" grpId="0"/>
          <p:bldP spid="67" grpId="0"/>
          <p:bldP spid="68" grpId="0"/>
          <p:bldP spid="71" grpId="0" animBg="1"/>
          <p:bldP spid="73" grpId="0"/>
          <p:bldP spid="74" grpId="0"/>
          <p:bldP spid="75" grpId="0"/>
          <p:bldP spid="76" grpId="0"/>
          <p:bldP spid="50" grpId="0"/>
          <p:bldP spid="51" grpId="0"/>
          <p:bldP spid="52" grpId="0"/>
          <p:bldP spid="60" grpId="0" animBg="1"/>
          <p:bldP spid="78" grpId="0" animBg="1"/>
          <p:bldP spid="79" grpId="0" animBg="1"/>
          <p:bldP spid="8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1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1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1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1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1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1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1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1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1" grpId="0"/>
          <p:bldP spid="62" grpId="0"/>
          <p:bldP spid="63" grpId="0"/>
          <p:bldP spid="64" grpId="0"/>
          <p:bldP spid="65" grpId="0"/>
          <p:bldP spid="66" grpId="0"/>
          <p:bldP spid="67" grpId="0"/>
          <p:bldP spid="68" grpId="0"/>
          <p:bldP spid="71" grpId="0" animBg="1"/>
          <p:bldP spid="73" grpId="0"/>
          <p:bldP spid="74" grpId="0"/>
          <p:bldP spid="75" grpId="0"/>
          <p:bldP spid="76" grpId="0"/>
          <p:bldP spid="50" grpId="0"/>
          <p:bldP spid="51" grpId="0"/>
          <p:bldP spid="52" grpId="0"/>
          <p:bldP spid="60" grpId="0" animBg="1"/>
          <p:bldP spid="78" grpId="0" animBg="1"/>
          <p:bldP spid="79" grpId="0" animBg="1"/>
          <p:bldP spid="80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4019-EEAF-42FF-8599-CDA553A5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Пользователь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AAA7FCC-41C8-4E01-B694-9482A070EE8D}"/>
              </a:ext>
            </a:extLst>
          </p:cNvPr>
          <p:cNvSpPr txBox="1"/>
          <p:nvPr/>
        </p:nvSpPr>
        <p:spPr>
          <a:xfrm>
            <a:off x="3596027" y="3157835"/>
            <a:ext cx="4705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</a:rPr>
              <a:t>Идентификатор в базе данных</a:t>
            </a:r>
            <a:endParaRPr lang="uk-UA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8D18181-4E26-49C7-B5A3-22EB5672E5B1}"/>
              </a:ext>
            </a:extLst>
          </p:cNvPr>
          <p:cNvSpPr txBox="1"/>
          <p:nvPr/>
        </p:nvSpPr>
        <p:spPr>
          <a:xfrm>
            <a:off x="4572000" y="4457700"/>
            <a:ext cx="3966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</a:rPr>
              <a:t>Ник пользователя</a:t>
            </a:r>
            <a:endParaRPr lang="uk-UA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14662EF-F0AC-4EF4-AD01-9B777D5E70AD}"/>
              </a:ext>
            </a:extLst>
          </p:cNvPr>
          <p:cNvSpPr txBox="1"/>
          <p:nvPr/>
        </p:nvSpPr>
        <p:spPr>
          <a:xfrm>
            <a:off x="5532194" y="5766833"/>
            <a:ext cx="3548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</a:rPr>
              <a:t>Все его статьи</a:t>
            </a:r>
            <a:endParaRPr lang="uk-UA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7F537E-40A9-41EB-89B6-55C140C49BA5}"/>
              </a:ext>
            </a:extLst>
          </p:cNvPr>
          <p:cNvGrpSpPr/>
          <p:nvPr/>
        </p:nvGrpSpPr>
        <p:grpSpPr>
          <a:xfrm>
            <a:off x="9553329" y="5343472"/>
            <a:ext cx="9268070" cy="1610665"/>
            <a:chOff x="9553329" y="5343472"/>
            <a:chExt cx="9268070" cy="1610665"/>
          </a:xfrm>
        </p:grpSpPr>
        <p:sp>
          <p:nvSpPr>
            <p:cNvPr id="80" name="Rectangle 43">
              <a:extLst>
                <a:ext uri="{FF2B5EF4-FFF2-40B4-BE49-F238E27FC236}">
                  <a16:creationId xmlns:a16="http://schemas.microsoft.com/office/drawing/2014/main" id="{F2322300-B4F2-4591-9F70-894DD1F08B4F}"/>
                </a:ext>
              </a:extLst>
            </p:cNvPr>
            <p:cNvSpPr/>
            <p:nvPr/>
          </p:nvSpPr>
          <p:spPr>
            <a:xfrm flipH="1">
              <a:off x="14469574" y="5649340"/>
              <a:ext cx="4351825" cy="1304796"/>
            </a:xfrm>
            <a:prstGeom prst="rect">
              <a:avLst/>
            </a:prstGeom>
            <a:solidFill>
              <a:schemeClr val="accent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8" name="Freeform 44">
              <a:extLst>
                <a:ext uri="{FF2B5EF4-FFF2-40B4-BE49-F238E27FC236}">
                  <a16:creationId xmlns:a16="http://schemas.microsoft.com/office/drawing/2014/main" id="{8C19A138-B7E8-4715-862C-FEDB0BDADD86}"/>
                </a:ext>
              </a:extLst>
            </p:cNvPr>
            <p:cNvSpPr/>
            <p:nvPr/>
          </p:nvSpPr>
          <p:spPr>
            <a:xfrm rot="5400000" flipH="1">
              <a:off x="13988345" y="5811570"/>
              <a:ext cx="1594754" cy="690379"/>
            </a:xfrm>
            <a:custGeom>
              <a:avLst/>
              <a:gdLst>
                <a:gd name="connsiteX0" fmla="*/ 0 w 633676"/>
                <a:gd name="connsiteY0" fmla="*/ 274320 h 274320"/>
                <a:gd name="connsiteX1" fmla="*/ 68580 w 633676"/>
                <a:gd name="connsiteY1" fmla="*/ 0 h 274320"/>
                <a:gd name="connsiteX2" fmla="*/ 633676 w 633676"/>
                <a:gd name="connsiteY2" fmla="*/ 0 h 274320"/>
                <a:gd name="connsiteX3" fmla="*/ 565096 w 633676"/>
                <a:gd name="connsiteY3" fmla="*/ 274320 h 274320"/>
                <a:gd name="connsiteX4" fmla="*/ 0 w 633676"/>
                <a:gd name="connsiteY4" fmla="*/ 274320 h 274320"/>
                <a:gd name="connsiteX0" fmla="*/ 0 w 633676"/>
                <a:gd name="connsiteY0" fmla="*/ 274320 h 274320"/>
                <a:gd name="connsiteX1" fmla="*/ 115214 w 633676"/>
                <a:gd name="connsiteY1" fmla="*/ 0 h 274320"/>
                <a:gd name="connsiteX2" fmla="*/ 633676 w 633676"/>
                <a:gd name="connsiteY2" fmla="*/ 0 h 274320"/>
                <a:gd name="connsiteX3" fmla="*/ 565096 w 633676"/>
                <a:gd name="connsiteY3" fmla="*/ 274320 h 274320"/>
                <a:gd name="connsiteX4" fmla="*/ 0 w 633676"/>
                <a:gd name="connsiteY4" fmla="*/ 274320 h 274320"/>
                <a:gd name="connsiteX0" fmla="*/ 0 w 576069"/>
                <a:gd name="connsiteY0" fmla="*/ 274320 h 274320"/>
                <a:gd name="connsiteX1" fmla="*/ 57607 w 576069"/>
                <a:gd name="connsiteY1" fmla="*/ 0 h 274320"/>
                <a:gd name="connsiteX2" fmla="*/ 576069 w 576069"/>
                <a:gd name="connsiteY2" fmla="*/ 0 h 274320"/>
                <a:gd name="connsiteX3" fmla="*/ 507489 w 576069"/>
                <a:gd name="connsiteY3" fmla="*/ 274320 h 274320"/>
                <a:gd name="connsiteX4" fmla="*/ 0 w 576069"/>
                <a:gd name="connsiteY4" fmla="*/ 274320 h 274320"/>
                <a:gd name="connsiteX0" fmla="*/ 0 w 576069"/>
                <a:gd name="connsiteY0" fmla="*/ 274323 h 274323"/>
                <a:gd name="connsiteX1" fmla="*/ 57607 w 576069"/>
                <a:gd name="connsiteY1" fmla="*/ 0 h 274323"/>
                <a:gd name="connsiteX2" fmla="*/ 576069 w 576069"/>
                <a:gd name="connsiteY2" fmla="*/ 0 h 274323"/>
                <a:gd name="connsiteX3" fmla="*/ 507489 w 576069"/>
                <a:gd name="connsiteY3" fmla="*/ 274320 h 274323"/>
                <a:gd name="connsiteX4" fmla="*/ 0 w 576069"/>
                <a:gd name="connsiteY4" fmla="*/ 274323 h 274323"/>
                <a:gd name="connsiteX0" fmla="*/ 0 w 576069"/>
                <a:gd name="connsiteY0" fmla="*/ 274323 h 274323"/>
                <a:gd name="connsiteX1" fmla="*/ 57607 w 576069"/>
                <a:gd name="connsiteY1" fmla="*/ 0 h 274323"/>
                <a:gd name="connsiteX2" fmla="*/ 576069 w 576069"/>
                <a:gd name="connsiteY2" fmla="*/ 0 h 274323"/>
                <a:gd name="connsiteX3" fmla="*/ 507489 w 576069"/>
                <a:gd name="connsiteY3" fmla="*/ 274320 h 274323"/>
                <a:gd name="connsiteX4" fmla="*/ 0 w 576069"/>
                <a:gd name="connsiteY4" fmla="*/ 274323 h 274323"/>
                <a:gd name="connsiteX0" fmla="*/ 0 w 633677"/>
                <a:gd name="connsiteY0" fmla="*/ 274323 h 274323"/>
                <a:gd name="connsiteX1" fmla="*/ 115215 w 633677"/>
                <a:gd name="connsiteY1" fmla="*/ 0 h 274323"/>
                <a:gd name="connsiteX2" fmla="*/ 633677 w 633677"/>
                <a:gd name="connsiteY2" fmla="*/ 0 h 274323"/>
                <a:gd name="connsiteX3" fmla="*/ 565097 w 633677"/>
                <a:gd name="connsiteY3" fmla="*/ 274320 h 274323"/>
                <a:gd name="connsiteX4" fmla="*/ 0 w 633677"/>
                <a:gd name="connsiteY4" fmla="*/ 274323 h 274323"/>
                <a:gd name="connsiteX0" fmla="*/ 0 w 633677"/>
                <a:gd name="connsiteY0" fmla="*/ 274323 h 274323"/>
                <a:gd name="connsiteX1" fmla="*/ 115215 w 633677"/>
                <a:gd name="connsiteY1" fmla="*/ 0 h 274323"/>
                <a:gd name="connsiteX2" fmla="*/ 633677 w 633677"/>
                <a:gd name="connsiteY2" fmla="*/ 0 h 274323"/>
                <a:gd name="connsiteX3" fmla="*/ 518463 w 633677"/>
                <a:gd name="connsiteY3" fmla="*/ 274323 h 274323"/>
                <a:gd name="connsiteX4" fmla="*/ 0 w 633677"/>
                <a:gd name="connsiteY4" fmla="*/ 274323 h 27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3677" h="274323">
                  <a:moveTo>
                    <a:pt x="0" y="274323"/>
                  </a:moveTo>
                  <a:lnTo>
                    <a:pt x="115215" y="0"/>
                  </a:lnTo>
                  <a:lnTo>
                    <a:pt x="633677" y="0"/>
                  </a:lnTo>
                  <a:lnTo>
                    <a:pt x="518463" y="274323"/>
                  </a:lnTo>
                  <a:lnTo>
                    <a:pt x="0" y="27432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8" name="Pentagon 45">
              <a:extLst>
                <a:ext uri="{FF2B5EF4-FFF2-40B4-BE49-F238E27FC236}">
                  <a16:creationId xmlns:a16="http://schemas.microsoft.com/office/drawing/2014/main" id="{3998F9EB-5F14-46C6-8ECB-33049F8F86D2}"/>
                </a:ext>
              </a:extLst>
            </p:cNvPr>
            <p:cNvSpPr/>
            <p:nvPr/>
          </p:nvSpPr>
          <p:spPr>
            <a:xfrm flipH="1">
              <a:off x="9553329" y="5343472"/>
              <a:ext cx="5569071" cy="1304796"/>
            </a:xfrm>
            <a:prstGeom prst="homePlate">
              <a:avLst/>
            </a:prstGeom>
            <a:gradFill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18600000" scaled="0"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9" name="Прямоугольник 43">
            <a:extLst>
              <a:ext uri="{FF2B5EF4-FFF2-40B4-BE49-F238E27FC236}">
                <a16:creationId xmlns:a16="http://schemas.microsoft.com/office/drawing/2014/main" id="{9ADFAD02-DAAD-48D0-BFDE-7EF5382A4588}"/>
              </a:ext>
            </a:extLst>
          </p:cNvPr>
          <p:cNvSpPr/>
          <p:nvPr/>
        </p:nvSpPr>
        <p:spPr>
          <a:xfrm>
            <a:off x="10498072" y="5696836"/>
            <a:ext cx="3971501" cy="6049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03 </a:t>
            </a:r>
            <a:r>
              <a:rPr lang="en-US" sz="3600" b="1" dirty="0" smtClean="0">
                <a:solidFill>
                  <a:schemeClr val="bg1"/>
                </a:solidFill>
                <a:latin typeface="+mj-lt"/>
              </a:rPr>
              <a:t>Publications</a:t>
            </a:r>
            <a:endParaRPr lang="uk-UA" sz="36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4C5B214-A80E-44A3-AC7C-A8198C4B52A4}"/>
              </a:ext>
            </a:extLst>
          </p:cNvPr>
          <p:cNvGrpSpPr/>
          <p:nvPr/>
        </p:nvGrpSpPr>
        <p:grpSpPr>
          <a:xfrm>
            <a:off x="8938904" y="4024033"/>
            <a:ext cx="9882496" cy="1612415"/>
            <a:chOff x="8938904" y="4024033"/>
            <a:chExt cx="9882496" cy="1612415"/>
          </a:xfrm>
        </p:grpSpPr>
        <p:sp>
          <p:nvSpPr>
            <p:cNvPr id="82" name="Rectangle 40">
              <a:extLst>
                <a:ext uri="{FF2B5EF4-FFF2-40B4-BE49-F238E27FC236}">
                  <a16:creationId xmlns:a16="http://schemas.microsoft.com/office/drawing/2014/main" id="{7A2A2946-B312-410A-92C1-C6D411B0E397}"/>
                </a:ext>
              </a:extLst>
            </p:cNvPr>
            <p:cNvSpPr/>
            <p:nvPr/>
          </p:nvSpPr>
          <p:spPr>
            <a:xfrm flipH="1">
              <a:off x="15118144" y="4331652"/>
              <a:ext cx="3703256" cy="130479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7" name="Freeform 41">
              <a:extLst>
                <a:ext uri="{FF2B5EF4-FFF2-40B4-BE49-F238E27FC236}">
                  <a16:creationId xmlns:a16="http://schemas.microsoft.com/office/drawing/2014/main" id="{FFE75C8D-516F-4F36-886D-05D279BEF3E9}"/>
                </a:ext>
              </a:extLst>
            </p:cNvPr>
            <p:cNvSpPr/>
            <p:nvPr/>
          </p:nvSpPr>
          <p:spPr>
            <a:xfrm rot="5400000" flipH="1">
              <a:off x="14670210" y="4476220"/>
              <a:ext cx="1594754" cy="690379"/>
            </a:xfrm>
            <a:custGeom>
              <a:avLst/>
              <a:gdLst>
                <a:gd name="connsiteX0" fmla="*/ 0 w 633676"/>
                <a:gd name="connsiteY0" fmla="*/ 274320 h 274320"/>
                <a:gd name="connsiteX1" fmla="*/ 68580 w 633676"/>
                <a:gd name="connsiteY1" fmla="*/ 0 h 274320"/>
                <a:gd name="connsiteX2" fmla="*/ 633676 w 633676"/>
                <a:gd name="connsiteY2" fmla="*/ 0 h 274320"/>
                <a:gd name="connsiteX3" fmla="*/ 565096 w 633676"/>
                <a:gd name="connsiteY3" fmla="*/ 274320 h 274320"/>
                <a:gd name="connsiteX4" fmla="*/ 0 w 633676"/>
                <a:gd name="connsiteY4" fmla="*/ 274320 h 274320"/>
                <a:gd name="connsiteX0" fmla="*/ 0 w 633676"/>
                <a:gd name="connsiteY0" fmla="*/ 274320 h 274320"/>
                <a:gd name="connsiteX1" fmla="*/ 115214 w 633676"/>
                <a:gd name="connsiteY1" fmla="*/ 0 h 274320"/>
                <a:gd name="connsiteX2" fmla="*/ 633676 w 633676"/>
                <a:gd name="connsiteY2" fmla="*/ 0 h 274320"/>
                <a:gd name="connsiteX3" fmla="*/ 565096 w 633676"/>
                <a:gd name="connsiteY3" fmla="*/ 274320 h 274320"/>
                <a:gd name="connsiteX4" fmla="*/ 0 w 633676"/>
                <a:gd name="connsiteY4" fmla="*/ 274320 h 274320"/>
                <a:gd name="connsiteX0" fmla="*/ 0 w 576069"/>
                <a:gd name="connsiteY0" fmla="*/ 274320 h 274320"/>
                <a:gd name="connsiteX1" fmla="*/ 57607 w 576069"/>
                <a:gd name="connsiteY1" fmla="*/ 0 h 274320"/>
                <a:gd name="connsiteX2" fmla="*/ 576069 w 576069"/>
                <a:gd name="connsiteY2" fmla="*/ 0 h 274320"/>
                <a:gd name="connsiteX3" fmla="*/ 507489 w 576069"/>
                <a:gd name="connsiteY3" fmla="*/ 274320 h 274320"/>
                <a:gd name="connsiteX4" fmla="*/ 0 w 576069"/>
                <a:gd name="connsiteY4" fmla="*/ 274320 h 274320"/>
                <a:gd name="connsiteX0" fmla="*/ 0 w 576069"/>
                <a:gd name="connsiteY0" fmla="*/ 274323 h 274323"/>
                <a:gd name="connsiteX1" fmla="*/ 57607 w 576069"/>
                <a:gd name="connsiteY1" fmla="*/ 0 h 274323"/>
                <a:gd name="connsiteX2" fmla="*/ 576069 w 576069"/>
                <a:gd name="connsiteY2" fmla="*/ 0 h 274323"/>
                <a:gd name="connsiteX3" fmla="*/ 507489 w 576069"/>
                <a:gd name="connsiteY3" fmla="*/ 274320 h 274323"/>
                <a:gd name="connsiteX4" fmla="*/ 0 w 576069"/>
                <a:gd name="connsiteY4" fmla="*/ 274323 h 274323"/>
                <a:gd name="connsiteX0" fmla="*/ 0 w 576069"/>
                <a:gd name="connsiteY0" fmla="*/ 274323 h 274323"/>
                <a:gd name="connsiteX1" fmla="*/ 57607 w 576069"/>
                <a:gd name="connsiteY1" fmla="*/ 0 h 274323"/>
                <a:gd name="connsiteX2" fmla="*/ 576069 w 576069"/>
                <a:gd name="connsiteY2" fmla="*/ 0 h 274323"/>
                <a:gd name="connsiteX3" fmla="*/ 507489 w 576069"/>
                <a:gd name="connsiteY3" fmla="*/ 274320 h 274323"/>
                <a:gd name="connsiteX4" fmla="*/ 0 w 576069"/>
                <a:gd name="connsiteY4" fmla="*/ 274323 h 274323"/>
                <a:gd name="connsiteX0" fmla="*/ 0 w 633677"/>
                <a:gd name="connsiteY0" fmla="*/ 274323 h 274323"/>
                <a:gd name="connsiteX1" fmla="*/ 115215 w 633677"/>
                <a:gd name="connsiteY1" fmla="*/ 0 h 274323"/>
                <a:gd name="connsiteX2" fmla="*/ 633677 w 633677"/>
                <a:gd name="connsiteY2" fmla="*/ 0 h 274323"/>
                <a:gd name="connsiteX3" fmla="*/ 565097 w 633677"/>
                <a:gd name="connsiteY3" fmla="*/ 274320 h 274323"/>
                <a:gd name="connsiteX4" fmla="*/ 0 w 633677"/>
                <a:gd name="connsiteY4" fmla="*/ 274323 h 274323"/>
                <a:gd name="connsiteX0" fmla="*/ 0 w 633677"/>
                <a:gd name="connsiteY0" fmla="*/ 274323 h 274323"/>
                <a:gd name="connsiteX1" fmla="*/ 115215 w 633677"/>
                <a:gd name="connsiteY1" fmla="*/ 0 h 274323"/>
                <a:gd name="connsiteX2" fmla="*/ 633677 w 633677"/>
                <a:gd name="connsiteY2" fmla="*/ 0 h 274323"/>
                <a:gd name="connsiteX3" fmla="*/ 518463 w 633677"/>
                <a:gd name="connsiteY3" fmla="*/ 274323 h 274323"/>
                <a:gd name="connsiteX4" fmla="*/ 0 w 633677"/>
                <a:gd name="connsiteY4" fmla="*/ 274323 h 27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3677" h="274323">
                  <a:moveTo>
                    <a:pt x="0" y="274323"/>
                  </a:moveTo>
                  <a:lnTo>
                    <a:pt x="115215" y="0"/>
                  </a:lnTo>
                  <a:lnTo>
                    <a:pt x="633677" y="0"/>
                  </a:lnTo>
                  <a:lnTo>
                    <a:pt x="518463" y="274323"/>
                  </a:lnTo>
                  <a:lnTo>
                    <a:pt x="0" y="27432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1" name="Pentagon 42">
              <a:extLst>
                <a:ext uri="{FF2B5EF4-FFF2-40B4-BE49-F238E27FC236}">
                  <a16:creationId xmlns:a16="http://schemas.microsoft.com/office/drawing/2014/main" id="{18BD531C-A052-46BE-873D-5A8F47C933BB}"/>
                </a:ext>
              </a:extLst>
            </p:cNvPr>
            <p:cNvSpPr/>
            <p:nvPr/>
          </p:nvSpPr>
          <p:spPr>
            <a:xfrm flipH="1">
              <a:off x="8938904" y="4030087"/>
              <a:ext cx="6873869" cy="1304796"/>
            </a:xfrm>
            <a:prstGeom prst="homePlate">
              <a:avLst/>
            </a:prstGeom>
            <a:gradFill>
              <a:gsLst>
                <a:gs pos="100000">
                  <a:schemeClr val="accent3"/>
                </a:gs>
                <a:gs pos="0">
                  <a:schemeClr val="accent2"/>
                </a:gs>
              </a:gsLst>
              <a:lin ang="18600000" scaled="0"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2" name="Прямоугольник 44">
            <a:extLst>
              <a:ext uri="{FF2B5EF4-FFF2-40B4-BE49-F238E27FC236}">
                <a16:creationId xmlns:a16="http://schemas.microsoft.com/office/drawing/2014/main" id="{AB8F05AB-253E-42E9-BA93-8FCA1097CEED}"/>
              </a:ext>
            </a:extLst>
          </p:cNvPr>
          <p:cNvSpPr/>
          <p:nvPr/>
        </p:nvSpPr>
        <p:spPr>
          <a:xfrm>
            <a:off x="9766572" y="4368233"/>
            <a:ext cx="5549628" cy="6049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02 </a:t>
            </a:r>
            <a:r>
              <a:rPr lang="en-US" sz="3600" b="1" dirty="0" smtClean="0">
                <a:solidFill>
                  <a:schemeClr val="bg1"/>
                </a:solidFill>
                <a:latin typeface="+mj-lt"/>
              </a:rPr>
              <a:t>Name</a:t>
            </a:r>
            <a:endParaRPr lang="uk-UA" sz="36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5E0CF5-A3DF-4BC1-AFE8-92D3756D40C5}"/>
              </a:ext>
            </a:extLst>
          </p:cNvPr>
          <p:cNvGrpSpPr/>
          <p:nvPr/>
        </p:nvGrpSpPr>
        <p:grpSpPr>
          <a:xfrm>
            <a:off x="8326103" y="2701059"/>
            <a:ext cx="10495297" cy="1620888"/>
            <a:chOff x="8326103" y="2701059"/>
            <a:chExt cx="10495297" cy="1620888"/>
          </a:xfrm>
        </p:grpSpPr>
        <p:sp>
          <p:nvSpPr>
            <p:cNvPr id="84" name="Rectangle 38">
              <a:extLst>
                <a:ext uri="{FF2B5EF4-FFF2-40B4-BE49-F238E27FC236}">
                  <a16:creationId xmlns:a16="http://schemas.microsoft.com/office/drawing/2014/main" id="{148B7D3A-09FB-4C81-A394-5CBF1E9EEF2E}"/>
                </a:ext>
              </a:extLst>
            </p:cNvPr>
            <p:cNvSpPr/>
            <p:nvPr/>
          </p:nvSpPr>
          <p:spPr>
            <a:xfrm flipH="1">
              <a:off x="15812776" y="3017151"/>
              <a:ext cx="3008624" cy="130479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6" name="Freeform 37">
              <a:extLst>
                <a:ext uri="{FF2B5EF4-FFF2-40B4-BE49-F238E27FC236}">
                  <a16:creationId xmlns:a16="http://schemas.microsoft.com/office/drawing/2014/main" id="{44384A93-86E7-4248-A366-3AAA11486421}"/>
                </a:ext>
              </a:extLst>
            </p:cNvPr>
            <p:cNvSpPr/>
            <p:nvPr/>
          </p:nvSpPr>
          <p:spPr>
            <a:xfrm rot="5400000" flipH="1">
              <a:off x="15360587" y="3166947"/>
              <a:ext cx="1594754" cy="690379"/>
            </a:xfrm>
            <a:custGeom>
              <a:avLst/>
              <a:gdLst>
                <a:gd name="connsiteX0" fmla="*/ 0 w 633676"/>
                <a:gd name="connsiteY0" fmla="*/ 274320 h 274320"/>
                <a:gd name="connsiteX1" fmla="*/ 68580 w 633676"/>
                <a:gd name="connsiteY1" fmla="*/ 0 h 274320"/>
                <a:gd name="connsiteX2" fmla="*/ 633676 w 633676"/>
                <a:gd name="connsiteY2" fmla="*/ 0 h 274320"/>
                <a:gd name="connsiteX3" fmla="*/ 565096 w 633676"/>
                <a:gd name="connsiteY3" fmla="*/ 274320 h 274320"/>
                <a:gd name="connsiteX4" fmla="*/ 0 w 633676"/>
                <a:gd name="connsiteY4" fmla="*/ 274320 h 274320"/>
                <a:gd name="connsiteX0" fmla="*/ 0 w 633676"/>
                <a:gd name="connsiteY0" fmla="*/ 274320 h 274320"/>
                <a:gd name="connsiteX1" fmla="*/ 115214 w 633676"/>
                <a:gd name="connsiteY1" fmla="*/ 0 h 274320"/>
                <a:gd name="connsiteX2" fmla="*/ 633676 w 633676"/>
                <a:gd name="connsiteY2" fmla="*/ 0 h 274320"/>
                <a:gd name="connsiteX3" fmla="*/ 565096 w 633676"/>
                <a:gd name="connsiteY3" fmla="*/ 274320 h 274320"/>
                <a:gd name="connsiteX4" fmla="*/ 0 w 633676"/>
                <a:gd name="connsiteY4" fmla="*/ 274320 h 274320"/>
                <a:gd name="connsiteX0" fmla="*/ 0 w 576069"/>
                <a:gd name="connsiteY0" fmla="*/ 274320 h 274320"/>
                <a:gd name="connsiteX1" fmla="*/ 57607 w 576069"/>
                <a:gd name="connsiteY1" fmla="*/ 0 h 274320"/>
                <a:gd name="connsiteX2" fmla="*/ 576069 w 576069"/>
                <a:gd name="connsiteY2" fmla="*/ 0 h 274320"/>
                <a:gd name="connsiteX3" fmla="*/ 507489 w 576069"/>
                <a:gd name="connsiteY3" fmla="*/ 274320 h 274320"/>
                <a:gd name="connsiteX4" fmla="*/ 0 w 576069"/>
                <a:gd name="connsiteY4" fmla="*/ 274320 h 274320"/>
                <a:gd name="connsiteX0" fmla="*/ 0 w 576069"/>
                <a:gd name="connsiteY0" fmla="*/ 274323 h 274323"/>
                <a:gd name="connsiteX1" fmla="*/ 57607 w 576069"/>
                <a:gd name="connsiteY1" fmla="*/ 0 h 274323"/>
                <a:gd name="connsiteX2" fmla="*/ 576069 w 576069"/>
                <a:gd name="connsiteY2" fmla="*/ 0 h 274323"/>
                <a:gd name="connsiteX3" fmla="*/ 507489 w 576069"/>
                <a:gd name="connsiteY3" fmla="*/ 274320 h 274323"/>
                <a:gd name="connsiteX4" fmla="*/ 0 w 576069"/>
                <a:gd name="connsiteY4" fmla="*/ 274323 h 274323"/>
                <a:gd name="connsiteX0" fmla="*/ 0 w 576069"/>
                <a:gd name="connsiteY0" fmla="*/ 274323 h 274323"/>
                <a:gd name="connsiteX1" fmla="*/ 57607 w 576069"/>
                <a:gd name="connsiteY1" fmla="*/ 0 h 274323"/>
                <a:gd name="connsiteX2" fmla="*/ 576069 w 576069"/>
                <a:gd name="connsiteY2" fmla="*/ 0 h 274323"/>
                <a:gd name="connsiteX3" fmla="*/ 507489 w 576069"/>
                <a:gd name="connsiteY3" fmla="*/ 274320 h 274323"/>
                <a:gd name="connsiteX4" fmla="*/ 0 w 576069"/>
                <a:gd name="connsiteY4" fmla="*/ 274323 h 274323"/>
                <a:gd name="connsiteX0" fmla="*/ 0 w 633677"/>
                <a:gd name="connsiteY0" fmla="*/ 274323 h 274323"/>
                <a:gd name="connsiteX1" fmla="*/ 115215 w 633677"/>
                <a:gd name="connsiteY1" fmla="*/ 0 h 274323"/>
                <a:gd name="connsiteX2" fmla="*/ 633677 w 633677"/>
                <a:gd name="connsiteY2" fmla="*/ 0 h 274323"/>
                <a:gd name="connsiteX3" fmla="*/ 565097 w 633677"/>
                <a:gd name="connsiteY3" fmla="*/ 274320 h 274323"/>
                <a:gd name="connsiteX4" fmla="*/ 0 w 633677"/>
                <a:gd name="connsiteY4" fmla="*/ 274323 h 274323"/>
                <a:gd name="connsiteX0" fmla="*/ 0 w 633677"/>
                <a:gd name="connsiteY0" fmla="*/ 274323 h 274323"/>
                <a:gd name="connsiteX1" fmla="*/ 115215 w 633677"/>
                <a:gd name="connsiteY1" fmla="*/ 0 h 274323"/>
                <a:gd name="connsiteX2" fmla="*/ 633677 w 633677"/>
                <a:gd name="connsiteY2" fmla="*/ 0 h 274323"/>
                <a:gd name="connsiteX3" fmla="*/ 518463 w 633677"/>
                <a:gd name="connsiteY3" fmla="*/ 274323 h 274323"/>
                <a:gd name="connsiteX4" fmla="*/ 0 w 633677"/>
                <a:gd name="connsiteY4" fmla="*/ 274323 h 27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3677" h="274323">
                  <a:moveTo>
                    <a:pt x="0" y="274323"/>
                  </a:moveTo>
                  <a:lnTo>
                    <a:pt x="115215" y="0"/>
                  </a:lnTo>
                  <a:lnTo>
                    <a:pt x="633677" y="0"/>
                  </a:lnTo>
                  <a:lnTo>
                    <a:pt x="518463" y="274323"/>
                  </a:lnTo>
                  <a:lnTo>
                    <a:pt x="0" y="27432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4" name="Pentagon 39">
              <a:extLst>
                <a:ext uri="{FF2B5EF4-FFF2-40B4-BE49-F238E27FC236}">
                  <a16:creationId xmlns:a16="http://schemas.microsoft.com/office/drawing/2014/main" id="{2D98467C-F7C2-4806-8694-5DF9D61ED77B}"/>
                </a:ext>
              </a:extLst>
            </p:cNvPr>
            <p:cNvSpPr/>
            <p:nvPr/>
          </p:nvSpPr>
          <p:spPr>
            <a:xfrm flipH="1">
              <a:off x="8326103" y="2701059"/>
              <a:ext cx="8178667" cy="1304796"/>
            </a:xfrm>
            <a:prstGeom prst="homePlate">
              <a:avLst/>
            </a:prstGeom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18600000" scaled="0"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5" name="Прямоугольник 45">
            <a:extLst>
              <a:ext uri="{FF2B5EF4-FFF2-40B4-BE49-F238E27FC236}">
                <a16:creationId xmlns:a16="http://schemas.microsoft.com/office/drawing/2014/main" id="{25DE1D93-B24A-41AE-92C4-618AA92EA4FF}"/>
              </a:ext>
            </a:extLst>
          </p:cNvPr>
          <p:cNvSpPr/>
          <p:nvPr/>
        </p:nvSpPr>
        <p:spPr>
          <a:xfrm>
            <a:off x="9035071" y="3060021"/>
            <a:ext cx="6576368" cy="6049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01 </a:t>
            </a:r>
            <a:r>
              <a:rPr lang="en-US" sz="3600" b="1" dirty="0" smtClean="0">
                <a:solidFill>
                  <a:schemeClr val="bg1"/>
                </a:solidFill>
                <a:latin typeface="+mj-lt"/>
              </a:rPr>
              <a:t>Id</a:t>
            </a:r>
            <a:endParaRPr lang="uk-UA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Freeform 251">
            <a:extLst>
              <a:ext uri="{FF2B5EF4-FFF2-40B4-BE49-F238E27FC236}">
                <a16:creationId xmlns:a16="http://schemas.microsoft.com/office/drawing/2014/main" id="{C5010619-5AD0-403D-8109-6546341A5D2B}"/>
              </a:ext>
            </a:extLst>
          </p:cNvPr>
          <p:cNvSpPr>
            <a:spLocks noEditPoints="1"/>
          </p:cNvSpPr>
          <p:nvPr/>
        </p:nvSpPr>
        <p:spPr bwMode="auto">
          <a:xfrm>
            <a:off x="17078484" y="5967745"/>
            <a:ext cx="634182" cy="634182"/>
          </a:xfrm>
          <a:custGeom>
            <a:avLst/>
            <a:gdLst>
              <a:gd name="T0" fmla="*/ 112 w 176"/>
              <a:gd name="T1" fmla="*/ 144 h 176"/>
              <a:gd name="T2" fmla="*/ 109 w 176"/>
              <a:gd name="T3" fmla="*/ 145 h 176"/>
              <a:gd name="T4" fmla="*/ 92 w 176"/>
              <a:gd name="T5" fmla="*/ 162 h 176"/>
              <a:gd name="T6" fmla="*/ 92 w 176"/>
              <a:gd name="T7" fmla="*/ 68 h 176"/>
              <a:gd name="T8" fmla="*/ 88 w 176"/>
              <a:gd name="T9" fmla="*/ 64 h 176"/>
              <a:gd name="T10" fmla="*/ 84 w 176"/>
              <a:gd name="T11" fmla="*/ 68 h 176"/>
              <a:gd name="T12" fmla="*/ 84 w 176"/>
              <a:gd name="T13" fmla="*/ 162 h 176"/>
              <a:gd name="T14" fmla="*/ 67 w 176"/>
              <a:gd name="T15" fmla="*/ 145 h 176"/>
              <a:gd name="T16" fmla="*/ 64 w 176"/>
              <a:gd name="T17" fmla="*/ 144 h 176"/>
              <a:gd name="T18" fmla="*/ 60 w 176"/>
              <a:gd name="T19" fmla="*/ 148 h 176"/>
              <a:gd name="T20" fmla="*/ 61 w 176"/>
              <a:gd name="T21" fmla="*/ 151 h 176"/>
              <a:gd name="T22" fmla="*/ 85 w 176"/>
              <a:gd name="T23" fmla="*/ 175 h 176"/>
              <a:gd name="T24" fmla="*/ 88 w 176"/>
              <a:gd name="T25" fmla="*/ 176 h 176"/>
              <a:gd name="T26" fmla="*/ 91 w 176"/>
              <a:gd name="T27" fmla="*/ 175 h 176"/>
              <a:gd name="T28" fmla="*/ 115 w 176"/>
              <a:gd name="T29" fmla="*/ 151 h 176"/>
              <a:gd name="T30" fmla="*/ 116 w 176"/>
              <a:gd name="T31" fmla="*/ 148 h 176"/>
              <a:gd name="T32" fmla="*/ 112 w 176"/>
              <a:gd name="T33" fmla="*/ 144 h 176"/>
              <a:gd name="T34" fmla="*/ 152 w 176"/>
              <a:gd name="T35" fmla="*/ 51 h 176"/>
              <a:gd name="T36" fmla="*/ 152 w 176"/>
              <a:gd name="T37" fmla="*/ 48 h 176"/>
              <a:gd name="T38" fmla="*/ 104 w 176"/>
              <a:gd name="T39" fmla="*/ 0 h 176"/>
              <a:gd name="T40" fmla="*/ 62 w 176"/>
              <a:gd name="T41" fmla="*/ 26 h 176"/>
              <a:gd name="T42" fmla="*/ 52 w 176"/>
              <a:gd name="T43" fmla="*/ 24 h 176"/>
              <a:gd name="T44" fmla="*/ 24 w 176"/>
              <a:gd name="T45" fmla="*/ 52 h 176"/>
              <a:gd name="T46" fmla="*/ 25 w 176"/>
              <a:gd name="T47" fmla="*/ 58 h 176"/>
              <a:gd name="T48" fmla="*/ 0 w 176"/>
              <a:gd name="T49" fmla="*/ 92 h 176"/>
              <a:gd name="T50" fmla="*/ 36 w 176"/>
              <a:gd name="T51" fmla="*/ 128 h 176"/>
              <a:gd name="T52" fmla="*/ 72 w 176"/>
              <a:gd name="T53" fmla="*/ 128 h 176"/>
              <a:gd name="T54" fmla="*/ 76 w 176"/>
              <a:gd name="T55" fmla="*/ 124 h 176"/>
              <a:gd name="T56" fmla="*/ 72 w 176"/>
              <a:gd name="T57" fmla="*/ 120 h 176"/>
              <a:gd name="T58" fmla="*/ 36 w 176"/>
              <a:gd name="T59" fmla="*/ 120 h 176"/>
              <a:gd name="T60" fmla="*/ 8 w 176"/>
              <a:gd name="T61" fmla="*/ 92 h 176"/>
              <a:gd name="T62" fmla="*/ 27 w 176"/>
              <a:gd name="T63" fmla="*/ 65 h 176"/>
              <a:gd name="T64" fmla="*/ 34 w 176"/>
              <a:gd name="T65" fmla="*/ 63 h 176"/>
              <a:gd name="T66" fmla="*/ 32 w 176"/>
              <a:gd name="T67" fmla="*/ 56 h 176"/>
              <a:gd name="T68" fmla="*/ 32 w 176"/>
              <a:gd name="T69" fmla="*/ 52 h 176"/>
              <a:gd name="T70" fmla="*/ 52 w 176"/>
              <a:gd name="T71" fmla="*/ 32 h 176"/>
              <a:gd name="T72" fmla="*/ 59 w 176"/>
              <a:gd name="T73" fmla="*/ 33 h 176"/>
              <a:gd name="T74" fmla="*/ 65 w 176"/>
              <a:gd name="T75" fmla="*/ 36 h 176"/>
              <a:gd name="T76" fmla="*/ 69 w 176"/>
              <a:gd name="T77" fmla="*/ 29 h 176"/>
              <a:gd name="T78" fmla="*/ 104 w 176"/>
              <a:gd name="T79" fmla="*/ 8 h 176"/>
              <a:gd name="T80" fmla="*/ 144 w 176"/>
              <a:gd name="T81" fmla="*/ 48 h 176"/>
              <a:gd name="T82" fmla="*/ 144 w 176"/>
              <a:gd name="T83" fmla="*/ 50 h 176"/>
              <a:gd name="T84" fmla="*/ 144 w 176"/>
              <a:gd name="T85" fmla="*/ 51 h 176"/>
              <a:gd name="T86" fmla="*/ 143 w 176"/>
              <a:gd name="T87" fmla="*/ 56 h 176"/>
              <a:gd name="T88" fmla="*/ 149 w 176"/>
              <a:gd name="T89" fmla="*/ 59 h 176"/>
              <a:gd name="T90" fmla="*/ 168 w 176"/>
              <a:gd name="T91" fmla="*/ 88 h 176"/>
              <a:gd name="T92" fmla="*/ 136 w 176"/>
              <a:gd name="T93" fmla="*/ 120 h 176"/>
              <a:gd name="T94" fmla="*/ 104 w 176"/>
              <a:gd name="T95" fmla="*/ 120 h 176"/>
              <a:gd name="T96" fmla="*/ 100 w 176"/>
              <a:gd name="T97" fmla="*/ 124 h 176"/>
              <a:gd name="T98" fmla="*/ 104 w 176"/>
              <a:gd name="T99" fmla="*/ 128 h 176"/>
              <a:gd name="T100" fmla="*/ 136 w 176"/>
              <a:gd name="T101" fmla="*/ 128 h 176"/>
              <a:gd name="T102" fmla="*/ 176 w 176"/>
              <a:gd name="T103" fmla="*/ 88 h 176"/>
              <a:gd name="T104" fmla="*/ 152 w 176"/>
              <a:gd name="T105" fmla="*/ 5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112" y="144"/>
                </a:moveTo>
                <a:cubicBezTo>
                  <a:pt x="111" y="144"/>
                  <a:pt x="110" y="144"/>
                  <a:pt x="109" y="145"/>
                </a:cubicBezTo>
                <a:cubicBezTo>
                  <a:pt x="92" y="162"/>
                  <a:pt x="92" y="162"/>
                  <a:pt x="92" y="162"/>
                </a:cubicBezTo>
                <a:cubicBezTo>
                  <a:pt x="92" y="68"/>
                  <a:pt x="92" y="68"/>
                  <a:pt x="92" y="68"/>
                </a:cubicBezTo>
                <a:cubicBezTo>
                  <a:pt x="92" y="66"/>
                  <a:pt x="90" y="64"/>
                  <a:pt x="88" y="64"/>
                </a:cubicBezTo>
                <a:cubicBezTo>
                  <a:pt x="86" y="64"/>
                  <a:pt x="84" y="66"/>
                  <a:pt x="84" y="68"/>
                </a:cubicBezTo>
                <a:cubicBezTo>
                  <a:pt x="84" y="162"/>
                  <a:pt x="84" y="162"/>
                  <a:pt x="84" y="162"/>
                </a:cubicBezTo>
                <a:cubicBezTo>
                  <a:pt x="67" y="145"/>
                  <a:pt x="67" y="145"/>
                  <a:pt x="67" y="145"/>
                </a:cubicBezTo>
                <a:cubicBezTo>
                  <a:pt x="66" y="144"/>
                  <a:pt x="65" y="144"/>
                  <a:pt x="64" y="144"/>
                </a:cubicBezTo>
                <a:cubicBezTo>
                  <a:pt x="62" y="144"/>
                  <a:pt x="60" y="146"/>
                  <a:pt x="60" y="148"/>
                </a:cubicBezTo>
                <a:cubicBezTo>
                  <a:pt x="60" y="149"/>
                  <a:pt x="60" y="150"/>
                  <a:pt x="61" y="151"/>
                </a:cubicBezTo>
                <a:cubicBezTo>
                  <a:pt x="85" y="175"/>
                  <a:pt x="85" y="175"/>
                  <a:pt x="85" y="175"/>
                </a:cubicBezTo>
                <a:cubicBezTo>
                  <a:pt x="86" y="176"/>
                  <a:pt x="87" y="176"/>
                  <a:pt x="88" y="176"/>
                </a:cubicBezTo>
                <a:cubicBezTo>
                  <a:pt x="89" y="176"/>
                  <a:pt x="90" y="176"/>
                  <a:pt x="91" y="175"/>
                </a:cubicBezTo>
                <a:cubicBezTo>
                  <a:pt x="115" y="151"/>
                  <a:pt x="115" y="151"/>
                  <a:pt x="115" y="151"/>
                </a:cubicBezTo>
                <a:cubicBezTo>
                  <a:pt x="116" y="150"/>
                  <a:pt x="116" y="149"/>
                  <a:pt x="116" y="148"/>
                </a:cubicBezTo>
                <a:cubicBezTo>
                  <a:pt x="116" y="146"/>
                  <a:pt x="114" y="144"/>
                  <a:pt x="112" y="144"/>
                </a:cubicBezTo>
                <a:moveTo>
                  <a:pt x="152" y="51"/>
                </a:moveTo>
                <a:cubicBezTo>
                  <a:pt x="152" y="50"/>
                  <a:pt x="152" y="49"/>
                  <a:pt x="152" y="48"/>
                </a:cubicBezTo>
                <a:cubicBezTo>
                  <a:pt x="152" y="21"/>
                  <a:pt x="131" y="0"/>
                  <a:pt x="104" y="0"/>
                </a:cubicBezTo>
                <a:cubicBezTo>
                  <a:pt x="86" y="0"/>
                  <a:pt x="70" y="10"/>
                  <a:pt x="62" y="26"/>
                </a:cubicBezTo>
                <a:cubicBezTo>
                  <a:pt x="59" y="25"/>
                  <a:pt x="55" y="24"/>
                  <a:pt x="52" y="24"/>
                </a:cubicBezTo>
                <a:cubicBezTo>
                  <a:pt x="37" y="24"/>
                  <a:pt x="24" y="37"/>
                  <a:pt x="24" y="52"/>
                </a:cubicBezTo>
                <a:cubicBezTo>
                  <a:pt x="24" y="54"/>
                  <a:pt x="24" y="56"/>
                  <a:pt x="25" y="58"/>
                </a:cubicBezTo>
                <a:cubicBezTo>
                  <a:pt x="10" y="63"/>
                  <a:pt x="0" y="76"/>
                  <a:pt x="0" y="92"/>
                </a:cubicBezTo>
                <a:cubicBezTo>
                  <a:pt x="0" y="112"/>
                  <a:pt x="16" y="128"/>
                  <a:pt x="36" y="128"/>
                </a:cubicBezTo>
                <a:cubicBezTo>
                  <a:pt x="72" y="128"/>
                  <a:pt x="72" y="128"/>
                  <a:pt x="72" y="128"/>
                </a:cubicBezTo>
                <a:cubicBezTo>
                  <a:pt x="74" y="128"/>
                  <a:pt x="76" y="126"/>
                  <a:pt x="76" y="124"/>
                </a:cubicBezTo>
                <a:cubicBezTo>
                  <a:pt x="76" y="122"/>
                  <a:pt x="74" y="120"/>
                  <a:pt x="72" y="120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21" y="120"/>
                  <a:pt x="8" y="107"/>
                  <a:pt x="8" y="92"/>
                </a:cubicBezTo>
                <a:cubicBezTo>
                  <a:pt x="8" y="80"/>
                  <a:pt x="16" y="69"/>
                  <a:pt x="27" y="65"/>
                </a:cubicBezTo>
                <a:cubicBezTo>
                  <a:pt x="34" y="63"/>
                  <a:pt x="34" y="63"/>
                  <a:pt x="34" y="63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5"/>
                  <a:pt x="32" y="53"/>
                  <a:pt x="32" y="52"/>
                </a:cubicBezTo>
                <a:cubicBezTo>
                  <a:pt x="32" y="41"/>
                  <a:pt x="41" y="32"/>
                  <a:pt x="52" y="32"/>
                </a:cubicBezTo>
                <a:cubicBezTo>
                  <a:pt x="54" y="32"/>
                  <a:pt x="57" y="32"/>
                  <a:pt x="59" y="33"/>
                </a:cubicBezTo>
                <a:cubicBezTo>
                  <a:pt x="65" y="36"/>
                  <a:pt x="65" y="36"/>
                  <a:pt x="65" y="36"/>
                </a:cubicBezTo>
                <a:cubicBezTo>
                  <a:pt x="69" y="29"/>
                  <a:pt x="69" y="29"/>
                  <a:pt x="69" y="29"/>
                </a:cubicBezTo>
                <a:cubicBezTo>
                  <a:pt x="76" y="16"/>
                  <a:pt x="89" y="8"/>
                  <a:pt x="104" y="8"/>
                </a:cubicBezTo>
                <a:cubicBezTo>
                  <a:pt x="126" y="8"/>
                  <a:pt x="144" y="26"/>
                  <a:pt x="144" y="48"/>
                </a:cubicBezTo>
                <a:cubicBezTo>
                  <a:pt x="144" y="49"/>
                  <a:pt x="144" y="49"/>
                  <a:pt x="144" y="50"/>
                </a:cubicBezTo>
                <a:cubicBezTo>
                  <a:pt x="144" y="51"/>
                  <a:pt x="144" y="51"/>
                  <a:pt x="144" y="51"/>
                </a:cubicBezTo>
                <a:cubicBezTo>
                  <a:pt x="143" y="56"/>
                  <a:pt x="143" y="56"/>
                  <a:pt x="143" y="56"/>
                </a:cubicBezTo>
                <a:cubicBezTo>
                  <a:pt x="149" y="59"/>
                  <a:pt x="149" y="59"/>
                  <a:pt x="149" y="59"/>
                </a:cubicBezTo>
                <a:cubicBezTo>
                  <a:pt x="160" y="64"/>
                  <a:pt x="168" y="75"/>
                  <a:pt x="168" y="88"/>
                </a:cubicBezTo>
                <a:cubicBezTo>
                  <a:pt x="168" y="106"/>
                  <a:pt x="154" y="120"/>
                  <a:pt x="136" y="120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102" y="120"/>
                  <a:pt x="100" y="122"/>
                  <a:pt x="100" y="124"/>
                </a:cubicBezTo>
                <a:cubicBezTo>
                  <a:pt x="100" y="126"/>
                  <a:pt x="102" y="128"/>
                  <a:pt x="104" y="128"/>
                </a:cubicBezTo>
                <a:cubicBezTo>
                  <a:pt x="136" y="128"/>
                  <a:pt x="136" y="128"/>
                  <a:pt x="136" y="128"/>
                </a:cubicBezTo>
                <a:cubicBezTo>
                  <a:pt x="158" y="128"/>
                  <a:pt x="176" y="110"/>
                  <a:pt x="176" y="88"/>
                </a:cubicBezTo>
                <a:cubicBezTo>
                  <a:pt x="176" y="72"/>
                  <a:pt x="166" y="57"/>
                  <a:pt x="152" y="51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" name="Freeform 121">
            <a:extLst>
              <a:ext uri="{FF2B5EF4-FFF2-40B4-BE49-F238E27FC236}">
                <a16:creationId xmlns:a16="http://schemas.microsoft.com/office/drawing/2014/main" id="{527E27DE-FBEA-4740-8CAB-71985D21F70A}"/>
              </a:ext>
            </a:extLst>
          </p:cNvPr>
          <p:cNvSpPr>
            <a:spLocks noEditPoints="1"/>
          </p:cNvSpPr>
          <p:nvPr/>
        </p:nvSpPr>
        <p:spPr bwMode="auto">
          <a:xfrm>
            <a:off x="17136126" y="4669678"/>
            <a:ext cx="513743" cy="638702"/>
          </a:xfrm>
          <a:custGeom>
            <a:avLst/>
            <a:gdLst>
              <a:gd name="T0" fmla="*/ 144 w 144"/>
              <a:gd name="T1" fmla="*/ 124 h 176"/>
              <a:gd name="T2" fmla="*/ 112 w 144"/>
              <a:gd name="T3" fmla="*/ 56 h 176"/>
              <a:gd name="T4" fmla="*/ 88 w 144"/>
              <a:gd name="T5" fmla="*/ 19 h 176"/>
              <a:gd name="T6" fmla="*/ 88 w 144"/>
              <a:gd name="T7" fmla="*/ 16 h 176"/>
              <a:gd name="T8" fmla="*/ 72 w 144"/>
              <a:gd name="T9" fmla="*/ 0 h 176"/>
              <a:gd name="T10" fmla="*/ 56 w 144"/>
              <a:gd name="T11" fmla="*/ 16 h 176"/>
              <a:gd name="T12" fmla="*/ 56 w 144"/>
              <a:gd name="T13" fmla="*/ 19 h 176"/>
              <a:gd name="T14" fmla="*/ 32 w 144"/>
              <a:gd name="T15" fmla="*/ 56 h 176"/>
              <a:gd name="T16" fmla="*/ 0 w 144"/>
              <a:gd name="T17" fmla="*/ 124 h 176"/>
              <a:gd name="T18" fmla="*/ 48 w 144"/>
              <a:gd name="T19" fmla="*/ 150 h 176"/>
              <a:gd name="T20" fmla="*/ 48 w 144"/>
              <a:gd name="T21" fmla="*/ 152 h 176"/>
              <a:gd name="T22" fmla="*/ 72 w 144"/>
              <a:gd name="T23" fmla="*/ 176 h 176"/>
              <a:gd name="T24" fmla="*/ 96 w 144"/>
              <a:gd name="T25" fmla="*/ 152 h 176"/>
              <a:gd name="T26" fmla="*/ 96 w 144"/>
              <a:gd name="T27" fmla="*/ 150 h 176"/>
              <a:gd name="T28" fmla="*/ 144 w 144"/>
              <a:gd name="T29" fmla="*/ 124 h 176"/>
              <a:gd name="T30" fmla="*/ 72 w 144"/>
              <a:gd name="T31" fmla="*/ 8 h 176"/>
              <a:gd name="T32" fmla="*/ 80 w 144"/>
              <a:gd name="T33" fmla="*/ 16 h 176"/>
              <a:gd name="T34" fmla="*/ 72 w 144"/>
              <a:gd name="T35" fmla="*/ 24 h 176"/>
              <a:gd name="T36" fmla="*/ 64 w 144"/>
              <a:gd name="T37" fmla="*/ 16 h 176"/>
              <a:gd name="T38" fmla="*/ 72 w 144"/>
              <a:gd name="T39" fmla="*/ 8 h 176"/>
              <a:gd name="T40" fmla="*/ 20 w 144"/>
              <a:gd name="T41" fmla="*/ 102 h 176"/>
              <a:gd name="T42" fmla="*/ 40 w 144"/>
              <a:gd name="T43" fmla="*/ 56 h 176"/>
              <a:gd name="T44" fmla="*/ 60 w 144"/>
              <a:gd name="T45" fmla="*/ 26 h 176"/>
              <a:gd name="T46" fmla="*/ 72 w 144"/>
              <a:gd name="T47" fmla="*/ 32 h 176"/>
              <a:gd name="T48" fmla="*/ 84 w 144"/>
              <a:gd name="T49" fmla="*/ 26 h 176"/>
              <a:gd name="T50" fmla="*/ 104 w 144"/>
              <a:gd name="T51" fmla="*/ 56 h 176"/>
              <a:gd name="T52" fmla="*/ 124 w 144"/>
              <a:gd name="T53" fmla="*/ 102 h 176"/>
              <a:gd name="T54" fmla="*/ 129 w 144"/>
              <a:gd name="T55" fmla="*/ 107 h 176"/>
              <a:gd name="T56" fmla="*/ 72 w 144"/>
              <a:gd name="T57" fmla="*/ 120 h 176"/>
              <a:gd name="T58" fmla="*/ 15 w 144"/>
              <a:gd name="T59" fmla="*/ 107 h 176"/>
              <a:gd name="T60" fmla="*/ 20 w 144"/>
              <a:gd name="T61" fmla="*/ 102 h 176"/>
              <a:gd name="T62" fmla="*/ 72 w 144"/>
              <a:gd name="T63" fmla="*/ 168 h 176"/>
              <a:gd name="T64" fmla="*/ 56 w 144"/>
              <a:gd name="T65" fmla="*/ 152 h 176"/>
              <a:gd name="T66" fmla="*/ 56 w 144"/>
              <a:gd name="T67" fmla="*/ 151 h 176"/>
              <a:gd name="T68" fmla="*/ 72 w 144"/>
              <a:gd name="T69" fmla="*/ 152 h 176"/>
              <a:gd name="T70" fmla="*/ 88 w 144"/>
              <a:gd name="T71" fmla="*/ 151 h 176"/>
              <a:gd name="T72" fmla="*/ 88 w 144"/>
              <a:gd name="T73" fmla="*/ 152 h 176"/>
              <a:gd name="T74" fmla="*/ 72 w 144"/>
              <a:gd name="T75" fmla="*/ 168 h 176"/>
              <a:gd name="T76" fmla="*/ 72 w 144"/>
              <a:gd name="T77" fmla="*/ 144 h 176"/>
              <a:gd name="T78" fmla="*/ 8 w 144"/>
              <a:gd name="T79" fmla="*/ 124 h 176"/>
              <a:gd name="T80" fmla="*/ 11 w 144"/>
              <a:gd name="T81" fmla="*/ 113 h 176"/>
              <a:gd name="T82" fmla="*/ 72 w 144"/>
              <a:gd name="T83" fmla="*/ 128 h 176"/>
              <a:gd name="T84" fmla="*/ 133 w 144"/>
              <a:gd name="T85" fmla="*/ 113 h 176"/>
              <a:gd name="T86" fmla="*/ 136 w 144"/>
              <a:gd name="T87" fmla="*/ 124 h 176"/>
              <a:gd name="T88" fmla="*/ 72 w 144"/>
              <a:gd name="T89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4" h="176">
                <a:moveTo>
                  <a:pt x="144" y="124"/>
                </a:moveTo>
                <a:cubicBezTo>
                  <a:pt x="144" y="96"/>
                  <a:pt x="112" y="96"/>
                  <a:pt x="112" y="56"/>
                </a:cubicBezTo>
                <a:cubicBezTo>
                  <a:pt x="112" y="39"/>
                  <a:pt x="102" y="25"/>
                  <a:pt x="88" y="19"/>
                </a:cubicBezTo>
                <a:cubicBezTo>
                  <a:pt x="88" y="18"/>
                  <a:pt x="88" y="17"/>
                  <a:pt x="88" y="16"/>
                </a:cubicBezTo>
                <a:cubicBezTo>
                  <a:pt x="88" y="7"/>
                  <a:pt x="81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56" y="17"/>
                  <a:pt x="56" y="18"/>
                  <a:pt x="56" y="19"/>
                </a:cubicBezTo>
                <a:cubicBezTo>
                  <a:pt x="42" y="25"/>
                  <a:pt x="32" y="39"/>
                  <a:pt x="32" y="56"/>
                </a:cubicBezTo>
                <a:cubicBezTo>
                  <a:pt x="32" y="96"/>
                  <a:pt x="0" y="96"/>
                  <a:pt x="0" y="124"/>
                </a:cubicBezTo>
                <a:cubicBezTo>
                  <a:pt x="0" y="136"/>
                  <a:pt x="20" y="147"/>
                  <a:pt x="48" y="150"/>
                </a:cubicBezTo>
                <a:cubicBezTo>
                  <a:pt x="48" y="151"/>
                  <a:pt x="48" y="151"/>
                  <a:pt x="48" y="152"/>
                </a:cubicBezTo>
                <a:cubicBezTo>
                  <a:pt x="48" y="165"/>
                  <a:pt x="59" y="176"/>
                  <a:pt x="72" y="176"/>
                </a:cubicBezTo>
                <a:cubicBezTo>
                  <a:pt x="85" y="176"/>
                  <a:pt x="96" y="165"/>
                  <a:pt x="96" y="152"/>
                </a:cubicBezTo>
                <a:cubicBezTo>
                  <a:pt x="96" y="151"/>
                  <a:pt x="96" y="151"/>
                  <a:pt x="96" y="150"/>
                </a:cubicBezTo>
                <a:cubicBezTo>
                  <a:pt x="124" y="147"/>
                  <a:pt x="144" y="136"/>
                  <a:pt x="144" y="124"/>
                </a:cubicBezTo>
                <a:moveTo>
                  <a:pt x="72" y="8"/>
                </a:moveTo>
                <a:cubicBezTo>
                  <a:pt x="76" y="8"/>
                  <a:pt x="80" y="12"/>
                  <a:pt x="80" y="16"/>
                </a:cubicBezTo>
                <a:cubicBezTo>
                  <a:pt x="80" y="20"/>
                  <a:pt x="76" y="24"/>
                  <a:pt x="72" y="24"/>
                </a:cubicBezTo>
                <a:cubicBezTo>
                  <a:pt x="68" y="24"/>
                  <a:pt x="64" y="20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20" y="102"/>
                </a:moveTo>
                <a:cubicBezTo>
                  <a:pt x="29" y="93"/>
                  <a:pt x="40" y="81"/>
                  <a:pt x="40" y="56"/>
                </a:cubicBezTo>
                <a:cubicBezTo>
                  <a:pt x="40" y="43"/>
                  <a:pt x="48" y="31"/>
                  <a:pt x="60" y="26"/>
                </a:cubicBezTo>
                <a:cubicBezTo>
                  <a:pt x="63" y="30"/>
                  <a:pt x="67" y="32"/>
                  <a:pt x="72" y="32"/>
                </a:cubicBezTo>
                <a:cubicBezTo>
                  <a:pt x="77" y="32"/>
                  <a:pt x="81" y="30"/>
                  <a:pt x="84" y="26"/>
                </a:cubicBezTo>
                <a:cubicBezTo>
                  <a:pt x="96" y="31"/>
                  <a:pt x="104" y="43"/>
                  <a:pt x="104" y="56"/>
                </a:cubicBezTo>
                <a:cubicBezTo>
                  <a:pt x="104" y="81"/>
                  <a:pt x="115" y="93"/>
                  <a:pt x="124" y="102"/>
                </a:cubicBezTo>
                <a:cubicBezTo>
                  <a:pt x="126" y="104"/>
                  <a:pt x="128" y="106"/>
                  <a:pt x="129" y="107"/>
                </a:cubicBezTo>
                <a:cubicBezTo>
                  <a:pt x="121" y="115"/>
                  <a:pt x="99" y="120"/>
                  <a:pt x="72" y="120"/>
                </a:cubicBezTo>
                <a:cubicBezTo>
                  <a:pt x="45" y="120"/>
                  <a:pt x="23" y="115"/>
                  <a:pt x="15" y="107"/>
                </a:cubicBezTo>
                <a:cubicBezTo>
                  <a:pt x="16" y="106"/>
                  <a:pt x="18" y="104"/>
                  <a:pt x="20" y="102"/>
                </a:cubicBezTo>
                <a:moveTo>
                  <a:pt x="72" y="168"/>
                </a:moveTo>
                <a:cubicBezTo>
                  <a:pt x="63" y="168"/>
                  <a:pt x="56" y="161"/>
                  <a:pt x="56" y="152"/>
                </a:cubicBezTo>
                <a:cubicBezTo>
                  <a:pt x="56" y="152"/>
                  <a:pt x="56" y="152"/>
                  <a:pt x="56" y="151"/>
                </a:cubicBezTo>
                <a:cubicBezTo>
                  <a:pt x="61" y="152"/>
                  <a:pt x="67" y="152"/>
                  <a:pt x="72" y="152"/>
                </a:cubicBezTo>
                <a:cubicBezTo>
                  <a:pt x="77" y="152"/>
                  <a:pt x="83" y="152"/>
                  <a:pt x="88" y="151"/>
                </a:cubicBezTo>
                <a:cubicBezTo>
                  <a:pt x="88" y="152"/>
                  <a:pt x="88" y="152"/>
                  <a:pt x="88" y="152"/>
                </a:cubicBezTo>
                <a:cubicBezTo>
                  <a:pt x="88" y="161"/>
                  <a:pt x="81" y="168"/>
                  <a:pt x="72" y="168"/>
                </a:cubicBezTo>
                <a:moveTo>
                  <a:pt x="72" y="144"/>
                </a:moveTo>
                <a:cubicBezTo>
                  <a:pt x="31" y="144"/>
                  <a:pt x="8" y="131"/>
                  <a:pt x="8" y="124"/>
                </a:cubicBezTo>
                <a:cubicBezTo>
                  <a:pt x="8" y="120"/>
                  <a:pt x="9" y="116"/>
                  <a:pt x="11" y="113"/>
                </a:cubicBezTo>
                <a:cubicBezTo>
                  <a:pt x="22" y="122"/>
                  <a:pt x="45" y="128"/>
                  <a:pt x="72" y="128"/>
                </a:cubicBezTo>
                <a:cubicBezTo>
                  <a:pt x="99" y="128"/>
                  <a:pt x="122" y="122"/>
                  <a:pt x="133" y="113"/>
                </a:cubicBezTo>
                <a:cubicBezTo>
                  <a:pt x="135" y="116"/>
                  <a:pt x="136" y="120"/>
                  <a:pt x="136" y="124"/>
                </a:cubicBezTo>
                <a:cubicBezTo>
                  <a:pt x="136" y="131"/>
                  <a:pt x="113" y="144"/>
                  <a:pt x="72" y="14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Freeform 94">
            <a:extLst>
              <a:ext uri="{FF2B5EF4-FFF2-40B4-BE49-F238E27FC236}">
                <a16:creationId xmlns:a16="http://schemas.microsoft.com/office/drawing/2014/main" id="{DF42EE82-B355-45E2-A524-9C6CC0390B56}"/>
              </a:ext>
            </a:extLst>
          </p:cNvPr>
          <p:cNvSpPr>
            <a:spLocks noEditPoints="1"/>
          </p:cNvSpPr>
          <p:nvPr/>
        </p:nvSpPr>
        <p:spPr bwMode="auto">
          <a:xfrm>
            <a:off x="17022861" y="3299381"/>
            <a:ext cx="723097" cy="723097"/>
          </a:xfrm>
          <a:custGeom>
            <a:avLst/>
            <a:gdLst>
              <a:gd name="T0" fmla="*/ 58 w 178"/>
              <a:gd name="T1" fmla="*/ 42 h 178"/>
              <a:gd name="T2" fmla="*/ 42 w 178"/>
              <a:gd name="T3" fmla="*/ 58 h 178"/>
              <a:gd name="T4" fmla="*/ 58 w 178"/>
              <a:gd name="T5" fmla="*/ 74 h 178"/>
              <a:gd name="T6" fmla="*/ 74 w 178"/>
              <a:gd name="T7" fmla="*/ 58 h 178"/>
              <a:gd name="T8" fmla="*/ 58 w 178"/>
              <a:gd name="T9" fmla="*/ 42 h 178"/>
              <a:gd name="T10" fmla="*/ 58 w 178"/>
              <a:gd name="T11" fmla="*/ 66 h 178"/>
              <a:gd name="T12" fmla="*/ 50 w 178"/>
              <a:gd name="T13" fmla="*/ 58 h 178"/>
              <a:gd name="T14" fmla="*/ 58 w 178"/>
              <a:gd name="T15" fmla="*/ 50 h 178"/>
              <a:gd name="T16" fmla="*/ 66 w 178"/>
              <a:gd name="T17" fmla="*/ 58 h 178"/>
              <a:gd name="T18" fmla="*/ 58 w 178"/>
              <a:gd name="T19" fmla="*/ 66 h 178"/>
              <a:gd name="T20" fmla="*/ 177 w 178"/>
              <a:gd name="T21" fmla="*/ 139 h 178"/>
              <a:gd name="T22" fmla="*/ 122 w 178"/>
              <a:gd name="T23" fmla="*/ 84 h 178"/>
              <a:gd name="T24" fmla="*/ 125 w 178"/>
              <a:gd name="T25" fmla="*/ 80 h 178"/>
              <a:gd name="T26" fmla="*/ 125 w 178"/>
              <a:gd name="T27" fmla="*/ 57 h 178"/>
              <a:gd name="T28" fmla="*/ 74 w 178"/>
              <a:gd name="T29" fmla="*/ 7 h 178"/>
              <a:gd name="T30" fmla="*/ 52 w 178"/>
              <a:gd name="T31" fmla="*/ 7 h 178"/>
              <a:gd name="T32" fmla="*/ 7 w 178"/>
              <a:gd name="T33" fmla="*/ 52 h 178"/>
              <a:gd name="T34" fmla="*/ 7 w 178"/>
              <a:gd name="T35" fmla="*/ 74 h 178"/>
              <a:gd name="T36" fmla="*/ 57 w 178"/>
              <a:gd name="T37" fmla="*/ 125 h 178"/>
              <a:gd name="T38" fmla="*/ 80 w 178"/>
              <a:gd name="T39" fmla="*/ 125 h 178"/>
              <a:gd name="T40" fmla="*/ 84 w 178"/>
              <a:gd name="T41" fmla="*/ 121 h 178"/>
              <a:gd name="T42" fmla="*/ 107 w 178"/>
              <a:gd name="T43" fmla="*/ 145 h 178"/>
              <a:gd name="T44" fmla="*/ 110 w 178"/>
              <a:gd name="T45" fmla="*/ 146 h 178"/>
              <a:gd name="T46" fmla="*/ 122 w 178"/>
              <a:gd name="T47" fmla="*/ 146 h 178"/>
              <a:gd name="T48" fmla="*/ 122 w 178"/>
              <a:gd name="T49" fmla="*/ 158 h 178"/>
              <a:gd name="T50" fmla="*/ 126 w 178"/>
              <a:gd name="T51" fmla="*/ 162 h 178"/>
              <a:gd name="T52" fmla="*/ 138 w 178"/>
              <a:gd name="T53" fmla="*/ 162 h 178"/>
              <a:gd name="T54" fmla="*/ 138 w 178"/>
              <a:gd name="T55" fmla="*/ 174 h 178"/>
              <a:gd name="T56" fmla="*/ 142 w 178"/>
              <a:gd name="T57" fmla="*/ 178 h 178"/>
              <a:gd name="T58" fmla="*/ 174 w 178"/>
              <a:gd name="T59" fmla="*/ 178 h 178"/>
              <a:gd name="T60" fmla="*/ 178 w 178"/>
              <a:gd name="T61" fmla="*/ 174 h 178"/>
              <a:gd name="T62" fmla="*/ 178 w 178"/>
              <a:gd name="T63" fmla="*/ 142 h 178"/>
              <a:gd name="T64" fmla="*/ 177 w 178"/>
              <a:gd name="T65" fmla="*/ 139 h 178"/>
              <a:gd name="T66" fmla="*/ 170 w 178"/>
              <a:gd name="T67" fmla="*/ 170 h 178"/>
              <a:gd name="T68" fmla="*/ 146 w 178"/>
              <a:gd name="T69" fmla="*/ 170 h 178"/>
              <a:gd name="T70" fmla="*/ 146 w 178"/>
              <a:gd name="T71" fmla="*/ 158 h 178"/>
              <a:gd name="T72" fmla="*/ 142 w 178"/>
              <a:gd name="T73" fmla="*/ 154 h 178"/>
              <a:gd name="T74" fmla="*/ 130 w 178"/>
              <a:gd name="T75" fmla="*/ 154 h 178"/>
              <a:gd name="T76" fmla="*/ 130 w 178"/>
              <a:gd name="T77" fmla="*/ 142 h 178"/>
              <a:gd name="T78" fmla="*/ 126 w 178"/>
              <a:gd name="T79" fmla="*/ 138 h 178"/>
              <a:gd name="T80" fmla="*/ 112 w 178"/>
              <a:gd name="T81" fmla="*/ 138 h 178"/>
              <a:gd name="T82" fmla="*/ 87 w 178"/>
              <a:gd name="T83" fmla="*/ 113 h 178"/>
              <a:gd name="T84" fmla="*/ 84 w 178"/>
              <a:gd name="T85" fmla="*/ 112 h 178"/>
              <a:gd name="T86" fmla="*/ 81 w 178"/>
              <a:gd name="T87" fmla="*/ 113 h 178"/>
              <a:gd name="T88" fmla="*/ 74 w 178"/>
              <a:gd name="T89" fmla="*/ 120 h 178"/>
              <a:gd name="T90" fmla="*/ 63 w 178"/>
              <a:gd name="T91" fmla="*/ 120 h 178"/>
              <a:gd name="T92" fmla="*/ 12 w 178"/>
              <a:gd name="T93" fmla="*/ 69 h 178"/>
              <a:gd name="T94" fmla="*/ 12 w 178"/>
              <a:gd name="T95" fmla="*/ 57 h 178"/>
              <a:gd name="T96" fmla="*/ 57 w 178"/>
              <a:gd name="T97" fmla="*/ 12 h 178"/>
              <a:gd name="T98" fmla="*/ 69 w 178"/>
              <a:gd name="T99" fmla="*/ 12 h 178"/>
              <a:gd name="T100" fmla="*/ 120 w 178"/>
              <a:gd name="T101" fmla="*/ 63 h 178"/>
              <a:gd name="T102" fmla="*/ 120 w 178"/>
              <a:gd name="T103" fmla="*/ 74 h 178"/>
              <a:gd name="T104" fmla="*/ 113 w 178"/>
              <a:gd name="T105" fmla="*/ 81 h 178"/>
              <a:gd name="T106" fmla="*/ 112 w 178"/>
              <a:gd name="T107" fmla="*/ 84 h 178"/>
              <a:gd name="T108" fmla="*/ 113 w 178"/>
              <a:gd name="T109" fmla="*/ 87 h 178"/>
              <a:gd name="T110" fmla="*/ 170 w 178"/>
              <a:gd name="T111" fmla="*/ 144 h 178"/>
              <a:gd name="T112" fmla="*/ 170 w 178"/>
              <a:gd name="T113" fmla="*/ 170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8" h="178">
                <a:moveTo>
                  <a:pt x="58" y="42"/>
                </a:moveTo>
                <a:cubicBezTo>
                  <a:pt x="49" y="42"/>
                  <a:pt x="42" y="49"/>
                  <a:pt x="42" y="58"/>
                </a:cubicBezTo>
                <a:cubicBezTo>
                  <a:pt x="42" y="67"/>
                  <a:pt x="49" y="74"/>
                  <a:pt x="58" y="74"/>
                </a:cubicBezTo>
                <a:cubicBezTo>
                  <a:pt x="67" y="74"/>
                  <a:pt x="74" y="67"/>
                  <a:pt x="74" y="58"/>
                </a:cubicBezTo>
                <a:cubicBezTo>
                  <a:pt x="74" y="49"/>
                  <a:pt x="67" y="42"/>
                  <a:pt x="58" y="42"/>
                </a:cubicBezTo>
                <a:moveTo>
                  <a:pt x="58" y="66"/>
                </a:moveTo>
                <a:cubicBezTo>
                  <a:pt x="54" y="66"/>
                  <a:pt x="50" y="62"/>
                  <a:pt x="50" y="58"/>
                </a:cubicBezTo>
                <a:cubicBezTo>
                  <a:pt x="50" y="54"/>
                  <a:pt x="54" y="50"/>
                  <a:pt x="58" y="50"/>
                </a:cubicBezTo>
                <a:cubicBezTo>
                  <a:pt x="62" y="50"/>
                  <a:pt x="66" y="54"/>
                  <a:pt x="66" y="58"/>
                </a:cubicBezTo>
                <a:cubicBezTo>
                  <a:pt x="66" y="62"/>
                  <a:pt x="62" y="66"/>
                  <a:pt x="58" y="66"/>
                </a:cubicBezTo>
                <a:moveTo>
                  <a:pt x="177" y="139"/>
                </a:moveTo>
                <a:cubicBezTo>
                  <a:pt x="122" y="84"/>
                  <a:pt x="122" y="84"/>
                  <a:pt x="122" y="84"/>
                </a:cubicBezTo>
                <a:cubicBezTo>
                  <a:pt x="125" y="80"/>
                  <a:pt x="125" y="80"/>
                  <a:pt x="125" y="80"/>
                </a:cubicBezTo>
                <a:cubicBezTo>
                  <a:pt x="132" y="74"/>
                  <a:pt x="132" y="64"/>
                  <a:pt x="125" y="57"/>
                </a:cubicBezTo>
                <a:cubicBezTo>
                  <a:pt x="74" y="7"/>
                  <a:pt x="74" y="7"/>
                  <a:pt x="74" y="7"/>
                </a:cubicBezTo>
                <a:cubicBezTo>
                  <a:pt x="68" y="0"/>
                  <a:pt x="58" y="0"/>
                  <a:pt x="52" y="7"/>
                </a:cubicBezTo>
                <a:cubicBezTo>
                  <a:pt x="7" y="52"/>
                  <a:pt x="7" y="52"/>
                  <a:pt x="7" y="52"/>
                </a:cubicBezTo>
                <a:cubicBezTo>
                  <a:pt x="0" y="58"/>
                  <a:pt x="0" y="68"/>
                  <a:pt x="7" y="74"/>
                </a:cubicBezTo>
                <a:cubicBezTo>
                  <a:pt x="57" y="125"/>
                  <a:pt x="57" y="125"/>
                  <a:pt x="57" y="125"/>
                </a:cubicBezTo>
                <a:cubicBezTo>
                  <a:pt x="64" y="132"/>
                  <a:pt x="74" y="132"/>
                  <a:pt x="80" y="125"/>
                </a:cubicBezTo>
                <a:cubicBezTo>
                  <a:pt x="84" y="121"/>
                  <a:pt x="84" y="121"/>
                  <a:pt x="84" y="121"/>
                </a:cubicBezTo>
                <a:cubicBezTo>
                  <a:pt x="107" y="145"/>
                  <a:pt x="107" y="145"/>
                  <a:pt x="107" y="145"/>
                </a:cubicBezTo>
                <a:cubicBezTo>
                  <a:pt x="108" y="146"/>
                  <a:pt x="109" y="146"/>
                  <a:pt x="110" y="146"/>
                </a:cubicBezTo>
                <a:cubicBezTo>
                  <a:pt x="122" y="146"/>
                  <a:pt x="122" y="146"/>
                  <a:pt x="122" y="146"/>
                </a:cubicBezTo>
                <a:cubicBezTo>
                  <a:pt x="122" y="158"/>
                  <a:pt x="122" y="158"/>
                  <a:pt x="122" y="158"/>
                </a:cubicBezTo>
                <a:cubicBezTo>
                  <a:pt x="122" y="160"/>
                  <a:pt x="124" y="162"/>
                  <a:pt x="126" y="162"/>
                </a:cubicBezTo>
                <a:cubicBezTo>
                  <a:pt x="138" y="162"/>
                  <a:pt x="138" y="162"/>
                  <a:pt x="138" y="162"/>
                </a:cubicBezTo>
                <a:cubicBezTo>
                  <a:pt x="138" y="174"/>
                  <a:pt x="138" y="174"/>
                  <a:pt x="138" y="174"/>
                </a:cubicBezTo>
                <a:cubicBezTo>
                  <a:pt x="138" y="176"/>
                  <a:pt x="140" y="178"/>
                  <a:pt x="142" y="178"/>
                </a:cubicBezTo>
                <a:cubicBezTo>
                  <a:pt x="174" y="178"/>
                  <a:pt x="174" y="178"/>
                  <a:pt x="174" y="178"/>
                </a:cubicBezTo>
                <a:cubicBezTo>
                  <a:pt x="176" y="178"/>
                  <a:pt x="178" y="176"/>
                  <a:pt x="178" y="174"/>
                </a:cubicBezTo>
                <a:cubicBezTo>
                  <a:pt x="178" y="142"/>
                  <a:pt x="178" y="142"/>
                  <a:pt x="178" y="142"/>
                </a:cubicBezTo>
                <a:cubicBezTo>
                  <a:pt x="178" y="141"/>
                  <a:pt x="178" y="140"/>
                  <a:pt x="177" y="139"/>
                </a:cubicBezTo>
                <a:moveTo>
                  <a:pt x="170" y="170"/>
                </a:moveTo>
                <a:cubicBezTo>
                  <a:pt x="146" y="170"/>
                  <a:pt x="146" y="170"/>
                  <a:pt x="146" y="170"/>
                </a:cubicBezTo>
                <a:cubicBezTo>
                  <a:pt x="146" y="158"/>
                  <a:pt x="146" y="158"/>
                  <a:pt x="146" y="158"/>
                </a:cubicBezTo>
                <a:cubicBezTo>
                  <a:pt x="146" y="156"/>
                  <a:pt x="144" y="154"/>
                  <a:pt x="142" y="154"/>
                </a:cubicBezTo>
                <a:cubicBezTo>
                  <a:pt x="130" y="154"/>
                  <a:pt x="130" y="154"/>
                  <a:pt x="130" y="154"/>
                </a:cubicBezTo>
                <a:cubicBezTo>
                  <a:pt x="130" y="142"/>
                  <a:pt x="130" y="142"/>
                  <a:pt x="130" y="142"/>
                </a:cubicBezTo>
                <a:cubicBezTo>
                  <a:pt x="130" y="140"/>
                  <a:pt x="128" y="138"/>
                  <a:pt x="126" y="138"/>
                </a:cubicBezTo>
                <a:cubicBezTo>
                  <a:pt x="112" y="138"/>
                  <a:pt x="112" y="138"/>
                  <a:pt x="112" y="138"/>
                </a:cubicBezTo>
                <a:cubicBezTo>
                  <a:pt x="87" y="113"/>
                  <a:pt x="87" y="113"/>
                  <a:pt x="87" y="113"/>
                </a:cubicBezTo>
                <a:cubicBezTo>
                  <a:pt x="86" y="112"/>
                  <a:pt x="85" y="112"/>
                  <a:pt x="84" y="112"/>
                </a:cubicBezTo>
                <a:cubicBezTo>
                  <a:pt x="83" y="112"/>
                  <a:pt x="82" y="112"/>
                  <a:pt x="81" y="113"/>
                </a:cubicBezTo>
                <a:cubicBezTo>
                  <a:pt x="74" y="120"/>
                  <a:pt x="74" y="120"/>
                  <a:pt x="74" y="120"/>
                </a:cubicBezTo>
                <a:cubicBezTo>
                  <a:pt x="71" y="123"/>
                  <a:pt x="66" y="123"/>
                  <a:pt x="63" y="120"/>
                </a:cubicBezTo>
                <a:cubicBezTo>
                  <a:pt x="12" y="69"/>
                  <a:pt x="12" y="69"/>
                  <a:pt x="12" y="69"/>
                </a:cubicBezTo>
                <a:cubicBezTo>
                  <a:pt x="9" y="66"/>
                  <a:pt x="9" y="61"/>
                  <a:pt x="12" y="57"/>
                </a:cubicBezTo>
                <a:cubicBezTo>
                  <a:pt x="57" y="12"/>
                  <a:pt x="57" y="12"/>
                  <a:pt x="57" y="12"/>
                </a:cubicBezTo>
                <a:cubicBezTo>
                  <a:pt x="61" y="9"/>
                  <a:pt x="66" y="9"/>
                  <a:pt x="69" y="12"/>
                </a:cubicBezTo>
                <a:cubicBezTo>
                  <a:pt x="120" y="63"/>
                  <a:pt x="120" y="63"/>
                  <a:pt x="120" y="63"/>
                </a:cubicBezTo>
                <a:cubicBezTo>
                  <a:pt x="123" y="66"/>
                  <a:pt x="123" y="71"/>
                  <a:pt x="120" y="74"/>
                </a:cubicBezTo>
                <a:cubicBezTo>
                  <a:pt x="113" y="81"/>
                  <a:pt x="113" y="81"/>
                  <a:pt x="113" y="81"/>
                </a:cubicBezTo>
                <a:cubicBezTo>
                  <a:pt x="112" y="82"/>
                  <a:pt x="112" y="83"/>
                  <a:pt x="112" y="84"/>
                </a:cubicBezTo>
                <a:cubicBezTo>
                  <a:pt x="112" y="85"/>
                  <a:pt x="112" y="86"/>
                  <a:pt x="113" y="87"/>
                </a:cubicBezTo>
                <a:cubicBezTo>
                  <a:pt x="170" y="144"/>
                  <a:pt x="170" y="144"/>
                  <a:pt x="170" y="144"/>
                </a:cubicBezTo>
                <a:lnTo>
                  <a:pt x="170" y="1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419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u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" dur="1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" dur="1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1" dur="1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2" dur="1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5" dur="1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6" dur="1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9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0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23" dur="1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4" dur="1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27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8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31" dur="1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32" dur="1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35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36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39" dur="1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40" dur="1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43" dur="1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44" dur="1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47" dur="1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48" dur="1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51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52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0" grpId="0"/>
          <p:bldP spid="91" grpId="0"/>
          <p:bldP spid="92" grpId="0"/>
          <p:bldP spid="99" grpId="0"/>
          <p:bldP spid="102" grpId="0"/>
          <p:bldP spid="105" grpId="0"/>
          <p:bldP spid="81" grpId="0" animBg="1"/>
          <p:bldP spid="106" grpId="0" animBg="1"/>
          <p:bldP spid="3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0" grpId="0"/>
          <p:bldP spid="91" grpId="0"/>
          <p:bldP spid="92" grpId="0"/>
          <p:bldP spid="99" grpId="0"/>
          <p:bldP spid="102" grpId="0"/>
          <p:bldP spid="105" grpId="0"/>
          <p:bldP spid="81" grpId="0" animBg="1"/>
          <p:bldP spid="106" grpId="0" animBg="1"/>
          <p:bldP spid="31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4019-EEAF-42FF-8599-CDA553A5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Так это выглядит в коде</a:t>
            </a:r>
            <a:endParaRPr lang="en-US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/>
          </p:nvPr>
        </p:nvGraphicFramePr>
        <p:xfrm>
          <a:off x="685800" y="1257300"/>
          <a:ext cx="15240000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0">
                  <a:extLst>
                    <a:ext uri="{9D8B030D-6E8A-4147-A177-3AD203B41FA5}">
                      <a16:colId xmlns:a16="http://schemas.microsoft.com/office/drawing/2014/main" val="1757797368"/>
                    </a:ext>
                  </a:extLst>
                </a:gridCol>
              </a:tblGrid>
              <a:tr h="25400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public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class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User</a:t>
                      </a:r>
                    </a:p>
                    <a:p>
                      <a:r>
                        <a:rPr lang="en-US" dirty="0" smtClean="0"/>
                        <a:t>{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public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>
                          <a:solidFill>
                            <a:schemeClr val="accent5"/>
                          </a:solidFill>
                        </a:rPr>
                        <a:t>int</a:t>
                      </a:r>
                      <a:r>
                        <a:rPr lang="en-US" dirty="0" smtClean="0"/>
                        <a:t> Id {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get</a:t>
                      </a:r>
                      <a:r>
                        <a:rPr lang="en-US" dirty="0" smtClean="0"/>
                        <a:t>;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set</a:t>
                      </a:r>
                      <a:r>
                        <a:rPr lang="en-US" dirty="0" smtClean="0"/>
                        <a:t>; }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public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string</a:t>
                      </a:r>
                      <a:r>
                        <a:rPr lang="en-US" dirty="0" smtClean="0"/>
                        <a:t> Name {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get</a:t>
                      </a:r>
                      <a:r>
                        <a:rPr lang="en-US" dirty="0" smtClean="0"/>
                        <a:t>;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set</a:t>
                      </a:r>
                      <a:r>
                        <a:rPr lang="en-US" dirty="0" smtClean="0"/>
                        <a:t>; }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public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IEnumerable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Publication</a:t>
                      </a:r>
                      <a:r>
                        <a:rPr lang="en-US" dirty="0" smtClean="0"/>
                        <a:t>&gt; Publications {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get</a:t>
                      </a:r>
                      <a:r>
                        <a:rPr lang="en-US" dirty="0" smtClean="0"/>
                        <a:t>;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set</a:t>
                      </a:r>
                      <a:r>
                        <a:rPr lang="en-US" dirty="0" smtClean="0"/>
                        <a:t>; } =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new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>
                          <a:solidFill>
                            <a:schemeClr val="accent6"/>
                          </a:solidFill>
                        </a:rPr>
                        <a:t>HashSet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Publication</a:t>
                      </a:r>
                      <a:r>
                        <a:rPr lang="en-US" dirty="0" smtClean="0"/>
                        <a:t>&gt;();</a:t>
                      </a:r>
                    </a:p>
                    <a:p>
                      <a:r>
                        <a:rPr lang="en-US" dirty="0" smtClean="0"/>
                        <a:t>}</a:t>
                      </a:r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901384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/>
          </p:nvPr>
        </p:nvGraphicFramePr>
        <p:xfrm>
          <a:off x="685800" y="4229100"/>
          <a:ext cx="15240000" cy="435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0">
                  <a:extLst>
                    <a:ext uri="{9D8B030D-6E8A-4147-A177-3AD203B41FA5}">
                      <a16:colId xmlns:a16="http://schemas.microsoft.com/office/drawing/2014/main" val="2650509336"/>
                    </a:ext>
                  </a:extLst>
                </a:gridCol>
              </a:tblGrid>
              <a:tr h="43561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public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class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Publication</a:t>
                      </a:r>
                    </a:p>
                    <a:p>
                      <a:r>
                        <a:rPr lang="en-US" dirty="0" smtClean="0"/>
                        <a:t>{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public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>
                          <a:solidFill>
                            <a:schemeClr val="accent5"/>
                          </a:solidFill>
                        </a:rPr>
                        <a:t>int</a:t>
                      </a:r>
                      <a:r>
                        <a:rPr lang="en-US" dirty="0" smtClean="0"/>
                        <a:t> Id {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get</a:t>
                      </a:r>
                      <a:r>
                        <a:rPr lang="en-US" dirty="0" smtClean="0"/>
                        <a:t>;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set</a:t>
                      </a:r>
                      <a:r>
                        <a:rPr lang="en-US" dirty="0" smtClean="0"/>
                        <a:t>; }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public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string</a:t>
                      </a:r>
                      <a:r>
                        <a:rPr lang="en-US" dirty="0" smtClean="0"/>
                        <a:t> Title {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get</a:t>
                      </a:r>
                      <a:r>
                        <a:rPr lang="en-US" dirty="0" smtClean="0"/>
                        <a:t>;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set</a:t>
                      </a:r>
                      <a:r>
                        <a:rPr lang="en-US" dirty="0" smtClean="0"/>
                        <a:t>; }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public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string</a:t>
                      </a:r>
                      <a:r>
                        <a:rPr lang="en-US" dirty="0" smtClean="0"/>
                        <a:t> Description {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get</a:t>
                      </a:r>
                      <a:r>
                        <a:rPr lang="en-US" dirty="0" smtClean="0"/>
                        <a:t>;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set</a:t>
                      </a:r>
                      <a:r>
                        <a:rPr lang="en-US" dirty="0" smtClean="0"/>
                        <a:t>; }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public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>
                          <a:solidFill>
                            <a:schemeClr val="accent6"/>
                          </a:solidFill>
                        </a:rPr>
                        <a:t>DateTime</a:t>
                      </a:r>
                      <a:r>
                        <a:rPr lang="en-US" dirty="0" smtClean="0"/>
                        <a:t> Date {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get</a:t>
                      </a:r>
                      <a:r>
                        <a:rPr lang="en-US" dirty="0" smtClean="0"/>
                        <a:t>;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set</a:t>
                      </a:r>
                      <a:r>
                        <a:rPr lang="en-US" dirty="0" smtClean="0"/>
                        <a:t>; }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public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>
                          <a:solidFill>
                            <a:schemeClr val="accent5"/>
                          </a:solidFill>
                        </a:rPr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UserId</a:t>
                      </a:r>
                      <a:r>
                        <a:rPr lang="en-US" dirty="0" smtClean="0"/>
                        <a:t> {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get</a:t>
                      </a:r>
                      <a:r>
                        <a:rPr lang="en-US" dirty="0" smtClean="0"/>
                        <a:t>;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set</a:t>
                      </a:r>
                      <a:r>
                        <a:rPr lang="en-US" dirty="0" smtClean="0"/>
                        <a:t>; }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public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User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User</a:t>
                      </a:r>
                      <a:r>
                        <a:rPr lang="en-US" dirty="0" smtClean="0"/>
                        <a:t> {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get</a:t>
                      </a:r>
                      <a:r>
                        <a:rPr lang="en-US" dirty="0" smtClean="0"/>
                        <a:t>;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set</a:t>
                      </a:r>
                      <a:r>
                        <a:rPr lang="en-US" dirty="0" smtClean="0"/>
                        <a:t>; }</a:t>
                      </a:r>
                    </a:p>
                    <a:p>
                      <a:r>
                        <a:rPr lang="en-US" dirty="0" smtClean="0"/>
                        <a:t>}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260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01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u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2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4019-EEAF-42FF-8599-CDA553A5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сам класс для работы с базой данных</a:t>
            </a:r>
            <a:endParaRPr lang="en-US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/>
          </p:nvPr>
        </p:nvGraphicFramePr>
        <p:xfrm>
          <a:off x="685800" y="1257300"/>
          <a:ext cx="15240000" cy="790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0">
                  <a:extLst>
                    <a:ext uri="{9D8B030D-6E8A-4147-A177-3AD203B41FA5}">
                      <a16:colId xmlns:a16="http://schemas.microsoft.com/office/drawing/2014/main" val="1757797368"/>
                    </a:ext>
                  </a:extLst>
                </a:gridCol>
              </a:tblGrid>
              <a:tr h="7543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public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class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accent6"/>
                          </a:solidFill>
                        </a:rPr>
                        <a:t>MainContext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: </a:t>
                      </a:r>
                      <a:r>
                        <a:rPr lang="en-US" dirty="0" err="1" smtClean="0">
                          <a:solidFill>
                            <a:schemeClr val="accent6"/>
                          </a:solidFill>
                        </a:rPr>
                        <a:t>DbContext</a:t>
                      </a:r>
                      <a:endParaRPr lang="en-US" dirty="0" smtClean="0">
                        <a:solidFill>
                          <a:schemeClr val="accent6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{</a:t>
                      </a:r>
                    </a:p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  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private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accent5"/>
                          </a:solidFill>
                        </a:rPr>
                        <a:t>readonly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string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_</a:t>
                      </a:r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connectionString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= </a:t>
                      </a:r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"Data Source=.\\</a:t>
                      </a:r>
                      <a:r>
                        <a:rPr lang="en-US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SQLEXPRESS;Initial</a:t>
                      </a:r>
                      <a:r>
                        <a:rPr lang="ru-RU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Catalog=</a:t>
                      </a:r>
                      <a:r>
                        <a:rPr lang="en-US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EfTestDb;User</a:t>
                      </a:r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ID=</a:t>
                      </a:r>
                      <a:r>
                        <a:rPr lang="en-US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sa;Password</a:t>
                      </a:r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=1;TrustServerCertificate=True"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;</a:t>
                      </a:r>
                    </a:p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  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public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accent6"/>
                          </a:solidFill>
                        </a:rPr>
                        <a:t>DbSet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&lt;</a:t>
                      </a: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User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&gt; Users {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get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;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set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; }</a:t>
                      </a:r>
                    </a:p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  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public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accent6"/>
                          </a:solidFill>
                        </a:rPr>
                        <a:t>DbSet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&lt;</a:t>
                      </a: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Publication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&gt; Publications {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get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;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set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; }</a:t>
                      </a:r>
                    </a:p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  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protected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override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void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accent6"/>
                          </a:solidFill>
                        </a:rPr>
                        <a:t>OnConfiguring</a:t>
                      </a: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(</a:t>
                      </a:r>
                      <a:r>
                        <a:rPr lang="en-US" dirty="0" err="1" smtClean="0">
                          <a:solidFill>
                            <a:schemeClr val="accent6"/>
                          </a:solidFill>
                        </a:rPr>
                        <a:t>DbContextOptionsBuilder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optionsBuilder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)</a:t>
                      </a:r>
                    </a:p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   {</a:t>
                      </a:r>
                    </a:p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       </a:t>
                      </a:r>
                      <a:r>
                        <a:rPr lang="en-US" dirty="0" err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optionsBuilder</a:t>
                      </a:r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.</a:t>
                      </a:r>
                      <a:r>
                        <a:rPr lang="en-US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UseSqlServer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(_</a:t>
                      </a:r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connectionString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);</a:t>
                      </a:r>
                    </a:p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   }</a:t>
                      </a:r>
                    </a:p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  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protected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override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void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OnModelCreating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(</a:t>
                      </a:r>
                      <a:r>
                        <a:rPr lang="en-US" dirty="0" err="1" smtClean="0">
                          <a:solidFill>
                            <a:schemeClr val="accent6"/>
                          </a:solidFill>
                        </a:rPr>
                        <a:t>ModelBuilder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modelBuilder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)</a:t>
                      </a:r>
                    </a:p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   {</a:t>
                      </a:r>
                    </a:p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       </a:t>
                      </a:r>
                      <a:r>
                        <a:rPr lang="en-US" dirty="0" err="1" smtClean="0">
                          <a:solidFill>
                            <a:schemeClr val="accent5"/>
                          </a:solidFill>
                        </a:rPr>
                        <a:t>base.</a:t>
                      </a:r>
                      <a:r>
                        <a:rPr lang="en-US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OnModelCreating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(</a:t>
                      </a:r>
                      <a:r>
                        <a:rPr lang="en-US" dirty="0" err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modelBuilder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);</a:t>
                      </a:r>
                    </a:p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       </a:t>
                      </a:r>
                      <a:r>
                        <a:rPr lang="en-US" dirty="0" err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modelBuilder</a:t>
                      </a:r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.</a:t>
                      </a:r>
                      <a:r>
                        <a:rPr lang="en-US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Entity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&lt;</a:t>
                      </a: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User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&gt;(</a:t>
                      </a:r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entity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=&gt;</a:t>
                      </a:r>
                    </a:p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       {</a:t>
                      </a:r>
                    </a:p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           </a:t>
                      </a:r>
                      <a:r>
                        <a:rPr lang="en-US" dirty="0" err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entity</a:t>
                      </a:r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.</a:t>
                      </a:r>
                      <a:r>
                        <a:rPr lang="en-US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HasIndex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(</a:t>
                      </a:r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n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=&gt; </a:t>
                      </a:r>
                      <a:r>
                        <a:rPr lang="en-US" dirty="0" err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n</a:t>
                      </a:r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.Name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).</a:t>
                      </a:r>
                      <a:r>
                        <a:rPr lang="en-US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IsUnique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();</a:t>
                      </a:r>
                    </a:p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       });</a:t>
                      </a:r>
                    </a:p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   }</a:t>
                      </a:r>
                    </a:p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}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901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19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u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4019-EEAF-42FF-8599-CDA553A5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07236"/>
            <a:ext cx="12877800" cy="757130"/>
          </a:xfrm>
        </p:spPr>
        <p:txBody>
          <a:bodyPr/>
          <a:lstStyle/>
          <a:p>
            <a:r>
              <a:rPr lang="ru-RU" dirty="0" smtClean="0"/>
              <a:t>Каждая таблица содержит в себе данные:</a:t>
            </a:r>
            <a:endParaRPr lang="en-US" dirty="0"/>
          </a:p>
        </p:txBody>
      </p:sp>
      <p:grpSp>
        <p:nvGrpSpPr>
          <p:cNvPr id="20" name="Группа 19"/>
          <p:cNvGrpSpPr/>
          <p:nvPr/>
        </p:nvGrpSpPr>
        <p:grpSpPr>
          <a:xfrm>
            <a:off x="6807462" y="2038410"/>
            <a:ext cx="5352143" cy="3886200"/>
            <a:chOff x="2590800" y="1790700"/>
            <a:chExt cx="2438400" cy="1828800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>
              <a:off x="2590800" y="1790700"/>
              <a:ext cx="0" cy="182880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8766D0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prstDash val="solid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3810000" y="1790700"/>
              <a:ext cx="0" cy="182880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8766D0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prstDash val="lgDash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5029200" y="1790700"/>
              <a:ext cx="0" cy="182880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8766D0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prstDash val="solid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2590800" y="1790700"/>
              <a:ext cx="2438400" cy="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8766D0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prstDash val="solid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2590800" y="2247900"/>
              <a:ext cx="2438400" cy="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8766D0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prstDash val="lgDashDotDot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2590800" y="2705100"/>
              <a:ext cx="2438400" cy="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8766D0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prstDash val="solid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2590800" y="3162300"/>
              <a:ext cx="2438400" cy="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8766D0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prstDash val="solid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2590800" y="3619500"/>
              <a:ext cx="2438400" cy="0"/>
            </a:xfrm>
            <a:prstGeom prst="line">
              <a:avLst/>
            </a:prstGeom>
            <a:ln w="38100" cap="rnd" cmpd="sng">
              <a:gradFill flip="none" rotWithShape="1">
                <a:gsLst>
                  <a:gs pos="0">
                    <a:srgbClr val="8766D0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prstDash val="solid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BB9C64E-1357-4BBA-B84A-E7435516E907}"/>
              </a:ext>
            </a:extLst>
          </p:cNvPr>
          <p:cNvSpPr txBox="1"/>
          <p:nvPr/>
        </p:nvSpPr>
        <p:spPr>
          <a:xfrm flipH="1">
            <a:off x="7779919" y="2997793"/>
            <a:ext cx="6976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uk-UA" sz="6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B9C64E-1357-4BBA-B84A-E7435516E907}"/>
              </a:ext>
            </a:extLst>
          </p:cNvPr>
          <p:cNvSpPr txBox="1"/>
          <p:nvPr/>
        </p:nvSpPr>
        <p:spPr>
          <a:xfrm flipH="1">
            <a:off x="7785345" y="3937397"/>
            <a:ext cx="6976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uk-UA" sz="6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B9C64E-1357-4BBA-B84A-E7435516E907}"/>
              </a:ext>
            </a:extLst>
          </p:cNvPr>
          <p:cNvSpPr txBox="1"/>
          <p:nvPr/>
        </p:nvSpPr>
        <p:spPr>
          <a:xfrm flipH="1">
            <a:off x="7785345" y="4940892"/>
            <a:ext cx="6976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uk-UA" sz="6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B9C64E-1357-4BBA-B84A-E7435516E907}"/>
              </a:ext>
            </a:extLst>
          </p:cNvPr>
          <p:cNvSpPr txBox="1"/>
          <p:nvPr/>
        </p:nvSpPr>
        <p:spPr>
          <a:xfrm flipH="1">
            <a:off x="9438178" y="3006864"/>
            <a:ext cx="2676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chemeClr val="bg1">
                    <a:lumMod val="75000"/>
                  </a:schemeClr>
                </a:solidFill>
              </a:rPr>
              <a:t>Игорь</a:t>
            </a:r>
            <a:endParaRPr lang="uk-UA" sz="4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B9C64E-1357-4BBA-B84A-E7435516E907}"/>
              </a:ext>
            </a:extLst>
          </p:cNvPr>
          <p:cNvSpPr txBox="1"/>
          <p:nvPr/>
        </p:nvSpPr>
        <p:spPr>
          <a:xfrm flipH="1">
            <a:off x="9438172" y="3944720"/>
            <a:ext cx="2676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chemeClr val="bg1">
                    <a:lumMod val="75000"/>
                  </a:schemeClr>
                </a:solidFill>
              </a:rPr>
              <a:t>Олег</a:t>
            </a:r>
            <a:endParaRPr lang="uk-UA" sz="4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B9C64E-1357-4BBA-B84A-E7435516E907}"/>
              </a:ext>
            </a:extLst>
          </p:cNvPr>
          <p:cNvSpPr txBox="1"/>
          <p:nvPr/>
        </p:nvSpPr>
        <p:spPr>
          <a:xfrm flipH="1">
            <a:off x="9460855" y="4986754"/>
            <a:ext cx="2676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chemeClr val="bg1">
                    <a:lumMod val="75000"/>
                  </a:schemeClr>
                </a:solidFill>
              </a:rPr>
              <a:t>Егор</a:t>
            </a:r>
            <a:endParaRPr lang="uk-UA" sz="4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B9C64E-1357-4BBA-B84A-E7435516E907}"/>
              </a:ext>
            </a:extLst>
          </p:cNvPr>
          <p:cNvSpPr txBox="1"/>
          <p:nvPr/>
        </p:nvSpPr>
        <p:spPr>
          <a:xfrm flipH="1">
            <a:off x="9438172" y="2013347"/>
            <a:ext cx="2676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>
                    <a:lumMod val="75000"/>
                  </a:schemeClr>
                </a:solidFill>
              </a:rPr>
              <a:t>Name</a:t>
            </a:r>
            <a:endParaRPr lang="uk-UA" sz="4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B9C64E-1357-4BBA-B84A-E7435516E907}"/>
              </a:ext>
            </a:extLst>
          </p:cNvPr>
          <p:cNvSpPr txBox="1"/>
          <p:nvPr/>
        </p:nvSpPr>
        <p:spPr>
          <a:xfrm flipH="1">
            <a:off x="6807459" y="2012038"/>
            <a:ext cx="2676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>
                    <a:lumMod val="75000"/>
                  </a:schemeClr>
                </a:solidFill>
              </a:rPr>
              <a:t>Id</a:t>
            </a:r>
            <a:endParaRPr lang="uk-UA" sz="4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C89139-1C79-40E5-B3A9-CBB1812AE439}"/>
              </a:ext>
            </a:extLst>
          </p:cNvPr>
          <p:cNvSpPr txBox="1"/>
          <p:nvPr/>
        </p:nvSpPr>
        <p:spPr>
          <a:xfrm>
            <a:off x="6855815" y="1078493"/>
            <a:ext cx="53521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algn="ctr">
              <a:defRPr sz="6600">
                <a:gradFill>
                  <a:gsLst>
                    <a:gs pos="100000">
                      <a:schemeClr val="accent3"/>
                    </a:gs>
                    <a:gs pos="1000">
                      <a:schemeClr val="accent2"/>
                    </a:gs>
                  </a:gsLst>
                  <a:lin ang="6600000" scaled="0"/>
                </a:gradFill>
                <a:latin typeface="+mj-lt"/>
              </a:defRPr>
            </a:lvl1pPr>
          </a:lstStyle>
          <a:p>
            <a:r>
              <a:rPr lang="en-US" dirty="0" smtClean="0">
                <a:gradFill>
                  <a:gsLst>
                    <a:gs pos="50000">
                      <a:schemeClr val="accent5"/>
                    </a:gs>
                    <a:gs pos="100000">
                      <a:schemeClr val="accent6"/>
                    </a:gs>
                    <a:gs pos="0">
                      <a:schemeClr val="accent4"/>
                    </a:gs>
                  </a:gsLst>
                  <a:lin ang="18600000" scaled="0"/>
                </a:gradFill>
              </a:rPr>
              <a:t>Users</a:t>
            </a:r>
            <a:endParaRPr lang="ru-RU" dirty="0">
              <a:gradFill>
                <a:gsLst>
                  <a:gs pos="50000">
                    <a:schemeClr val="accent5"/>
                  </a:gs>
                  <a:gs pos="100000">
                    <a:schemeClr val="accent6"/>
                  </a:gs>
                  <a:gs pos="0">
                    <a:schemeClr val="accent4"/>
                  </a:gs>
                </a:gsLst>
                <a:lin ang="18600000" scaled="0"/>
              </a:gra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C89139-1C79-40E5-B3A9-CBB1812AE439}"/>
              </a:ext>
            </a:extLst>
          </p:cNvPr>
          <p:cNvSpPr txBox="1"/>
          <p:nvPr/>
        </p:nvSpPr>
        <p:spPr>
          <a:xfrm>
            <a:off x="6737339" y="5791009"/>
            <a:ext cx="53521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algn="ctr">
              <a:defRPr sz="6600">
                <a:gradFill>
                  <a:gsLst>
                    <a:gs pos="100000">
                      <a:schemeClr val="accent3"/>
                    </a:gs>
                    <a:gs pos="1000">
                      <a:schemeClr val="accent2"/>
                    </a:gs>
                  </a:gsLst>
                  <a:lin ang="6600000" scaled="0"/>
                </a:gradFill>
                <a:latin typeface="+mj-lt"/>
              </a:defRPr>
            </a:lvl1pPr>
          </a:lstStyle>
          <a:p>
            <a:r>
              <a:rPr lang="en-US" dirty="0" smtClean="0">
                <a:gradFill>
                  <a:gsLst>
                    <a:gs pos="50000">
                      <a:schemeClr val="accent5"/>
                    </a:gs>
                    <a:gs pos="100000">
                      <a:schemeClr val="accent6"/>
                    </a:gs>
                    <a:gs pos="0">
                      <a:schemeClr val="accent4"/>
                    </a:gs>
                  </a:gsLst>
                  <a:lin ang="18600000" scaled="0"/>
                </a:gradFill>
              </a:rPr>
              <a:t>Publications</a:t>
            </a:r>
            <a:endParaRPr lang="ru-RU" dirty="0">
              <a:gradFill>
                <a:gsLst>
                  <a:gs pos="50000">
                    <a:schemeClr val="accent5"/>
                  </a:gs>
                  <a:gs pos="100000">
                    <a:schemeClr val="accent6"/>
                  </a:gs>
                  <a:gs pos="0">
                    <a:schemeClr val="accent4"/>
                  </a:gs>
                </a:gsLst>
                <a:lin ang="18600000" scaled="0"/>
              </a:gradFill>
            </a:endParaRPr>
          </a:p>
        </p:txBody>
      </p:sp>
      <p:grpSp>
        <p:nvGrpSpPr>
          <p:cNvPr id="85" name="Группа 84"/>
          <p:cNvGrpSpPr/>
          <p:nvPr/>
        </p:nvGrpSpPr>
        <p:grpSpPr>
          <a:xfrm>
            <a:off x="691235" y="6751760"/>
            <a:ext cx="17444365" cy="3268540"/>
            <a:chOff x="691235" y="6751760"/>
            <a:chExt cx="17444365" cy="3268540"/>
          </a:xfrm>
        </p:grpSpPr>
        <p:cxnSp>
          <p:nvCxnSpPr>
            <p:cNvPr id="58" name="Прямая соединительная линия 57"/>
            <p:cNvCxnSpPr/>
            <p:nvPr/>
          </p:nvCxnSpPr>
          <p:spPr>
            <a:xfrm>
              <a:off x="691235" y="6751760"/>
              <a:ext cx="0" cy="326854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8766D0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prstDash val="solid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>
              <a:off x="2057400" y="6751760"/>
              <a:ext cx="0" cy="326854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8766D0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prstDash val="lgDash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/>
            <p:nvPr/>
          </p:nvCxnSpPr>
          <p:spPr>
            <a:xfrm>
              <a:off x="18135600" y="6751760"/>
              <a:ext cx="0" cy="326854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8766D0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prstDash val="solid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/>
            <p:nvPr/>
          </p:nvCxnSpPr>
          <p:spPr>
            <a:xfrm>
              <a:off x="691235" y="6751760"/>
              <a:ext cx="17444365" cy="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8766D0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prstDash val="solid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/>
            <p:nvPr/>
          </p:nvCxnSpPr>
          <p:spPr>
            <a:xfrm>
              <a:off x="691235" y="7568895"/>
              <a:ext cx="17444365" cy="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8766D0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prstDash val="dash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/>
            <p:nvPr/>
          </p:nvCxnSpPr>
          <p:spPr>
            <a:xfrm>
              <a:off x="691235" y="8386030"/>
              <a:ext cx="17444365" cy="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8766D0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prstDash val="solid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/>
            <p:nvPr/>
          </p:nvCxnSpPr>
          <p:spPr>
            <a:xfrm>
              <a:off x="691235" y="9203165"/>
              <a:ext cx="17444365" cy="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8766D0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prstDash val="solid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/>
            <p:nvPr/>
          </p:nvCxnSpPr>
          <p:spPr>
            <a:xfrm>
              <a:off x="691235" y="10020300"/>
              <a:ext cx="17444365" cy="0"/>
            </a:xfrm>
            <a:prstGeom prst="line">
              <a:avLst/>
            </a:prstGeom>
            <a:ln w="38100" cap="rnd" cmpd="sng">
              <a:gradFill flip="none" rotWithShape="1">
                <a:gsLst>
                  <a:gs pos="0">
                    <a:srgbClr val="8766D0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prstDash val="solid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/>
            <p:cNvCxnSpPr/>
            <p:nvPr/>
          </p:nvCxnSpPr>
          <p:spPr>
            <a:xfrm>
              <a:off x="7050809" y="6751760"/>
              <a:ext cx="0" cy="326854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8766D0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prstDash val="lgDash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/>
            <p:nvPr/>
          </p:nvCxnSpPr>
          <p:spPr>
            <a:xfrm>
              <a:off x="13716000" y="6751760"/>
              <a:ext cx="0" cy="326854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8766D0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prstDash val="lgDash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>
              <a:off x="16078200" y="6751760"/>
              <a:ext cx="0" cy="326854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8766D0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prstDash val="lgDash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2BB9C64E-1357-4BBA-B84A-E7435516E907}"/>
              </a:ext>
            </a:extLst>
          </p:cNvPr>
          <p:cNvSpPr txBox="1"/>
          <p:nvPr/>
        </p:nvSpPr>
        <p:spPr>
          <a:xfrm flipH="1">
            <a:off x="-12700" y="6658886"/>
            <a:ext cx="2676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>
                    <a:lumMod val="75000"/>
                  </a:schemeClr>
                </a:solidFill>
              </a:rPr>
              <a:t>Id</a:t>
            </a:r>
            <a:endParaRPr lang="uk-UA" sz="4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BB9C64E-1357-4BBA-B84A-E7435516E907}"/>
              </a:ext>
            </a:extLst>
          </p:cNvPr>
          <p:cNvSpPr txBox="1"/>
          <p:nvPr/>
        </p:nvSpPr>
        <p:spPr>
          <a:xfrm flipH="1">
            <a:off x="2951839" y="6658885"/>
            <a:ext cx="2676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>
                    <a:lumMod val="75000"/>
                  </a:schemeClr>
                </a:solidFill>
              </a:rPr>
              <a:t>Title</a:t>
            </a:r>
            <a:endParaRPr lang="uk-UA" sz="4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BB9C64E-1357-4BBA-B84A-E7435516E907}"/>
              </a:ext>
            </a:extLst>
          </p:cNvPr>
          <p:cNvSpPr txBox="1"/>
          <p:nvPr/>
        </p:nvSpPr>
        <p:spPr>
          <a:xfrm flipH="1">
            <a:off x="7128738" y="6635194"/>
            <a:ext cx="6383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>
                    <a:lumMod val="75000"/>
                  </a:schemeClr>
                </a:solidFill>
              </a:rPr>
              <a:t>Description</a:t>
            </a:r>
            <a:endParaRPr lang="uk-UA" sz="4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B9C64E-1357-4BBA-B84A-E7435516E907}"/>
              </a:ext>
            </a:extLst>
          </p:cNvPr>
          <p:cNvSpPr txBox="1"/>
          <p:nvPr/>
        </p:nvSpPr>
        <p:spPr>
          <a:xfrm flipH="1">
            <a:off x="13512397" y="6642556"/>
            <a:ext cx="2676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>
                    <a:lumMod val="75000"/>
                  </a:schemeClr>
                </a:solidFill>
              </a:rPr>
              <a:t>Date</a:t>
            </a:r>
            <a:endParaRPr lang="uk-UA" sz="4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BB9C64E-1357-4BBA-B84A-E7435516E907}"/>
              </a:ext>
            </a:extLst>
          </p:cNvPr>
          <p:cNvSpPr txBox="1"/>
          <p:nvPr/>
        </p:nvSpPr>
        <p:spPr>
          <a:xfrm flipH="1">
            <a:off x="15793453" y="6737633"/>
            <a:ext cx="2676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chemeClr val="bg1">
                    <a:lumMod val="75000"/>
                  </a:schemeClr>
                </a:solidFill>
              </a:rPr>
              <a:t>UserId</a:t>
            </a:r>
            <a:endParaRPr lang="uk-UA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BB9C64E-1357-4BBA-B84A-E7435516E907}"/>
              </a:ext>
            </a:extLst>
          </p:cNvPr>
          <p:cNvSpPr txBox="1"/>
          <p:nvPr/>
        </p:nvSpPr>
        <p:spPr>
          <a:xfrm flipH="1">
            <a:off x="1066097" y="7486035"/>
            <a:ext cx="6976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uk-UA" sz="6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BB9C64E-1357-4BBA-B84A-E7435516E907}"/>
              </a:ext>
            </a:extLst>
          </p:cNvPr>
          <p:cNvSpPr txBox="1"/>
          <p:nvPr/>
        </p:nvSpPr>
        <p:spPr>
          <a:xfrm flipH="1">
            <a:off x="1073153" y="8309011"/>
            <a:ext cx="6976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uk-UA" sz="6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B9C64E-1357-4BBA-B84A-E7435516E907}"/>
              </a:ext>
            </a:extLst>
          </p:cNvPr>
          <p:cNvSpPr txBox="1"/>
          <p:nvPr/>
        </p:nvSpPr>
        <p:spPr>
          <a:xfrm flipH="1">
            <a:off x="1073152" y="9126145"/>
            <a:ext cx="6976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uk-UA" sz="6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BB9C64E-1357-4BBA-B84A-E7435516E907}"/>
              </a:ext>
            </a:extLst>
          </p:cNvPr>
          <p:cNvSpPr txBox="1"/>
          <p:nvPr/>
        </p:nvSpPr>
        <p:spPr>
          <a:xfrm flipH="1">
            <a:off x="2017862" y="7606066"/>
            <a:ext cx="5102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1">
                    <a:lumMod val="75000"/>
                  </a:schemeClr>
                </a:solidFill>
              </a:rPr>
              <a:t>Новость от </a:t>
            </a:r>
            <a:r>
              <a:rPr lang="ru-RU" sz="4000" dirty="0">
                <a:solidFill>
                  <a:schemeClr val="bg1">
                    <a:lumMod val="75000"/>
                  </a:schemeClr>
                </a:solidFill>
              </a:rPr>
              <a:t>И</a:t>
            </a:r>
            <a:r>
              <a:rPr lang="ru-RU" sz="4000" dirty="0" smtClean="0">
                <a:solidFill>
                  <a:schemeClr val="bg1">
                    <a:lumMod val="75000"/>
                  </a:schemeClr>
                </a:solidFill>
              </a:rPr>
              <a:t>горя</a:t>
            </a:r>
            <a:endParaRPr lang="uk-UA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BB9C64E-1357-4BBA-B84A-E7435516E907}"/>
              </a:ext>
            </a:extLst>
          </p:cNvPr>
          <p:cNvSpPr txBox="1"/>
          <p:nvPr/>
        </p:nvSpPr>
        <p:spPr>
          <a:xfrm flipH="1">
            <a:off x="2026524" y="8467991"/>
            <a:ext cx="5102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1">
                    <a:lumMod val="75000"/>
                  </a:schemeClr>
                </a:solidFill>
              </a:rPr>
              <a:t>Новость от Олега</a:t>
            </a:r>
            <a:endParaRPr lang="uk-UA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B9C64E-1357-4BBA-B84A-E7435516E907}"/>
              </a:ext>
            </a:extLst>
          </p:cNvPr>
          <p:cNvSpPr txBox="1"/>
          <p:nvPr/>
        </p:nvSpPr>
        <p:spPr>
          <a:xfrm flipH="1">
            <a:off x="2026524" y="9273914"/>
            <a:ext cx="5102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1">
                    <a:lumMod val="75000"/>
                  </a:schemeClr>
                </a:solidFill>
              </a:rPr>
              <a:t>Новость от Егора</a:t>
            </a:r>
            <a:endParaRPr lang="uk-UA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BB9C64E-1357-4BBA-B84A-E7435516E907}"/>
              </a:ext>
            </a:extLst>
          </p:cNvPr>
          <p:cNvSpPr txBox="1"/>
          <p:nvPr/>
        </p:nvSpPr>
        <p:spPr>
          <a:xfrm flipH="1">
            <a:off x="7010400" y="7697569"/>
            <a:ext cx="667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>
                    <a:lumMod val="75000"/>
                  </a:schemeClr>
                </a:solidFill>
              </a:rPr>
              <a:t>Описание новости от </a:t>
            </a:r>
            <a:r>
              <a:rPr lang="ru-RU" sz="3600" dirty="0">
                <a:solidFill>
                  <a:schemeClr val="bg1">
                    <a:lumMod val="75000"/>
                  </a:schemeClr>
                </a:solidFill>
              </a:rPr>
              <a:t>И</a:t>
            </a:r>
            <a:r>
              <a:rPr lang="ru-RU" sz="3600" dirty="0" smtClean="0">
                <a:solidFill>
                  <a:schemeClr val="bg1">
                    <a:lumMod val="75000"/>
                  </a:schemeClr>
                </a:solidFill>
              </a:rPr>
              <a:t>горя</a:t>
            </a:r>
            <a:endParaRPr lang="uk-UA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BB9C64E-1357-4BBA-B84A-E7435516E907}"/>
              </a:ext>
            </a:extLst>
          </p:cNvPr>
          <p:cNvSpPr txBox="1"/>
          <p:nvPr/>
        </p:nvSpPr>
        <p:spPr>
          <a:xfrm flipH="1">
            <a:off x="7019062" y="8432803"/>
            <a:ext cx="667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>
                    <a:lumMod val="75000"/>
                  </a:schemeClr>
                </a:solidFill>
              </a:rPr>
              <a:t>Описание новости от </a:t>
            </a:r>
            <a:r>
              <a:rPr lang="ru-RU" sz="3600" dirty="0" smtClean="0">
                <a:solidFill>
                  <a:schemeClr val="bg1">
                    <a:lumMod val="75000"/>
                  </a:schemeClr>
                </a:solidFill>
              </a:rPr>
              <a:t>Олега</a:t>
            </a:r>
            <a:endParaRPr lang="uk-UA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BB9C64E-1357-4BBA-B84A-E7435516E907}"/>
              </a:ext>
            </a:extLst>
          </p:cNvPr>
          <p:cNvSpPr txBox="1"/>
          <p:nvPr/>
        </p:nvSpPr>
        <p:spPr>
          <a:xfrm flipH="1">
            <a:off x="7019062" y="9238726"/>
            <a:ext cx="667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>
                    <a:lumMod val="75000"/>
                  </a:schemeClr>
                </a:solidFill>
              </a:rPr>
              <a:t>Описание новости от </a:t>
            </a:r>
            <a:r>
              <a:rPr lang="ru-RU" sz="3600" dirty="0" smtClean="0">
                <a:solidFill>
                  <a:schemeClr val="bg1">
                    <a:lumMod val="75000"/>
                  </a:schemeClr>
                </a:solidFill>
              </a:rPr>
              <a:t>Егора</a:t>
            </a:r>
            <a:endParaRPr lang="uk-UA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BB9C64E-1357-4BBA-B84A-E7435516E907}"/>
              </a:ext>
            </a:extLst>
          </p:cNvPr>
          <p:cNvSpPr txBox="1"/>
          <p:nvPr/>
        </p:nvSpPr>
        <p:spPr>
          <a:xfrm flipH="1">
            <a:off x="13715999" y="7616456"/>
            <a:ext cx="2406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bg1">
                    <a:lumMod val="75000"/>
                  </a:schemeClr>
                </a:solidFill>
              </a:rPr>
              <a:t>27.01.23</a:t>
            </a:r>
            <a:endParaRPr lang="uk-UA" sz="4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BB9C64E-1357-4BBA-B84A-E7435516E907}"/>
              </a:ext>
            </a:extLst>
          </p:cNvPr>
          <p:cNvSpPr txBox="1"/>
          <p:nvPr/>
        </p:nvSpPr>
        <p:spPr>
          <a:xfrm flipH="1">
            <a:off x="13723256" y="8398164"/>
            <a:ext cx="2406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bg1">
                    <a:lumMod val="75000"/>
                  </a:schemeClr>
                </a:solidFill>
              </a:rPr>
              <a:t>28.01.23</a:t>
            </a:r>
            <a:endParaRPr lang="uk-UA" sz="4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BB9C64E-1357-4BBA-B84A-E7435516E907}"/>
              </a:ext>
            </a:extLst>
          </p:cNvPr>
          <p:cNvSpPr txBox="1"/>
          <p:nvPr/>
        </p:nvSpPr>
        <p:spPr>
          <a:xfrm flipH="1">
            <a:off x="13730513" y="9179872"/>
            <a:ext cx="2406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bg1">
                    <a:lumMod val="75000"/>
                  </a:schemeClr>
                </a:solidFill>
              </a:rPr>
              <a:t>28.01.23</a:t>
            </a:r>
            <a:endParaRPr lang="uk-UA" sz="4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BB9C64E-1357-4BBA-B84A-E7435516E907}"/>
              </a:ext>
            </a:extLst>
          </p:cNvPr>
          <p:cNvSpPr txBox="1"/>
          <p:nvPr/>
        </p:nvSpPr>
        <p:spPr>
          <a:xfrm flipH="1">
            <a:off x="16806294" y="7459770"/>
            <a:ext cx="6976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uk-UA" sz="6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BB9C64E-1357-4BBA-B84A-E7435516E907}"/>
              </a:ext>
            </a:extLst>
          </p:cNvPr>
          <p:cNvSpPr txBox="1"/>
          <p:nvPr/>
        </p:nvSpPr>
        <p:spPr>
          <a:xfrm flipH="1">
            <a:off x="16813350" y="8282746"/>
            <a:ext cx="6976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uk-UA" sz="6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BB9C64E-1357-4BBA-B84A-E7435516E907}"/>
              </a:ext>
            </a:extLst>
          </p:cNvPr>
          <p:cNvSpPr txBox="1"/>
          <p:nvPr/>
        </p:nvSpPr>
        <p:spPr>
          <a:xfrm flipH="1">
            <a:off x="16813349" y="9099880"/>
            <a:ext cx="6976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uk-UA" sz="6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98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u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1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2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73333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5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6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73333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9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0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23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4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73333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27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8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73333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31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32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35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36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39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40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43" dur="1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44" dur="1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47" dur="1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48" dur="1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51" dur="1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52" dur="1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55" dur="1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56" dur="1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59" dur="1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60" dur="1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63" dur="1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64" dur="1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67" dur="1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68" dur="1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fill="hold" grpId="0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1" dur="1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72" dur="1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 p14:presetBounceEnd="73333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5" dur="1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76" dur="1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8" fill="hold" grpId="0" nodeType="withEffect" p14:presetBounceEnd="73333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9" dur="1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0" dur="1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8" fill="hold" grpId="0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83" dur="1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4" dur="1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8" fill="hold" grpId="0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87" dur="1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8" dur="1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8" fill="hold" grpId="0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91" dur="1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92" dur="1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8" fill="hold" grpId="0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95" dur="1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96" dur="1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8" fill="hold" grpId="0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99" dur="1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00" dur="1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8" fill="hold" grpId="0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03" dur="1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04" dur="1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8" fill="hold" grpId="0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07" dur="1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08" dur="1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8" fill="hold" grpId="0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11" dur="1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12" dur="1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8" fill="hold" grpId="0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15" dur="1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16" dur="1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8" fill="hold" grpId="0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19" dur="1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20" dur="1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8" fill="hold" grpId="0" nodeType="withEffect" p14:presetBounceEnd="73333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23" dur="1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24" dur="1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8" fill="hold" grpId="0" nodeType="withEffect" p14:presetBounceEnd="73333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27" dur="1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28" dur="1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4" fill="hold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31" dur="1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32" dur="1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/>
          <p:bldP spid="23" grpId="0"/>
          <p:bldP spid="24" grpId="0"/>
          <p:bldP spid="26" grpId="0"/>
          <p:bldP spid="29" grpId="0"/>
          <p:bldP spid="30" grpId="0"/>
          <p:bldP spid="31" grpId="0"/>
          <p:bldP spid="32" grpId="0"/>
          <p:bldP spid="33" grpId="0"/>
          <p:bldP spid="74" grpId="0"/>
          <p:bldP spid="80" grpId="0"/>
          <p:bldP spid="81" grpId="0"/>
          <p:bldP spid="82" grpId="0"/>
          <p:bldP spid="83" grpId="0"/>
          <p:bldP spid="84" grpId="0"/>
          <p:bldP spid="86" grpId="0"/>
          <p:bldP spid="87" grpId="0"/>
          <p:bldP spid="88" grpId="0"/>
          <p:bldP spid="89" grpId="0"/>
          <p:bldP spid="90" grpId="0"/>
          <p:bldP spid="91" grpId="0"/>
          <p:bldP spid="92" grpId="0"/>
          <p:bldP spid="93" grpId="0"/>
          <p:bldP spid="94" grpId="0"/>
          <p:bldP spid="96" grpId="0"/>
          <p:bldP spid="97" grpId="0"/>
          <p:bldP spid="98" grpId="0"/>
          <p:bldP spid="99" grpId="0"/>
          <p:bldP spid="100" grpId="0"/>
          <p:bldP spid="10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1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1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1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1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1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1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1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1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1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1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1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1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1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1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1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1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1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1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1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1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1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1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1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1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1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1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/>
          <p:bldP spid="23" grpId="0"/>
          <p:bldP spid="24" grpId="0"/>
          <p:bldP spid="26" grpId="0"/>
          <p:bldP spid="29" grpId="0"/>
          <p:bldP spid="30" grpId="0"/>
          <p:bldP spid="31" grpId="0"/>
          <p:bldP spid="32" grpId="0"/>
          <p:bldP spid="33" grpId="0"/>
          <p:bldP spid="74" grpId="0"/>
          <p:bldP spid="80" grpId="0"/>
          <p:bldP spid="81" grpId="0"/>
          <p:bldP spid="82" grpId="0"/>
          <p:bldP spid="83" grpId="0"/>
          <p:bldP spid="84" grpId="0"/>
          <p:bldP spid="86" grpId="0"/>
          <p:bldP spid="87" grpId="0"/>
          <p:bldP spid="88" grpId="0"/>
          <p:bldP spid="89" grpId="0"/>
          <p:bldP spid="90" grpId="0"/>
          <p:bldP spid="91" grpId="0"/>
          <p:bldP spid="92" grpId="0"/>
          <p:bldP spid="93" grpId="0"/>
          <p:bldP spid="94" grpId="0"/>
          <p:bldP spid="96" grpId="0"/>
          <p:bldP spid="97" grpId="0"/>
          <p:bldP spid="98" grpId="0"/>
          <p:bldP spid="99" grpId="0"/>
          <p:bldP spid="100" grpId="0"/>
          <p:bldP spid="101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Выборка. Метод </a:t>
            </a:r>
            <a:r>
              <a:rPr lang="en-US" dirty="0" smtClean="0"/>
              <a:t>Where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AA7FCC-41C8-4E01-B694-9482A070EE8D}"/>
              </a:ext>
            </a:extLst>
          </p:cNvPr>
          <p:cNvSpPr txBox="1"/>
          <p:nvPr/>
        </p:nvSpPr>
        <p:spPr>
          <a:xfrm>
            <a:off x="1365422" y="1485900"/>
            <a:ext cx="11266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75000"/>
                  </a:schemeClr>
                </a:solidFill>
              </a:rPr>
              <a:t>Если необходимо отфильтровать получаемые данные, то для этого можно использовать метод </a:t>
            </a:r>
            <a:r>
              <a:rPr lang="ru-RU" sz="2400" b="1" dirty="0" err="1">
                <a:solidFill>
                  <a:schemeClr val="bg1">
                    <a:lumMod val="75000"/>
                  </a:schemeClr>
                </a:solidFill>
              </a:rPr>
              <a:t>Where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</a:rPr>
              <a:t>. Например, выберем из </a:t>
            </a:r>
            <a:r>
              <a:rPr lang="ru-RU" sz="2400" dirty="0" err="1">
                <a:solidFill>
                  <a:schemeClr val="bg1">
                    <a:lumMod val="75000"/>
                  </a:schemeClr>
                </a:solidFill>
              </a:rPr>
              <a:t>бд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</a:rPr>
              <a:t> всех 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</a:rPr>
              <a:t>пользователей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</a:rPr>
              <a:t>у которых длина имени равна 4.</a:t>
            </a:r>
            <a:endParaRPr lang="uk-UA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1462216" y="3408070"/>
          <a:ext cx="9967784" cy="1506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7784">
                  <a:extLst>
                    <a:ext uri="{9D8B030D-6E8A-4147-A177-3AD203B41FA5}">
                      <a16:colId xmlns:a16="http://schemas.microsoft.com/office/drawing/2014/main" val="1757797368"/>
                    </a:ext>
                  </a:extLst>
                </a:gridCol>
              </a:tblGrid>
              <a:tr h="150683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6"/>
                          </a:solidFill>
                        </a:rPr>
                        <a:t>MainContext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context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=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new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accent6"/>
                          </a:solidFill>
                        </a:rPr>
                        <a:t>MainContext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();</a:t>
                      </a:r>
                    </a:p>
                    <a:p>
                      <a:endParaRPr lang="en-US" dirty="0" smtClean="0">
                        <a:solidFill>
                          <a:schemeClr val="bg2"/>
                        </a:solidFill>
                      </a:endParaRPr>
                    </a:p>
                    <a:p>
                      <a:r>
                        <a:rPr lang="en-US" dirty="0" err="1" smtClean="0">
                          <a:solidFill>
                            <a:schemeClr val="accent5"/>
                          </a:solidFill>
                        </a:rPr>
                        <a:t>var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users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= </a:t>
                      </a:r>
                      <a:r>
                        <a:rPr lang="en-US" dirty="0" err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context</a:t>
                      </a:r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.Users.Where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(x =&gt; </a:t>
                      </a:r>
                      <a:r>
                        <a:rPr lang="en-US" dirty="0" err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x</a:t>
                      </a:r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.Name.Length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== </a:t>
                      </a:r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4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);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901384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/>
          </p:nvPr>
        </p:nvGraphicFramePr>
        <p:xfrm>
          <a:off x="1462216" y="5537793"/>
          <a:ext cx="9967784" cy="1480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7784">
                  <a:extLst>
                    <a:ext uri="{9D8B030D-6E8A-4147-A177-3AD203B41FA5}">
                      <a16:colId xmlns:a16="http://schemas.microsoft.com/office/drawing/2014/main" val="1757797368"/>
                    </a:ext>
                  </a:extLst>
                </a:gridCol>
              </a:tblGrid>
              <a:tr h="1480066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5"/>
                          </a:solidFill>
                        </a:rPr>
                        <a:t>var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users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= (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from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u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in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context</a:t>
                      </a:r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.Users</a:t>
                      </a:r>
                      <a:endParaRPr lang="en-US" dirty="0" smtClean="0">
                        <a:solidFill>
                          <a:schemeClr val="bg2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                  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where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u.Name.Length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== </a:t>
                      </a:r>
                      <a:r>
                        <a:rPr lang="en-US" dirty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</a:p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                  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select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u);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901384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465845" y="7644705"/>
            <a:ext cx="9964155" cy="1384995"/>
          </a:xfrm>
          <a:prstGeom prst="rect">
            <a:avLst/>
          </a:prstGeom>
          <a:ln cap="rnd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nl-NL" sz="2800" dirty="0">
                <a:solidFill>
                  <a:schemeClr val="accent5"/>
                </a:solidFill>
                <a:latin typeface="Consolas" panose="020B0609020204030204" pitchFamily="49" charset="0"/>
              </a:rPr>
              <a:t>SELECT</a:t>
            </a:r>
            <a:r>
              <a:rPr lang="nl-NL" sz="2800" dirty="0">
                <a:solidFill>
                  <a:schemeClr val="bg2"/>
                </a:solidFill>
                <a:latin typeface="Consolas" panose="020B0609020204030204" pitchFamily="49" charset="0"/>
              </a:rPr>
              <a:t> [u].[Id], [u].[Name]</a:t>
            </a:r>
          </a:p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chemeClr val="bg2"/>
                </a:solidFill>
                <a:latin typeface="Consolas" panose="020B0609020204030204" pitchFamily="49" charset="0"/>
              </a:rPr>
              <a:t> [Users] AS [u]</a:t>
            </a:r>
          </a:p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Consolas" panose="020B0609020204030204" pitchFamily="49" charset="0"/>
              </a:rPr>
              <a:t>CAST</a:t>
            </a:r>
            <a:r>
              <a:rPr lang="en-US" sz="2800" dirty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3"/>
                </a:solidFill>
                <a:latin typeface="Consolas" panose="020B0609020204030204" pitchFamily="49" charset="0"/>
              </a:rPr>
              <a:t>LEN</a:t>
            </a:r>
            <a:r>
              <a:rPr lang="en-US" sz="2800" dirty="0">
                <a:solidFill>
                  <a:schemeClr val="bg2"/>
                </a:solidFill>
                <a:latin typeface="Consolas" panose="020B0609020204030204" pitchFamily="49" charset="0"/>
              </a:rPr>
              <a:t>([u].[Name])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AS</a:t>
            </a:r>
            <a:r>
              <a:rPr lang="en-US" sz="28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Consolas" panose="020B0609020204030204" pitchFamily="49" charset="0"/>
              </a:rPr>
              <a:t>) = 4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C89139-1C79-40E5-B3A9-CBB1812AE439}"/>
              </a:ext>
            </a:extLst>
          </p:cNvPr>
          <p:cNvSpPr txBox="1"/>
          <p:nvPr/>
        </p:nvSpPr>
        <p:spPr>
          <a:xfrm>
            <a:off x="838200" y="6897914"/>
            <a:ext cx="2929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algn="ctr">
              <a:defRPr sz="6600">
                <a:gradFill>
                  <a:gsLst>
                    <a:gs pos="100000">
                      <a:schemeClr val="accent3"/>
                    </a:gs>
                    <a:gs pos="1000">
                      <a:schemeClr val="accent2"/>
                    </a:gs>
                  </a:gsLst>
                  <a:lin ang="6600000" scaled="0"/>
                </a:gradFill>
                <a:latin typeface="+mj-lt"/>
              </a:defRPr>
            </a:lvl1pPr>
          </a:lstStyle>
          <a:p>
            <a:r>
              <a:rPr lang="en-US" sz="4800" dirty="0" smtClean="0">
                <a:gradFill>
                  <a:gsLst>
                    <a:gs pos="50000">
                      <a:schemeClr val="accent5"/>
                    </a:gs>
                    <a:gs pos="100000">
                      <a:schemeClr val="accent6"/>
                    </a:gs>
                    <a:gs pos="0">
                      <a:schemeClr val="accent4"/>
                    </a:gs>
                  </a:gsLst>
                  <a:lin ang="18600000" scaled="0"/>
                </a:gradFill>
              </a:rPr>
              <a:t>T-SQL</a:t>
            </a:r>
            <a:endParaRPr lang="ru-RU" sz="4800" dirty="0">
              <a:gradFill>
                <a:gsLst>
                  <a:gs pos="50000">
                    <a:schemeClr val="accent5"/>
                  </a:gs>
                  <a:gs pos="100000">
                    <a:schemeClr val="accent6"/>
                  </a:gs>
                  <a:gs pos="0">
                    <a:schemeClr val="accent4"/>
                  </a:gs>
                </a:gsLst>
                <a:lin ang="1860000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C89139-1C79-40E5-B3A9-CBB1812AE439}"/>
              </a:ext>
            </a:extLst>
          </p:cNvPr>
          <p:cNvSpPr txBox="1"/>
          <p:nvPr/>
        </p:nvSpPr>
        <p:spPr>
          <a:xfrm>
            <a:off x="1143000" y="2643496"/>
            <a:ext cx="1490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algn="ctr">
              <a:defRPr sz="6600">
                <a:gradFill>
                  <a:gsLst>
                    <a:gs pos="100000">
                      <a:schemeClr val="accent3"/>
                    </a:gs>
                    <a:gs pos="1000">
                      <a:schemeClr val="accent2"/>
                    </a:gs>
                  </a:gsLst>
                  <a:lin ang="6600000" scaled="0"/>
                </a:gradFill>
                <a:latin typeface="+mj-lt"/>
              </a:defRPr>
            </a:lvl1pPr>
          </a:lstStyle>
          <a:p>
            <a:r>
              <a:rPr lang="en-US" sz="4800" dirty="0" smtClean="0">
                <a:gradFill>
                  <a:gsLst>
                    <a:gs pos="50000">
                      <a:schemeClr val="accent5"/>
                    </a:gs>
                    <a:gs pos="100000">
                      <a:schemeClr val="accent6"/>
                    </a:gs>
                    <a:gs pos="0">
                      <a:schemeClr val="accent4"/>
                    </a:gs>
                  </a:gsLst>
                  <a:lin ang="18600000" scaled="0"/>
                </a:gradFill>
              </a:rPr>
              <a:t>C#</a:t>
            </a:r>
            <a:endParaRPr lang="ru-RU" sz="4800" dirty="0">
              <a:gradFill>
                <a:gsLst>
                  <a:gs pos="50000">
                    <a:schemeClr val="accent5"/>
                  </a:gs>
                  <a:gs pos="100000">
                    <a:schemeClr val="accent6"/>
                  </a:gs>
                  <a:gs pos="0">
                    <a:schemeClr val="accent4"/>
                  </a:gs>
                </a:gsLst>
                <a:lin ang="18600000" scaled="0"/>
              </a:gra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C89139-1C79-40E5-B3A9-CBB1812AE439}"/>
              </a:ext>
            </a:extLst>
          </p:cNvPr>
          <p:cNvSpPr txBox="1"/>
          <p:nvPr/>
        </p:nvSpPr>
        <p:spPr>
          <a:xfrm>
            <a:off x="685800" y="4826741"/>
            <a:ext cx="2929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algn="ctr">
              <a:defRPr sz="6600">
                <a:gradFill>
                  <a:gsLst>
                    <a:gs pos="100000">
                      <a:schemeClr val="accent3"/>
                    </a:gs>
                    <a:gs pos="1000">
                      <a:schemeClr val="accent2"/>
                    </a:gs>
                  </a:gsLst>
                  <a:lin ang="6600000" scaled="0"/>
                </a:gradFill>
                <a:latin typeface="+mj-lt"/>
              </a:defRPr>
            </a:lvl1pPr>
          </a:lstStyle>
          <a:p>
            <a:r>
              <a:rPr lang="en-US" sz="4800" dirty="0" smtClean="0">
                <a:gradFill>
                  <a:gsLst>
                    <a:gs pos="50000">
                      <a:schemeClr val="accent5"/>
                    </a:gs>
                    <a:gs pos="100000">
                      <a:schemeClr val="accent6"/>
                    </a:gs>
                    <a:gs pos="0">
                      <a:schemeClr val="accent4"/>
                    </a:gs>
                  </a:gsLst>
                  <a:lin ang="18600000" scaled="0"/>
                </a:gradFill>
              </a:rPr>
              <a:t>LINQ</a:t>
            </a:r>
            <a:endParaRPr lang="ru-RU" sz="4800" dirty="0">
              <a:gradFill>
                <a:gsLst>
                  <a:gs pos="50000">
                    <a:schemeClr val="accent5"/>
                  </a:gs>
                  <a:gs pos="100000">
                    <a:schemeClr val="accent6"/>
                  </a:gs>
                  <a:gs pos="0">
                    <a:schemeClr val="accent4"/>
                  </a:gs>
                </a:gsLst>
                <a:lin ang="18600000" scaled="0"/>
              </a:gradFill>
            </a:endParaRPr>
          </a:p>
        </p:txBody>
      </p:sp>
      <p:grpSp>
        <p:nvGrpSpPr>
          <p:cNvPr id="41" name="Группа 40"/>
          <p:cNvGrpSpPr/>
          <p:nvPr/>
        </p:nvGrpSpPr>
        <p:grpSpPr>
          <a:xfrm>
            <a:off x="12206416" y="2546569"/>
            <a:ext cx="5352143" cy="3816131"/>
            <a:chOff x="12177390" y="2635520"/>
            <a:chExt cx="5352143" cy="3816131"/>
          </a:xfrm>
        </p:grpSpPr>
        <p:grpSp>
          <p:nvGrpSpPr>
            <p:cNvPr id="39" name="Группа 38"/>
            <p:cNvGrpSpPr/>
            <p:nvPr/>
          </p:nvGrpSpPr>
          <p:grpSpPr>
            <a:xfrm>
              <a:off x="12177390" y="3449430"/>
              <a:ext cx="5352143" cy="3002221"/>
              <a:chOff x="12177390" y="3449430"/>
              <a:chExt cx="5352143" cy="3002221"/>
            </a:xfrm>
          </p:grpSpPr>
          <p:grpSp>
            <p:nvGrpSpPr>
              <p:cNvPr id="38" name="Группа 37"/>
              <p:cNvGrpSpPr/>
              <p:nvPr/>
            </p:nvGrpSpPr>
            <p:grpSpPr>
              <a:xfrm>
                <a:off x="12177390" y="3474493"/>
                <a:ext cx="5352143" cy="2914650"/>
                <a:chOff x="12177390" y="3474493"/>
                <a:chExt cx="5352143" cy="2914650"/>
              </a:xfrm>
            </p:grpSpPr>
            <p:cxnSp>
              <p:nvCxnSpPr>
                <p:cNvPr id="13" name="Прямая соединительная линия 12"/>
                <p:cNvCxnSpPr/>
                <p:nvPr/>
              </p:nvCxnSpPr>
              <p:spPr>
                <a:xfrm>
                  <a:off x="12177390" y="3474493"/>
                  <a:ext cx="0" cy="2914650"/>
                </a:xfrm>
                <a:prstGeom prst="line">
                  <a:avLst/>
                </a:prstGeom>
                <a:ln w="38100" cap="rnd">
                  <a:gradFill flip="none" rotWithShape="1">
                    <a:gsLst>
                      <a:gs pos="0">
                        <a:srgbClr val="8766D0"/>
                      </a:gs>
                      <a:gs pos="50000">
                        <a:schemeClr val="accent5"/>
                      </a:gs>
                      <a:gs pos="100000">
                        <a:schemeClr val="accent6"/>
                      </a:gs>
                    </a:gsLst>
                    <a:lin ang="2700000" scaled="1"/>
                    <a:tileRect/>
                  </a:gradFill>
                  <a:prstDash val="solid"/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Прямая соединительная линия 13"/>
                <p:cNvCxnSpPr/>
                <p:nvPr/>
              </p:nvCxnSpPr>
              <p:spPr>
                <a:xfrm>
                  <a:off x="14853462" y="3474493"/>
                  <a:ext cx="0" cy="2914650"/>
                </a:xfrm>
                <a:prstGeom prst="line">
                  <a:avLst/>
                </a:prstGeom>
                <a:ln w="38100" cap="rnd">
                  <a:gradFill flip="none" rotWithShape="1">
                    <a:gsLst>
                      <a:gs pos="0">
                        <a:srgbClr val="8766D0"/>
                      </a:gs>
                      <a:gs pos="50000">
                        <a:schemeClr val="accent5"/>
                      </a:gs>
                      <a:gs pos="100000">
                        <a:schemeClr val="accent6"/>
                      </a:gs>
                    </a:gsLst>
                    <a:lin ang="2700000" scaled="1"/>
                    <a:tileRect/>
                  </a:gradFill>
                  <a:prstDash val="lgDash"/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Прямая соединительная линия 14"/>
                <p:cNvCxnSpPr/>
                <p:nvPr/>
              </p:nvCxnSpPr>
              <p:spPr>
                <a:xfrm>
                  <a:off x="17529533" y="3474493"/>
                  <a:ext cx="0" cy="2914650"/>
                </a:xfrm>
                <a:prstGeom prst="line">
                  <a:avLst/>
                </a:prstGeom>
                <a:ln w="38100" cap="rnd">
                  <a:gradFill flip="none" rotWithShape="1">
                    <a:gsLst>
                      <a:gs pos="0">
                        <a:srgbClr val="8766D0"/>
                      </a:gs>
                      <a:gs pos="50000">
                        <a:schemeClr val="accent5"/>
                      </a:gs>
                      <a:gs pos="100000">
                        <a:schemeClr val="accent6"/>
                      </a:gs>
                    </a:gsLst>
                    <a:lin ang="2700000" scaled="1"/>
                    <a:tileRect/>
                  </a:gradFill>
                  <a:prstDash val="solid"/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Прямая соединительная линия 15"/>
                <p:cNvCxnSpPr/>
                <p:nvPr/>
              </p:nvCxnSpPr>
              <p:spPr>
                <a:xfrm>
                  <a:off x="12177390" y="3474493"/>
                  <a:ext cx="5352143" cy="0"/>
                </a:xfrm>
                <a:prstGeom prst="line">
                  <a:avLst/>
                </a:prstGeom>
                <a:ln w="38100" cap="rnd">
                  <a:gradFill flip="none" rotWithShape="1">
                    <a:gsLst>
                      <a:gs pos="0">
                        <a:srgbClr val="8766D0"/>
                      </a:gs>
                      <a:gs pos="50000">
                        <a:schemeClr val="accent5"/>
                      </a:gs>
                      <a:gs pos="100000">
                        <a:schemeClr val="accent6"/>
                      </a:gs>
                    </a:gsLst>
                    <a:lin ang="2700000" scaled="1"/>
                    <a:tileRect/>
                  </a:gradFill>
                  <a:prstDash val="solid"/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Прямая соединительная линия 16"/>
                <p:cNvCxnSpPr/>
                <p:nvPr/>
              </p:nvCxnSpPr>
              <p:spPr>
                <a:xfrm>
                  <a:off x="12177390" y="4446043"/>
                  <a:ext cx="5352143" cy="0"/>
                </a:xfrm>
                <a:prstGeom prst="line">
                  <a:avLst/>
                </a:prstGeom>
                <a:ln w="38100" cap="rnd">
                  <a:gradFill flip="none" rotWithShape="1">
                    <a:gsLst>
                      <a:gs pos="0">
                        <a:srgbClr val="8766D0"/>
                      </a:gs>
                      <a:gs pos="50000">
                        <a:schemeClr val="accent5"/>
                      </a:gs>
                      <a:gs pos="100000">
                        <a:schemeClr val="accent6"/>
                      </a:gs>
                    </a:gsLst>
                    <a:lin ang="2700000" scaled="1"/>
                    <a:tileRect/>
                  </a:gradFill>
                  <a:prstDash val="lgDashDotDot"/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Прямая соединительная линия 17"/>
                <p:cNvCxnSpPr/>
                <p:nvPr/>
              </p:nvCxnSpPr>
              <p:spPr>
                <a:xfrm>
                  <a:off x="12177390" y="5417593"/>
                  <a:ext cx="5352143" cy="0"/>
                </a:xfrm>
                <a:prstGeom prst="line">
                  <a:avLst/>
                </a:prstGeom>
                <a:ln w="38100" cap="rnd">
                  <a:gradFill flip="none" rotWithShape="1">
                    <a:gsLst>
                      <a:gs pos="0">
                        <a:srgbClr val="8766D0"/>
                      </a:gs>
                      <a:gs pos="50000">
                        <a:schemeClr val="accent5"/>
                      </a:gs>
                      <a:gs pos="100000">
                        <a:schemeClr val="accent6"/>
                      </a:gs>
                    </a:gsLst>
                    <a:lin ang="2700000" scaled="1"/>
                    <a:tileRect/>
                  </a:gradFill>
                  <a:prstDash val="solid"/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Прямая соединительная линия 18"/>
                <p:cNvCxnSpPr/>
                <p:nvPr/>
              </p:nvCxnSpPr>
              <p:spPr>
                <a:xfrm>
                  <a:off x="12177390" y="6389143"/>
                  <a:ext cx="5352143" cy="0"/>
                </a:xfrm>
                <a:prstGeom prst="line">
                  <a:avLst/>
                </a:prstGeom>
                <a:ln w="38100" cap="rnd">
                  <a:gradFill flip="none" rotWithShape="1">
                    <a:gsLst>
                      <a:gs pos="0">
                        <a:srgbClr val="8766D0"/>
                      </a:gs>
                      <a:gs pos="50000">
                        <a:schemeClr val="accent5"/>
                      </a:gs>
                      <a:gs pos="100000">
                        <a:schemeClr val="accent6"/>
                      </a:gs>
                    </a:gsLst>
                    <a:lin ang="2700000" scaled="1"/>
                    <a:tileRect/>
                  </a:gradFill>
                  <a:prstDash val="solid"/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BB9C64E-1357-4BBA-B84A-E7435516E907}"/>
                  </a:ext>
                </a:extLst>
              </p:cNvPr>
              <p:cNvSpPr txBox="1"/>
              <p:nvPr/>
            </p:nvSpPr>
            <p:spPr>
              <a:xfrm flipH="1">
                <a:off x="13136219" y="4386631"/>
                <a:ext cx="69762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 smtClean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endParaRPr lang="uk-UA" sz="6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B9C64E-1357-4BBA-B84A-E7435516E907}"/>
                  </a:ext>
                </a:extLst>
              </p:cNvPr>
              <p:cNvSpPr txBox="1"/>
              <p:nvPr/>
            </p:nvSpPr>
            <p:spPr>
              <a:xfrm flipH="1">
                <a:off x="13136219" y="5390126"/>
                <a:ext cx="69762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 smtClean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endParaRPr lang="uk-UA" sz="6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B9C64E-1357-4BBA-B84A-E7435516E907}"/>
                  </a:ext>
                </a:extLst>
              </p:cNvPr>
              <p:cNvSpPr txBox="1"/>
              <p:nvPr/>
            </p:nvSpPr>
            <p:spPr>
              <a:xfrm flipH="1">
                <a:off x="14789046" y="4393954"/>
                <a:ext cx="267606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6000" dirty="0" smtClean="0">
                    <a:solidFill>
                      <a:schemeClr val="bg1">
                        <a:lumMod val="75000"/>
                      </a:schemeClr>
                    </a:solidFill>
                  </a:rPr>
                  <a:t>Олег</a:t>
                </a:r>
                <a:endParaRPr lang="uk-UA" sz="4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B9C64E-1357-4BBA-B84A-E7435516E907}"/>
                  </a:ext>
                </a:extLst>
              </p:cNvPr>
              <p:cNvSpPr txBox="1"/>
              <p:nvPr/>
            </p:nvSpPr>
            <p:spPr>
              <a:xfrm flipH="1">
                <a:off x="14811729" y="5435988"/>
                <a:ext cx="267606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6000" dirty="0" smtClean="0">
                    <a:solidFill>
                      <a:schemeClr val="bg1">
                        <a:lumMod val="75000"/>
                      </a:schemeClr>
                    </a:solidFill>
                  </a:rPr>
                  <a:t>Егор</a:t>
                </a:r>
                <a:endParaRPr lang="uk-UA" sz="4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BB9C64E-1357-4BBA-B84A-E7435516E907}"/>
                  </a:ext>
                </a:extLst>
              </p:cNvPr>
              <p:cNvSpPr txBox="1"/>
              <p:nvPr/>
            </p:nvSpPr>
            <p:spPr>
              <a:xfrm flipH="1">
                <a:off x="14994868" y="3449430"/>
                <a:ext cx="230253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 smtClean="0">
                    <a:solidFill>
                      <a:schemeClr val="bg1">
                        <a:lumMod val="75000"/>
                      </a:schemeClr>
                    </a:solidFill>
                  </a:rPr>
                  <a:t>Name</a:t>
                </a:r>
                <a:endParaRPr lang="uk-UA" sz="4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B9C64E-1357-4BBA-B84A-E7435516E907}"/>
                  </a:ext>
                </a:extLst>
              </p:cNvPr>
              <p:cNvSpPr txBox="1"/>
              <p:nvPr/>
            </p:nvSpPr>
            <p:spPr>
              <a:xfrm flipH="1">
                <a:off x="12449619" y="3467100"/>
                <a:ext cx="210811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 smtClean="0">
                    <a:solidFill>
                      <a:schemeClr val="bg1">
                        <a:lumMod val="75000"/>
                      </a:schemeClr>
                    </a:solidFill>
                  </a:rPr>
                  <a:t>Id</a:t>
                </a:r>
                <a:endParaRPr lang="uk-UA" sz="4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2C89139-1C79-40E5-B3A9-CBB1812AE439}"/>
                </a:ext>
              </a:extLst>
            </p:cNvPr>
            <p:cNvSpPr txBox="1"/>
            <p:nvPr/>
          </p:nvSpPr>
          <p:spPr>
            <a:xfrm>
              <a:off x="13194699" y="2635520"/>
              <a:ext cx="29573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uk-UA"/>
              </a:defPPr>
              <a:lvl1pPr algn="ctr">
                <a:defRPr sz="6600">
                  <a:gradFill>
                    <a:gsLst>
                      <a:gs pos="100000">
                        <a:schemeClr val="accent3"/>
                      </a:gs>
                      <a:gs pos="1000">
                        <a:schemeClr val="accent2"/>
                      </a:gs>
                    </a:gsLst>
                    <a:lin ang="6600000" scaled="0"/>
                  </a:gradFill>
                  <a:latin typeface="+mj-lt"/>
                </a:defRPr>
              </a:lvl1pPr>
            </a:lstStyle>
            <a:p>
              <a:r>
                <a:rPr lang="ru-RU" sz="4800" dirty="0" smtClean="0">
                  <a:gradFill>
                    <a:gsLst>
                      <a:gs pos="50000">
                        <a:schemeClr val="accent5"/>
                      </a:gs>
                      <a:gs pos="100000">
                        <a:schemeClr val="accent6"/>
                      </a:gs>
                      <a:gs pos="0">
                        <a:schemeClr val="accent4"/>
                      </a:gs>
                    </a:gsLst>
                    <a:lin ang="18600000" scaled="0"/>
                  </a:gradFill>
                </a:rPr>
                <a:t>Ответ</a:t>
              </a:r>
              <a:endParaRPr lang="ru-RU" sz="4800" dirty="0">
                <a:gradFill>
                  <a:gsLst>
                    <a:gs pos="50000">
                      <a:schemeClr val="accent5"/>
                    </a:gs>
                    <a:gs pos="100000">
                      <a:schemeClr val="accent6"/>
                    </a:gs>
                    <a:gs pos="0">
                      <a:schemeClr val="accent4"/>
                    </a:gs>
                  </a:gsLst>
                  <a:lin ang="186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955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1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2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5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6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9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0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73333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23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27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8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73333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31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32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2" fill="hold" nodeType="click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37" dur="1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38" dur="1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7" grpId="0" animBg="1"/>
          <p:bldP spid="9" grpId="0"/>
          <p:bldP spid="10" grpId="0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7" grpId="0" animBg="1"/>
          <p:bldP spid="9" grpId="0"/>
          <p:bldP spid="10" grpId="0"/>
          <p:bldP spid="11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Выборка. Функция </a:t>
            </a:r>
            <a:r>
              <a:rPr lang="en-US" dirty="0" smtClean="0"/>
              <a:t>Like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AA7FCC-41C8-4E01-B694-9482A070EE8D}"/>
              </a:ext>
            </a:extLst>
          </p:cNvPr>
          <p:cNvSpPr txBox="1"/>
          <p:nvPr/>
        </p:nvSpPr>
        <p:spPr>
          <a:xfrm>
            <a:off x="1365422" y="1485900"/>
            <a:ext cx="11266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75000"/>
                  </a:schemeClr>
                </a:solidFill>
              </a:rPr>
              <a:t>Подобный запрос поддерживает подстановочные знаки и, следовательно, очень полезен по сравнению с методами расширения строки в некоторых сценариях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</a:rPr>
              <a:t>Выберем статьи, которые содержат 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</a:rPr>
              <a:t>гор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”</a:t>
            </a:r>
            <a:endParaRPr lang="uk-UA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1462216" y="3408070"/>
          <a:ext cx="12558584" cy="693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8584">
                  <a:extLst>
                    <a:ext uri="{9D8B030D-6E8A-4147-A177-3AD203B41FA5}">
                      <a16:colId xmlns:a16="http://schemas.microsoft.com/office/drawing/2014/main" val="1757797368"/>
                    </a:ext>
                  </a:extLst>
                </a:gridCol>
              </a:tblGrid>
              <a:tr h="693269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5"/>
                          </a:solidFill>
                        </a:rPr>
                        <a:t>var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users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= </a:t>
                      </a:r>
                      <a:r>
                        <a:rPr lang="en-US" dirty="0" err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context</a:t>
                      </a:r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.Users.</a:t>
                      </a:r>
                      <a:r>
                        <a:rPr lang="en-US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Where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(p =&gt; </a:t>
                      </a:r>
                      <a:r>
                        <a:rPr lang="en-US" dirty="0" err="1" smtClean="0">
                          <a:solidFill>
                            <a:schemeClr val="accent6"/>
                          </a:solidFill>
                        </a:rPr>
                        <a:t>EF</a:t>
                      </a:r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.Functions.</a:t>
                      </a:r>
                      <a:r>
                        <a:rPr lang="en-US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Like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(</a:t>
                      </a:r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p.Title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, </a:t>
                      </a:r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"%</a:t>
                      </a:r>
                      <a:r>
                        <a:rPr lang="en-US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гор</a:t>
                      </a:r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%"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));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901384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/>
          </p:nvPr>
        </p:nvGraphicFramePr>
        <p:xfrm>
          <a:off x="1462216" y="4711552"/>
          <a:ext cx="12558584" cy="1480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8584">
                  <a:extLst>
                    <a:ext uri="{9D8B030D-6E8A-4147-A177-3AD203B41FA5}">
                      <a16:colId xmlns:a16="http://schemas.microsoft.com/office/drawing/2014/main" val="1757797368"/>
                    </a:ext>
                  </a:extLst>
                </a:gridCol>
              </a:tblGrid>
              <a:tr h="1480066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5"/>
                          </a:solidFill>
                        </a:rPr>
                        <a:t>var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publications = (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from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p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in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context.Publications</a:t>
                      </a:r>
                      <a:endParaRPr lang="en-US" dirty="0" smtClean="0">
                        <a:solidFill>
                          <a:schemeClr val="bg2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                  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where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accent6"/>
                          </a:solidFill>
                        </a:rPr>
                        <a:t>EF</a:t>
                      </a:r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.Functions.</a:t>
                      </a:r>
                      <a:r>
                        <a:rPr lang="en-US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Like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(</a:t>
                      </a:r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p.Title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, </a:t>
                      </a:r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"%</a:t>
                      </a:r>
                      <a:r>
                        <a:rPr lang="en-US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гор</a:t>
                      </a:r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%"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)</a:t>
                      </a:r>
                    </a:p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                  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select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p);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901384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465845" y="6818464"/>
            <a:ext cx="12554955" cy="1815882"/>
          </a:xfrm>
          <a:prstGeom prst="rect">
            <a:avLst/>
          </a:prstGeom>
          <a:ln cap="rnd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chemeClr val="bg2"/>
                </a:solidFill>
                <a:latin typeface="Consolas" panose="020B0609020204030204" pitchFamily="49" charset="0"/>
              </a:rPr>
              <a:t> [p].[Id], [p].[Date], [p].[Description], [p].[Title], [p].[</a:t>
            </a:r>
            <a:r>
              <a:rPr lang="en-US" sz="2800" dirty="0" err="1">
                <a:solidFill>
                  <a:schemeClr val="bg2"/>
                </a:solidFill>
                <a:latin typeface="Consolas" panose="020B0609020204030204" pitchFamily="49" charset="0"/>
              </a:rPr>
              <a:t>UserId</a:t>
            </a:r>
            <a:r>
              <a:rPr lang="en-US" sz="2800" dirty="0">
                <a:solidFill>
                  <a:schemeClr val="bg2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chemeClr val="bg2"/>
                </a:solidFill>
                <a:latin typeface="Consolas" panose="020B0609020204030204" pitchFamily="49" charset="0"/>
              </a:rPr>
              <a:t> [Publications]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AS</a:t>
            </a:r>
            <a:r>
              <a:rPr lang="en-US" sz="2800" dirty="0">
                <a:solidFill>
                  <a:schemeClr val="bg2"/>
                </a:solidFill>
                <a:latin typeface="Consolas" panose="020B0609020204030204" pitchFamily="49" charset="0"/>
              </a:rPr>
              <a:t> [p]</a:t>
            </a:r>
          </a:p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chemeClr val="bg2"/>
                </a:solidFill>
                <a:latin typeface="Consolas" panose="020B0609020204030204" pitchFamily="49" charset="0"/>
              </a:rPr>
              <a:t> [p].[Title] 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LIKE</a:t>
            </a:r>
            <a:r>
              <a:rPr lang="en-US" sz="28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</a:rPr>
              <a:t>N'%</a:t>
            </a:r>
            <a:r>
              <a:rPr lang="en-US" sz="2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гор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</a:rPr>
              <a:t>%'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C89139-1C79-40E5-B3A9-CBB1812AE439}"/>
              </a:ext>
            </a:extLst>
          </p:cNvPr>
          <p:cNvSpPr txBox="1"/>
          <p:nvPr/>
        </p:nvSpPr>
        <p:spPr>
          <a:xfrm>
            <a:off x="838200" y="6071673"/>
            <a:ext cx="2929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algn="ctr">
              <a:defRPr sz="6600">
                <a:gradFill>
                  <a:gsLst>
                    <a:gs pos="100000">
                      <a:schemeClr val="accent3"/>
                    </a:gs>
                    <a:gs pos="1000">
                      <a:schemeClr val="accent2"/>
                    </a:gs>
                  </a:gsLst>
                  <a:lin ang="6600000" scaled="0"/>
                </a:gradFill>
                <a:latin typeface="+mj-lt"/>
              </a:defRPr>
            </a:lvl1pPr>
          </a:lstStyle>
          <a:p>
            <a:r>
              <a:rPr lang="en-US" sz="4800" dirty="0" smtClean="0">
                <a:gradFill>
                  <a:gsLst>
                    <a:gs pos="50000">
                      <a:schemeClr val="accent5"/>
                    </a:gs>
                    <a:gs pos="100000">
                      <a:schemeClr val="accent6"/>
                    </a:gs>
                    <a:gs pos="0">
                      <a:schemeClr val="accent4"/>
                    </a:gs>
                  </a:gsLst>
                  <a:lin ang="18600000" scaled="0"/>
                </a:gradFill>
              </a:rPr>
              <a:t>T-SQL</a:t>
            </a:r>
            <a:endParaRPr lang="ru-RU" sz="4800" dirty="0">
              <a:gradFill>
                <a:gsLst>
                  <a:gs pos="50000">
                    <a:schemeClr val="accent5"/>
                  </a:gs>
                  <a:gs pos="100000">
                    <a:schemeClr val="accent6"/>
                  </a:gs>
                  <a:gs pos="0">
                    <a:schemeClr val="accent4"/>
                  </a:gs>
                </a:gsLst>
                <a:lin ang="1860000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C89139-1C79-40E5-B3A9-CBB1812AE439}"/>
              </a:ext>
            </a:extLst>
          </p:cNvPr>
          <p:cNvSpPr txBox="1"/>
          <p:nvPr/>
        </p:nvSpPr>
        <p:spPr>
          <a:xfrm>
            <a:off x="1143000" y="2643496"/>
            <a:ext cx="1490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algn="ctr">
              <a:defRPr sz="6600">
                <a:gradFill>
                  <a:gsLst>
                    <a:gs pos="100000">
                      <a:schemeClr val="accent3"/>
                    </a:gs>
                    <a:gs pos="1000">
                      <a:schemeClr val="accent2"/>
                    </a:gs>
                  </a:gsLst>
                  <a:lin ang="6600000" scaled="0"/>
                </a:gradFill>
                <a:latin typeface="+mj-lt"/>
              </a:defRPr>
            </a:lvl1pPr>
          </a:lstStyle>
          <a:p>
            <a:r>
              <a:rPr lang="en-US" sz="4800" dirty="0" smtClean="0">
                <a:gradFill>
                  <a:gsLst>
                    <a:gs pos="50000">
                      <a:schemeClr val="accent5"/>
                    </a:gs>
                    <a:gs pos="100000">
                      <a:schemeClr val="accent6"/>
                    </a:gs>
                    <a:gs pos="0">
                      <a:schemeClr val="accent4"/>
                    </a:gs>
                  </a:gsLst>
                  <a:lin ang="18600000" scaled="0"/>
                </a:gradFill>
              </a:rPr>
              <a:t>C#</a:t>
            </a:r>
            <a:endParaRPr lang="ru-RU" sz="4800" dirty="0">
              <a:gradFill>
                <a:gsLst>
                  <a:gs pos="50000">
                    <a:schemeClr val="accent5"/>
                  </a:gs>
                  <a:gs pos="100000">
                    <a:schemeClr val="accent6"/>
                  </a:gs>
                  <a:gs pos="0">
                    <a:schemeClr val="accent4"/>
                  </a:gs>
                </a:gsLst>
                <a:lin ang="18600000" scaled="0"/>
              </a:gra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C89139-1C79-40E5-B3A9-CBB1812AE439}"/>
              </a:ext>
            </a:extLst>
          </p:cNvPr>
          <p:cNvSpPr txBox="1"/>
          <p:nvPr/>
        </p:nvSpPr>
        <p:spPr>
          <a:xfrm>
            <a:off x="685800" y="4000500"/>
            <a:ext cx="2929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algn="ctr">
              <a:defRPr sz="6600">
                <a:gradFill>
                  <a:gsLst>
                    <a:gs pos="100000">
                      <a:schemeClr val="accent3"/>
                    </a:gs>
                    <a:gs pos="1000">
                      <a:schemeClr val="accent2"/>
                    </a:gs>
                  </a:gsLst>
                  <a:lin ang="6600000" scaled="0"/>
                </a:gradFill>
                <a:latin typeface="+mj-lt"/>
              </a:defRPr>
            </a:lvl1pPr>
          </a:lstStyle>
          <a:p>
            <a:r>
              <a:rPr lang="en-US" sz="4800" dirty="0" smtClean="0">
                <a:gradFill>
                  <a:gsLst>
                    <a:gs pos="50000">
                      <a:schemeClr val="accent5"/>
                    </a:gs>
                    <a:gs pos="100000">
                      <a:schemeClr val="accent6"/>
                    </a:gs>
                    <a:gs pos="0">
                      <a:schemeClr val="accent4"/>
                    </a:gs>
                  </a:gsLst>
                  <a:lin ang="18600000" scaled="0"/>
                </a:gradFill>
              </a:rPr>
              <a:t>LINQ</a:t>
            </a:r>
            <a:endParaRPr lang="ru-RU" sz="4800" dirty="0">
              <a:gradFill>
                <a:gsLst>
                  <a:gs pos="50000">
                    <a:schemeClr val="accent5"/>
                  </a:gs>
                  <a:gs pos="100000">
                    <a:schemeClr val="accent6"/>
                  </a:gs>
                  <a:gs pos="0">
                    <a:schemeClr val="accent4"/>
                  </a:gs>
                </a:gsLst>
                <a:lin ang="186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4981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1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2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5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6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9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0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73333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23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27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8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73333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31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32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7" grpId="0" animBg="1"/>
          <p:bldP spid="9" grpId="0"/>
          <p:bldP spid="10" grpId="0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7" grpId="0" animBg="1"/>
          <p:bldP spid="9" grpId="0"/>
          <p:bldP spid="10" grpId="0"/>
          <p:bldP spid="11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Выборка. Методы выборки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1462216" y="3002431"/>
          <a:ext cx="12558584" cy="693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8584">
                  <a:extLst>
                    <a:ext uri="{9D8B030D-6E8A-4147-A177-3AD203B41FA5}">
                      <a16:colId xmlns:a16="http://schemas.microsoft.com/office/drawing/2014/main" val="1757797368"/>
                    </a:ext>
                  </a:extLst>
                </a:gridCol>
              </a:tblGrid>
              <a:tr h="693269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5"/>
                          </a:solidFill>
                        </a:rPr>
                        <a:t>var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user = </a:t>
                      </a:r>
                      <a:r>
                        <a:rPr lang="en-US" dirty="0" err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context</a:t>
                      </a:r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.Users.</a:t>
                      </a:r>
                      <a:r>
                        <a:rPr lang="en-US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Find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(3);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901384"/>
                  </a:ext>
                </a:extLst>
              </a:tr>
            </a:tbl>
          </a:graphicData>
        </a:graphic>
      </p:graphicFrame>
      <p:grpSp>
        <p:nvGrpSpPr>
          <p:cNvPr id="6" name="Группа 5"/>
          <p:cNvGrpSpPr/>
          <p:nvPr/>
        </p:nvGrpSpPr>
        <p:grpSpPr>
          <a:xfrm>
            <a:off x="1329136" y="1562100"/>
            <a:ext cx="12691664" cy="1457262"/>
            <a:chOff x="1329136" y="1562100"/>
            <a:chExt cx="12691664" cy="145726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AAA7FCC-41C8-4E01-B694-9482A070EE8D}"/>
                </a:ext>
              </a:extLst>
            </p:cNvPr>
            <p:cNvSpPr txBox="1"/>
            <p:nvPr/>
          </p:nvSpPr>
          <p:spPr>
            <a:xfrm>
              <a:off x="1365422" y="2188365"/>
              <a:ext cx="126553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 smtClean="0">
                  <a:solidFill>
                    <a:schemeClr val="bg1">
                      <a:lumMod val="75000"/>
                    </a:schemeClr>
                  </a:solidFill>
                </a:rPr>
                <a:t>Данный метод нужен для выборки одного объекта. В качестве передаваемого параметра указывается первичный ключ</a:t>
              </a:r>
              <a:endParaRPr lang="uk-UA" sz="2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C89139-1C79-40E5-B3A9-CBB1812AE439}"/>
                </a:ext>
              </a:extLst>
            </p:cNvPr>
            <p:cNvSpPr txBox="1"/>
            <p:nvPr/>
          </p:nvSpPr>
          <p:spPr>
            <a:xfrm>
              <a:off x="1329136" y="1562100"/>
              <a:ext cx="107104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uk-UA"/>
              </a:defPPr>
              <a:lvl1pPr algn="ctr">
                <a:defRPr sz="6600">
                  <a:gradFill>
                    <a:gsLst>
                      <a:gs pos="100000">
                        <a:schemeClr val="accent3"/>
                      </a:gs>
                      <a:gs pos="1000">
                        <a:schemeClr val="accent2"/>
                      </a:gs>
                    </a:gsLst>
                    <a:lin ang="6600000" scaled="0"/>
                  </a:gradFill>
                  <a:latin typeface="+mj-lt"/>
                </a:defRPr>
              </a:lvl1pPr>
            </a:lstStyle>
            <a:p>
              <a:pPr algn="l"/>
              <a:r>
                <a:rPr lang="en-US" sz="4800" dirty="0" smtClean="0">
                  <a:gradFill>
                    <a:gsLst>
                      <a:gs pos="50000">
                        <a:schemeClr val="accent5"/>
                      </a:gs>
                      <a:gs pos="100000">
                        <a:schemeClr val="accent6"/>
                      </a:gs>
                      <a:gs pos="0">
                        <a:schemeClr val="accent4"/>
                      </a:gs>
                    </a:gsLst>
                    <a:lin ang="18600000" scaled="0"/>
                  </a:gradFill>
                </a:rPr>
                <a:t>Find/</a:t>
              </a:r>
              <a:r>
                <a:rPr lang="en-US" sz="4800" dirty="0" err="1" smtClean="0">
                  <a:gradFill>
                    <a:gsLst>
                      <a:gs pos="50000">
                        <a:schemeClr val="accent5"/>
                      </a:gs>
                      <a:gs pos="100000">
                        <a:schemeClr val="accent6"/>
                      </a:gs>
                      <a:gs pos="0">
                        <a:schemeClr val="accent4"/>
                      </a:gs>
                    </a:gsLst>
                    <a:lin ang="18600000" scaled="0"/>
                  </a:gradFill>
                </a:rPr>
                <a:t>FindAsync</a:t>
              </a:r>
              <a:endParaRPr lang="ru-RU" sz="4800" dirty="0">
                <a:gradFill>
                  <a:gsLst>
                    <a:gs pos="50000">
                      <a:schemeClr val="accent5"/>
                    </a:gs>
                    <a:gs pos="100000">
                      <a:schemeClr val="accent6"/>
                    </a:gs>
                    <a:gs pos="0">
                      <a:schemeClr val="accent4"/>
                    </a:gs>
                  </a:gsLst>
                  <a:lin ang="18600000" scaled="0"/>
                </a:gradFill>
              </a:endParaRPr>
            </a:p>
          </p:txBody>
        </p:sp>
      </p:grpSp>
      <p:graphicFrame>
        <p:nvGraphicFramePr>
          <p:cNvPr id="13" name="Таблица 12"/>
          <p:cNvGraphicFramePr>
            <a:graphicFrameLocks noGrp="1"/>
          </p:cNvGraphicFramePr>
          <p:nvPr>
            <p:extLst/>
          </p:nvPr>
        </p:nvGraphicFramePr>
        <p:xfrm>
          <a:off x="1428480" y="5136031"/>
          <a:ext cx="1255858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8584">
                  <a:extLst>
                    <a:ext uri="{9D8B030D-6E8A-4147-A177-3AD203B41FA5}">
                      <a16:colId xmlns:a16="http://schemas.microsoft.com/office/drawing/2014/main" val="1757797368"/>
                    </a:ext>
                  </a:extLst>
                </a:gridCol>
              </a:tblGrid>
              <a:tr h="69326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User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?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user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= </a:t>
                      </a:r>
                      <a:r>
                        <a:rPr lang="en-US" dirty="0" err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context</a:t>
                      </a:r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.Users.</a:t>
                      </a:r>
                      <a:r>
                        <a:rPr lang="en-US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FirstOrDefault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();</a:t>
                      </a:r>
                    </a:p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// </a:t>
                      </a:r>
                      <a:r>
                        <a:rPr lang="ru-RU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асинхронная версия</a:t>
                      </a:r>
                    </a:p>
                    <a:p>
                      <a:r>
                        <a:rPr lang="ru-RU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// </a:t>
                      </a:r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User? user = await</a:t>
                      </a:r>
                      <a:r>
                        <a:rPr lang="en-US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context</a:t>
                      </a:r>
                      <a:r>
                        <a:rPr lang="en-US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.Users.FirstOrDefaultAsync</a:t>
                      </a:r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();</a:t>
                      </a:r>
                      <a:endParaRPr lang="ru-RU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if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(</a:t>
                      </a:r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user</a:t>
                      </a:r>
                      <a:r>
                        <a:rPr lang="ru-RU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!=</a:t>
                      </a:r>
                      <a:r>
                        <a:rPr lang="ru-RU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null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) </a:t>
                      </a:r>
                      <a:r>
                        <a:rPr lang="en-US" dirty="0" err="1" smtClean="0">
                          <a:solidFill>
                            <a:schemeClr val="accent6"/>
                          </a:solidFill>
                        </a:rPr>
                        <a:t>Console</a:t>
                      </a:r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.</a:t>
                      </a:r>
                      <a:r>
                        <a:rPr lang="en-US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WriteLine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(</a:t>
                      </a:r>
                      <a:r>
                        <a:rPr lang="en-US" dirty="0" err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user</a:t>
                      </a:r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.Name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);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901384"/>
                  </a:ext>
                </a:extLst>
              </a:tr>
            </a:tbl>
          </a:graphicData>
        </a:graphic>
      </p:graphicFrame>
      <p:grpSp>
        <p:nvGrpSpPr>
          <p:cNvPr id="4" name="Группа 3"/>
          <p:cNvGrpSpPr/>
          <p:nvPr/>
        </p:nvGrpSpPr>
        <p:grpSpPr>
          <a:xfrm>
            <a:off x="1295400" y="3695700"/>
            <a:ext cx="15011400" cy="1457262"/>
            <a:chOff x="1295400" y="3695700"/>
            <a:chExt cx="15011400" cy="145726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AA7FCC-41C8-4E01-B694-9482A070EE8D}"/>
                </a:ext>
              </a:extLst>
            </p:cNvPr>
            <p:cNvSpPr txBox="1"/>
            <p:nvPr/>
          </p:nvSpPr>
          <p:spPr>
            <a:xfrm>
              <a:off x="1331686" y="4321965"/>
              <a:ext cx="126553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 smtClean="0">
                  <a:solidFill>
                    <a:schemeClr val="bg1">
                      <a:lumMod val="75000"/>
                    </a:schemeClr>
                  </a:solidFill>
                </a:rPr>
                <a:t>Используя данные методы мы можем получить первый элемент выборки</a:t>
              </a:r>
              <a:r>
                <a:rPr lang="ru-RU" sz="2400" dirty="0">
                  <a:solidFill>
                    <a:schemeClr val="bg1">
                      <a:lumMod val="75000"/>
                    </a:schemeClr>
                  </a:solidFill>
                </a:rPr>
                <a:t>, который соответствует определенному условию или набору условий</a:t>
              </a:r>
              <a:endParaRPr lang="uk-UA" sz="2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C89139-1C79-40E5-B3A9-CBB1812AE439}"/>
                </a:ext>
              </a:extLst>
            </p:cNvPr>
            <p:cNvSpPr txBox="1"/>
            <p:nvPr/>
          </p:nvSpPr>
          <p:spPr>
            <a:xfrm>
              <a:off x="1295400" y="3695700"/>
              <a:ext cx="1501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uk-UA"/>
              </a:defPPr>
              <a:lvl1pPr algn="ctr">
                <a:defRPr sz="6600">
                  <a:gradFill>
                    <a:gsLst>
                      <a:gs pos="100000">
                        <a:schemeClr val="accent3"/>
                      </a:gs>
                      <a:gs pos="1000">
                        <a:schemeClr val="accent2"/>
                      </a:gs>
                    </a:gsLst>
                    <a:lin ang="6600000" scaled="0"/>
                  </a:gradFill>
                  <a:latin typeface="+mj-lt"/>
                </a:defRPr>
              </a:lvl1pPr>
            </a:lstStyle>
            <a:p>
              <a:pPr algn="l"/>
              <a:r>
                <a:rPr lang="en-US" sz="4800" dirty="0">
                  <a:gradFill>
                    <a:gsLst>
                      <a:gs pos="79720">
                        <a:schemeClr val="accent5"/>
                      </a:gs>
                      <a:gs pos="60000">
                        <a:schemeClr val="accent4"/>
                      </a:gs>
                      <a:gs pos="40000">
                        <a:schemeClr val="accent3"/>
                      </a:gs>
                      <a:gs pos="20000">
                        <a:schemeClr val="accent2"/>
                      </a:gs>
                      <a:gs pos="100000">
                        <a:schemeClr val="accent6"/>
                      </a:gs>
                      <a:gs pos="0">
                        <a:schemeClr val="accent1"/>
                      </a:gs>
                    </a:gsLst>
                    <a:lin ang="18600000" scaled="0"/>
                  </a:gradFill>
                </a:rPr>
                <a:t>First/</a:t>
              </a:r>
              <a:r>
                <a:rPr lang="en-US" sz="4800" dirty="0" err="1">
                  <a:gradFill>
                    <a:gsLst>
                      <a:gs pos="79720">
                        <a:schemeClr val="accent5"/>
                      </a:gs>
                      <a:gs pos="60000">
                        <a:schemeClr val="accent4"/>
                      </a:gs>
                      <a:gs pos="40000">
                        <a:schemeClr val="accent3"/>
                      </a:gs>
                      <a:gs pos="20000">
                        <a:schemeClr val="accent2"/>
                      </a:gs>
                      <a:gs pos="100000">
                        <a:schemeClr val="accent6"/>
                      </a:gs>
                      <a:gs pos="0">
                        <a:schemeClr val="accent1"/>
                      </a:gs>
                    </a:gsLst>
                    <a:lin ang="18600000" scaled="0"/>
                  </a:gradFill>
                </a:rPr>
                <a:t>FirstOrDefault</a:t>
              </a:r>
              <a:r>
                <a:rPr lang="en-US" sz="4800" dirty="0">
                  <a:gradFill>
                    <a:gsLst>
                      <a:gs pos="79720">
                        <a:schemeClr val="accent5"/>
                      </a:gs>
                      <a:gs pos="60000">
                        <a:schemeClr val="accent4"/>
                      </a:gs>
                      <a:gs pos="40000">
                        <a:schemeClr val="accent3"/>
                      </a:gs>
                      <a:gs pos="20000">
                        <a:schemeClr val="accent2"/>
                      </a:gs>
                      <a:gs pos="100000">
                        <a:schemeClr val="accent6"/>
                      </a:gs>
                      <a:gs pos="0">
                        <a:schemeClr val="accent1"/>
                      </a:gs>
                    </a:gsLst>
                    <a:lin ang="18600000" scaled="0"/>
                  </a:gradFill>
                </a:rPr>
                <a:t>/</a:t>
              </a:r>
              <a:r>
                <a:rPr lang="en-US" sz="4800" dirty="0" err="1">
                  <a:gradFill>
                    <a:gsLst>
                      <a:gs pos="79720">
                        <a:schemeClr val="accent5"/>
                      </a:gs>
                      <a:gs pos="60000">
                        <a:schemeClr val="accent4"/>
                      </a:gs>
                      <a:gs pos="40000">
                        <a:schemeClr val="accent3"/>
                      </a:gs>
                      <a:gs pos="20000">
                        <a:schemeClr val="accent2"/>
                      </a:gs>
                      <a:gs pos="100000">
                        <a:schemeClr val="accent6"/>
                      </a:gs>
                      <a:gs pos="0">
                        <a:schemeClr val="accent1"/>
                      </a:gs>
                    </a:gsLst>
                    <a:lin ang="18600000" scaled="0"/>
                  </a:gradFill>
                </a:rPr>
                <a:t>FirstAsync</a:t>
              </a:r>
              <a:r>
                <a:rPr lang="en-US" sz="4800" dirty="0">
                  <a:gradFill>
                    <a:gsLst>
                      <a:gs pos="79720">
                        <a:schemeClr val="accent5"/>
                      </a:gs>
                      <a:gs pos="60000">
                        <a:schemeClr val="accent4"/>
                      </a:gs>
                      <a:gs pos="40000">
                        <a:schemeClr val="accent3"/>
                      </a:gs>
                      <a:gs pos="20000">
                        <a:schemeClr val="accent2"/>
                      </a:gs>
                      <a:gs pos="100000">
                        <a:schemeClr val="accent6"/>
                      </a:gs>
                      <a:gs pos="0">
                        <a:schemeClr val="accent1"/>
                      </a:gs>
                    </a:gsLst>
                    <a:lin ang="18600000" scaled="0"/>
                  </a:gradFill>
                </a:rPr>
                <a:t>/</a:t>
              </a:r>
              <a:r>
                <a:rPr lang="en-US" sz="4800" dirty="0" err="1">
                  <a:gradFill>
                    <a:gsLst>
                      <a:gs pos="79720">
                        <a:schemeClr val="accent5"/>
                      </a:gs>
                      <a:gs pos="60000">
                        <a:schemeClr val="accent4"/>
                      </a:gs>
                      <a:gs pos="40000">
                        <a:schemeClr val="accent3"/>
                      </a:gs>
                      <a:gs pos="20000">
                        <a:schemeClr val="accent2"/>
                      </a:gs>
                      <a:gs pos="100000">
                        <a:schemeClr val="accent6"/>
                      </a:gs>
                      <a:gs pos="0">
                        <a:schemeClr val="accent1"/>
                      </a:gs>
                    </a:gsLst>
                    <a:lin ang="18600000" scaled="0"/>
                  </a:gradFill>
                </a:rPr>
                <a:t>FirstOrDefaultAsync</a:t>
              </a:r>
              <a:endParaRPr lang="ru-RU" sz="4800" dirty="0">
                <a:gradFill>
                  <a:gsLst>
                    <a:gs pos="79720">
                      <a:schemeClr val="accent5"/>
                    </a:gs>
                    <a:gs pos="60000">
                      <a:schemeClr val="accent4"/>
                    </a:gs>
                    <a:gs pos="40000">
                      <a:schemeClr val="accent3"/>
                    </a:gs>
                    <a:gs pos="20000">
                      <a:schemeClr val="accent2"/>
                    </a:gs>
                    <a:gs pos="100000">
                      <a:schemeClr val="accent6"/>
                    </a:gs>
                    <a:gs pos="0">
                      <a:schemeClr val="accent1"/>
                    </a:gs>
                  </a:gsLst>
                  <a:lin ang="18600000" scaled="0"/>
                </a:gradFill>
              </a:endParaRPr>
            </a:p>
          </p:txBody>
        </p:sp>
      </p:grpSp>
      <p:graphicFrame>
        <p:nvGraphicFramePr>
          <p:cNvPr id="15" name="Таблица 14"/>
          <p:cNvGraphicFramePr>
            <a:graphicFrameLocks noGrp="1"/>
          </p:cNvGraphicFramePr>
          <p:nvPr>
            <p:extLst/>
          </p:nvPr>
        </p:nvGraphicFramePr>
        <p:xfrm>
          <a:off x="1435737" y="7277100"/>
          <a:ext cx="1255858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8584">
                  <a:extLst>
                    <a:ext uri="{9D8B030D-6E8A-4147-A177-3AD203B41FA5}">
                      <a16:colId xmlns:a16="http://schemas.microsoft.com/office/drawing/2014/main" val="1757797368"/>
                    </a:ext>
                  </a:extLst>
                </a:gridCol>
              </a:tblGrid>
              <a:tr h="69326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User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?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user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= </a:t>
                      </a:r>
                      <a:r>
                        <a:rPr lang="en-US" dirty="0" err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context</a:t>
                      </a:r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.Users.</a:t>
                      </a:r>
                      <a:r>
                        <a:rPr lang="en-US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FirstOrDefault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(</a:t>
                      </a:r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=&gt; </a:t>
                      </a:r>
                      <a:r>
                        <a:rPr lang="en-US" dirty="0" err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p</a:t>
                      </a:r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.Id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== </a:t>
                      </a:r>
                      <a:r>
                        <a:rPr lang="en-US" dirty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);</a:t>
                      </a:r>
                    </a:p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// </a:t>
                      </a:r>
                      <a:r>
                        <a:rPr lang="ru-RU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асинхронная версия</a:t>
                      </a:r>
                    </a:p>
                    <a:p>
                      <a:r>
                        <a:rPr lang="ru-RU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// </a:t>
                      </a:r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User? user = await </a:t>
                      </a:r>
                      <a:r>
                        <a:rPr lang="en-US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context.Users.FirstOrDefaultAsync</a:t>
                      </a:r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(p=&gt;</a:t>
                      </a:r>
                      <a:r>
                        <a:rPr lang="en-US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p.Id</a:t>
                      </a:r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==3);</a:t>
                      </a:r>
                    </a:p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if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(</a:t>
                      </a:r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user</a:t>
                      </a:r>
                      <a:r>
                        <a:rPr lang="ru-RU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!=</a:t>
                      </a:r>
                      <a:r>
                        <a:rPr lang="ru-RU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null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) </a:t>
                      </a:r>
                      <a:r>
                        <a:rPr lang="en-US" dirty="0" err="1" smtClean="0">
                          <a:solidFill>
                            <a:schemeClr val="accent6"/>
                          </a:solidFill>
                        </a:rPr>
                        <a:t>Console</a:t>
                      </a:r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.</a:t>
                      </a:r>
                      <a:r>
                        <a:rPr lang="en-US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WriteLine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(</a:t>
                      </a:r>
                      <a:r>
                        <a:rPr lang="en-US" dirty="0" err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user</a:t>
                      </a:r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.Name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);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90138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AAA7FCC-41C8-4E01-B694-9482A070EE8D}"/>
              </a:ext>
            </a:extLst>
          </p:cNvPr>
          <p:cNvSpPr txBox="1"/>
          <p:nvPr/>
        </p:nvSpPr>
        <p:spPr>
          <a:xfrm>
            <a:off x="1329136" y="9014460"/>
            <a:ext cx="12655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75000"/>
                  </a:schemeClr>
                </a:solidFill>
              </a:rPr>
              <a:t>По тому же принципу работают пары методов </a:t>
            </a:r>
            <a:r>
              <a:rPr lang="ru-RU" sz="2400" dirty="0" err="1">
                <a:solidFill>
                  <a:schemeClr val="bg1">
                    <a:lumMod val="75000"/>
                  </a:schemeClr>
                </a:solidFill>
              </a:rPr>
              <a:t>Single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ru-RU" sz="2400" dirty="0" err="1">
                <a:solidFill>
                  <a:schemeClr val="bg1">
                    <a:lumMod val="75000"/>
                  </a:schemeClr>
                </a:solidFill>
              </a:rPr>
              <a:t>SingleOrDefault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</a:rPr>
              <a:t> и </a:t>
            </a:r>
            <a:r>
              <a:rPr lang="ru-RU" sz="2400" dirty="0" err="1">
                <a:solidFill>
                  <a:schemeClr val="bg1">
                    <a:lumMod val="75000"/>
                  </a:schemeClr>
                </a:solidFill>
              </a:rPr>
              <a:t>Last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ru-RU" sz="2400" dirty="0" err="1">
                <a:solidFill>
                  <a:schemeClr val="bg1">
                    <a:lumMod val="75000"/>
                  </a:schemeClr>
                </a:solidFill>
              </a:rPr>
              <a:t>LastOrDefault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</a:rPr>
              <a:t>, которые извлекают соответственно любой единственный элемент и последний элемент последовательности</a:t>
            </a:r>
            <a:endParaRPr lang="uk-UA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C89139-1C79-40E5-B3A9-CBB1812AE439}"/>
              </a:ext>
            </a:extLst>
          </p:cNvPr>
          <p:cNvSpPr txBox="1"/>
          <p:nvPr/>
        </p:nvSpPr>
        <p:spPr>
          <a:xfrm>
            <a:off x="10896600" y="1156397"/>
            <a:ext cx="1490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algn="ctr">
              <a:defRPr sz="6600">
                <a:gradFill>
                  <a:gsLst>
                    <a:gs pos="100000">
                      <a:schemeClr val="accent3"/>
                    </a:gs>
                    <a:gs pos="1000">
                      <a:schemeClr val="accent2"/>
                    </a:gs>
                  </a:gsLst>
                  <a:lin ang="6600000" scaled="0"/>
                </a:gradFill>
                <a:latin typeface="+mj-lt"/>
              </a:defRPr>
            </a:lvl1pPr>
          </a:lstStyle>
          <a:p>
            <a:r>
              <a:rPr lang="en-US" sz="4800" dirty="0" smtClean="0">
                <a:gradFill>
                  <a:gsLst>
                    <a:gs pos="50000">
                      <a:schemeClr val="accent5"/>
                    </a:gs>
                    <a:gs pos="100000">
                      <a:schemeClr val="accent6"/>
                    </a:gs>
                    <a:gs pos="0">
                      <a:schemeClr val="accent4"/>
                    </a:gs>
                  </a:gsLst>
                  <a:lin ang="18600000" scaled="0"/>
                </a:gradFill>
              </a:rPr>
              <a:t>C#</a:t>
            </a:r>
            <a:endParaRPr lang="ru-RU" sz="4800" dirty="0">
              <a:gradFill>
                <a:gsLst>
                  <a:gs pos="50000">
                    <a:schemeClr val="accent5"/>
                  </a:gs>
                  <a:gs pos="100000">
                    <a:schemeClr val="accent6"/>
                  </a:gs>
                  <a:gs pos="0">
                    <a:schemeClr val="accent4"/>
                  </a:gs>
                </a:gsLst>
                <a:lin ang="186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6883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3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4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7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8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" presetClass="entr" presetSubtype="8" fill="hold" nodeType="click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23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4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27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8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8" fill="hold" nodeType="click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33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34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37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38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7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B5341AD3-E8FB-4356-8720-852B5A4EADD5}"/>
              </a:ext>
            </a:extLst>
          </p:cNvPr>
          <p:cNvSpPr txBox="1"/>
          <p:nvPr/>
        </p:nvSpPr>
        <p:spPr>
          <a:xfrm>
            <a:off x="1447800" y="3390900"/>
            <a:ext cx="1432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>
                <a:schemeClr val="tx1"/>
              </a:buClr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</a:rPr>
              <a:t>ORM — это технология программирования, которая создает слой между реляционными базами данных и объектно-ориентированными языками программирования без необходимости написания SQL-запросов.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C24E6E9A-10ED-460C-B6CA-78DABFF48516}"/>
              </a:ext>
            </a:extLst>
          </p:cNvPr>
          <p:cNvSpPr/>
          <p:nvPr/>
        </p:nvSpPr>
        <p:spPr>
          <a:xfrm rot="10800000" flipH="1" flipV="1">
            <a:off x="0" y="0"/>
            <a:ext cx="18288000" cy="3213161"/>
          </a:xfrm>
          <a:prstGeom prst="roundRect">
            <a:avLst>
              <a:gd name="adj" fmla="val 0"/>
            </a:avLst>
          </a:prstGeom>
          <a:gradFill>
            <a:gsLst>
              <a:gs pos="100000">
                <a:schemeClr val="accent3"/>
              </a:gs>
              <a:gs pos="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8D922B2-7CD2-410B-AE02-D9B46A0ADD98}"/>
              </a:ext>
            </a:extLst>
          </p:cNvPr>
          <p:cNvSpPr txBox="1"/>
          <p:nvPr/>
        </p:nvSpPr>
        <p:spPr>
          <a:xfrm>
            <a:off x="2514600" y="944861"/>
            <a:ext cx="1325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dirty="0" smtClean="0">
                <a:solidFill>
                  <a:schemeClr val="bg1"/>
                </a:solidFill>
                <a:latin typeface="+mj-lt"/>
                <a:ea typeface="Source Sans Pro Black" panose="020B0803030403020204" pitchFamily="34" charset="0"/>
              </a:rPr>
              <a:t>Что такое  </a:t>
            </a:r>
            <a:r>
              <a:rPr lang="en-US" sz="8000" dirty="0" smtClean="0">
                <a:solidFill>
                  <a:schemeClr val="bg1"/>
                </a:solidFill>
                <a:latin typeface="+mj-lt"/>
                <a:ea typeface="Source Sans Pro Black" panose="020B0803030403020204" pitchFamily="34" charset="0"/>
              </a:rPr>
              <a:t>ORM?</a:t>
            </a:r>
            <a:endParaRPr lang="uk-UA" sz="8000" dirty="0">
              <a:solidFill>
                <a:schemeClr val="bg1"/>
              </a:solidFill>
              <a:latin typeface="+mj-lt"/>
              <a:ea typeface="Source Sans Pro Black" panose="020B0803030403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680357" y="4914900"/>
            <a:ext cx="4495800" cy="4495800"/>
            <a:chOff x="1676400" y="4914900"/>
            <a:chExt cx="4495800" cy="4495800"/>
          </a:xfrm>
        </p:grpSpPr>
        <p:sp>
          <p:nvSpPr>
            <p:cNvPr id="2" name="Скругленный прямоугольник 1"/>
            <p:cNvSpPr/>
            <p:nvPr/>
          </p:nvSpPr>
          <p:spPr>
            <a:xfrm>
              <a:off x="1676400" y="4914900"/>
              <a:ext cx="4495800" cy="4495800"/>
            </a:xfrm>
            <a:prstGeom prst="round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5400000" scaled="1"/>
            </a:gra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sz="2800" smtClean="0">
                <a:solidFill>
                  <a:schemeClr val="tx1"/>
                </a:solidFill>
              </a:endParaRPr>
            </a:p>
          </p:txBody>
        </p:sp>
        <p:sp>
          <p:nvSpPr>
            <p:cNvPr id="3" name="Овал 2"/>
            <p:cNvSpPr/>
            <p:nvPr/>
          </p:nvSpPr>
          <p:spPr>
            <a:xfrm>
              <a:off x="1981200" y="5295900"/>
              <a:ext cx="1371600" cy="13716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Model</a:t>
              </a:r>
              <a:endParaRPr lang="ru-RU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3" name="Овал 22"/>
            <p:cNvSpPr/>
            <p:nvPr/>
          </p:nvSpPr>
          <p:spPr>
            <a:xfrm>
              <a:off x="3352800" y="6477000"/>
              <a:ext cx="1371600" cy="13716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Model</a:t>
              </a:r>
              <a:endParaRPr lang="ru-RU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4" name="Овал 23"/>
            <p:cNvSpPr/>
            <p:nvPr/>
          </p:nvSpPr>
          <p:spPr>
            <a:xfrm>
              <a:off x="4648200" y="7658100"/>
              <a:ext cx="1371600" cy="13716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Model</a:t>
              </a:r>
              <a:endParaRPr lang="ru-RU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5" name="Овал 24"/>
            <p:cNvSpPr/>
            <p:nvPr/>
          </p:nvSpPr>
          <p:spPr>
            <a:xfrm>
              <a:off x="1981200" y="7658100"/>
              <a:ext cx="1371600" cy="13716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Model</a:t>
              </a:r>
              <a:endParaRPr lang="ru-RU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7" name="Овал 26"/>
            <p:cNvSpPr/>
            <p:nvPr/>
          </p:nvSpPr>
          <p:spPr>
            <a:xfrm>
              <a:off x="4648200" y="5295900"/>
              <a:ext cx="1371600" cy="13716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Model</a:t>
              </a:r>
              <a:endParaRPr lang="ru-RU" sz="20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" name="Куб 3"/>
          <p:cNvSpPr/>
          <p:nvPr/>
        </p:nvSpPr>
        <p:spPr>
          <a:xfrm>
            <a:off x="7543800" y="6008914"/>
            <a:ext cx="5486400" cy="3200400"/>
          </a:xfrm>
          <a:prstGeom prst="cube">
            <a:avLst/>
          </a:prstGeom>
          <a:gradFill flip="none" rotWithShape="1">
            <a:gsLst>
              <a:gs pos="40000">
                <a:schemeClr val="accent3"/>
              </a:gs>
              <a:gs pos="80000">
                <a:schemeClr val="accent5"/>
              </a:gs>
              <a:gs pos="60000">
                <a:schemeClr val="accent4"/>
              </a:gs>
              <a:gs pos="20000">
                <a:schemeClr val="accent2"/>
              </a:gs>
              <a:gs pos="0">
                <a:schemeClr val="accent1">
                  <a:lumMod val="88000"/>
                  <a:lumOff val="12000"/>
                  <a:alpha val="81000"/>
                </a:schemeClr>
              </a:gs>
              <a:gs pos="100000">
                <a:schemeClr val="accent6"/>
              </a:gs>
            </a:gsLst>
            <a:lin ang="2700000" scaled="1"/>
            <a:tileRect/>
          </a:gra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</a:rPr>
              <a:t>ORM</a:t>
            </a:r>
            <a:endParaRPr lang="ru-RU" sz="9600" dirty="0" smtClean="0">
              <a:solidFill>
                <a:schemeClr val="bg1"/>
              </a:solidFill>
            </a:endParaRPr>
          </a:p>
        </p:txBody>
      </p:sp>
      <p:sp>
        <p:nvSpPr>
          <p:cNvPr id="5" name="Цилиндр 4"/>
          <p:cNvSpPr/>
          <p:nvPr/>
        </p:nvSpPr>
        <p:spPr>
          <a:xfrm>
            <a:off x="15087600" y="6008914"/>
            <a:ext cx="2438400" cy="3020786"/>
          </a:xfrm>
          <a:prstGeom prst="can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2700000" scaled="1"/>
          </a:gra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Database</a:t>
            </a:r>
            <a:endParaRPr lang="ru-RU" sz="2800" dirty="0" smtClean="0">
              <a:solidFill>
                <a:schemeClr val="bg1"/>
              </a:solidFill>
            </a:endParaRPr>
          </a:p>
        </p:txBody>
      </p:sp>
      <p:sp>
        <p:nvSpPr>
          <p:cNvPr id="6" name="Двойная стрелка влево/вправо 5"/>
          <p:cNvSpPr/>
          <p:nvPr/>
        </p:nvSpPr>
        <p:spPr>
          <a:xfrm>
            <a:off x="13055600" y="7219950"/>
            <a:ext cx="2032000" cy="876300"/>
          </a:xfrm>
          <a:prstGeom prst="leftRightArrow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2700000" scaled="1"/>
          </a:gra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800" smtClean="0">
              <a:solidFill>
                <a:schemeClr val="tx1"/>
              </a:solidFill>
            </a:endParaRPr>
          </a:p>
        </p:txBody>
      </p:sp>
      <p:sp>
        <p:nvSpPr>
          <p:cNvPr id="31" name="Двойная стрелка влево/вправо 30"/>
          <p:cNvSpPr/>
          <p:nvPr/>
        </p:nvSpPr>
        <p:spPr>
          <a:xfrm>
            <a:off x="5219700" y="7410450"/>
            <a:ext cx="2324100" cy="876300"/>
          </a:xfrm>
          <a:prstGeom prst="leftRightArrow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2700000" scaled="1"/>
          </a:gra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8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05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" dur="1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" dur="1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1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2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73333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5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6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73333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9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0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73333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23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4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2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  <p:bldP spid="4" grpId="0" animBg="1"/>
          <p:bldP spid="5" grpId="0" animBg="1"/>
          <p:bldP spid="6" grpId="0" animBg="1"/>
          <p:bldP spid="3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  <p:bldP spid="4" grpId="0" animBg="1"/>
          <p:bldP spid="5" grpId="0" animBg="1"/>
          <p:bldP spid="6" grpId="0" animBg="1"/>
          <p:bldP spid="31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Сортировка. Методы сортировки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AA7FCC-41C8-4E01-B694-9482A070EE8D}"/>
              </a:ext>
            </a:extLst>
          </p:cNvPr>
          <p:cNvSpPr txBox="1"/>
          <p:nvPr/>
        </p:nvSpPr>
        <p:spPr>
          <a:xfrm>
            <a:off x="1331686" y="2171700"/>
            <a:ext cx="12655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</a:rPr>
              <a:t>Используя данные методы мы можем получить первый элемент выборки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</a:rPr>
              <a:t>, который соответствует определенному условию или набору условий</a:t>
            </a:r>
            <a:endParaRPr lang="uk-UA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/>
          </p:nvPr>
        </p:nvGraphicFramePr>
        <p:xfrm>
          <a:off x="1428480" y="2985766"/>
          <a:ext cx="10753846" cy="693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3846">
                  <a:extLst>
                    <a:ext uri="{9D8B030D-6E8A-4147-A177-3AD203B41FA5}">
                      <a16:colId xmlns:a16="http://schemas.microsoft.com/office/drawing/2014/main" val="1757797368"/>
                    </a:ext>
                  </a:extLst>
                </a:gridCol>
              </a:tblGrid>
              <a:tr h="693269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5"/>
                          </a:solidFill>
                        </a:rPr>
                        <a:t>var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sortedUsers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= </a:t>
                      </a:r>
                      <a:r>
                        <a:rPr lang="en-US" dirty="0" err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context</a:t>
                      </a:r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.Users.</a:t>
                      </a:r>
                      <a:r>
                        <a:rPr lang="en-US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OrderBy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(</a:t>
                      </a:r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x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=&gt; </a:t>
                      </a:r>
                      <a:r>
                        <a:rPr lang="en-US" dirty="0" err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x</a:t>
                      </a:r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.Name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);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90138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2C89139-1C79-40E5-B3A9-CBB1812AE439}"/>
              </a:ext>
            </a:extLst>
          </p:cNvPr>
          <p:cNvSpPr txBox="1"/>
          <p:nvPr/>
        </p:nvSpPr>
        <p:spPr>
          <a:xfrm>
            <a:off x="1295400" y="1446670"/>
            <a:ext cx="1501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algn="ctr">
              <a:defRPr sz="6600">
                <a:gradFill>
                  <a:gsLst>
                    <a:gs pos="100000">
                      <a:schemeClr val="accent3"/>
                    </a:gs>
                    <a:gs pos="1000">
                      <a:schemeClr val="accent2"/>
                    </a:gs>
                  </a:gsLst>
                  <a:lin ang="6600000" scaled="0"/>
                </a:gradFill>
                <a:latin typeface="+mj-lt"/>
              </a:defRPr>
            </a:lvl1pPr>
          </a:lstStyle>
          <a:p>
            <a:pPr algn="l"/>
            <a:r>
              <a:rPr lang="en-US" sz="4800" dirty="0" err="1" smtClean="0">
                <a:gradFill>
                  <a:gsLst>
                    <a:gs pos="79720">
                      <a:schemeClr val="accent5"/>
                    </a:gs>
                    <a:gs pos="60000">
                      <a:schemeClr val="accent4"/>
                    </a:gs>
                    <a:gs pos="40000">
                      <a:schemeClr val="accent3"/>
                    </a:gs>
                    <a:gs pos="20000">
                      <a:schemeClr val="accent2"/>
                    </a:gs>
                    <a:gs pos="100000">
                      <a:schemeClr val="accent6"/>
                    </a:gs>
                    <a:gs pos="0">
                      <a:schemeClr val="accent1"/>
                    </a:gs>
                  </a:gsLst>
                  <a:lin ang="18600000" scaled="0"/>
                </a:gradFill>
              </a:rPr>
              <a:t>OrderBy</a:t>
            </a:r>
            <a:endParaRPr lang="ru-RU" sz="4800" dirty="0">
              <a:gradFill>
                <a:gsLst>
                  <a:gs pos="79720">
                    <a:schemeClr val="accent5"/>
                  </a:gs>
                  <a:gs pos="60000">
                    <a:schemeClr val="accent4"/>
                  </a:gs>
                  <a:gs pos="40000">
                    <a:schemeClr val="accent3"/>
                  </a:gs>
                  <a:gs pos="20000">
                    <a:schemeClr val="accent2"/>
                  </a:gs>
                  <a:gs pos="100000">
                    <a:schemeClr val="accent6"/>
                  </a:gs>
                  <a:gs pos="0">
                    <a:schemeClr val="accent1"/>
                  </a:gs>
                </a:gsLst>
                <a:lin ang="18600000" scaled="0"/>
              </a:gra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/>
          </p:nvPr>
        </p:nvGraphicFramePr>
        <p:xfrm>
          <a:off x="1428480" y="4610733"/>
          <a:ext cx="10753846" cy="693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3846">
                  <a:extLst>
                    <a:ext uri="{9D8B030D-6E8A-4147-A177-3AD203B41FA5}">
                      <a16:colId xmlns:a16="http://schemas.microsoft.com/office/drawing/2014/main" val="1757797368"/>
                    </a:ext>
                  </a:extLst>
                </a:gridCol>
              </a:tblGrid>
              <a:tr h="69326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User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?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user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= </a:t>
                      </a:r>
                      <a:r>
                        <a:rPr lang="en-US" dirty="0" err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context</a:t>
                      </a:r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.Users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.</a:t>
                      </a:r>
                      <a:r>
                        <a:rPr lang="en-US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OrderByDescending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(</a:t>
                      </a:r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=&gt; </a:t>
                      </a:r>
                      <a:r>
                        <a:rPr lang="en-US" dirty="0" err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p</a:t>
                      </a:r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.Name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);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901384"/>
                  </a:ext>
                </a:extLst>
              </a:tr>
            </a:tbl>
          </a:graphicData>
        </a:graphic>
      </p:graphicFrame>
      <p:grpSp>
        <p:nvGrpSpPr>
          <p:cNvPr id="11" name="Группа 10"/>
          <p:cNvGrpSpPr/>
          <p:nvPr/>
        </p:nvGrpSpPr>
        <p:grpSpPr>
          <a:xfrm>
            <a:off x="1380127" y="5831287"/>
            <a:ext cx="5352143" cy="3886200"/>
            <a:chOff x="2590800" y="1790700"/>
            <a:chExt cx="2438400" cy="1828800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2590800" y="1790700"/>
              <a:ext cx="0" cy="182880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8766D0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prstDash val="solid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3810000" y="1790700"/>
              <a:ext cx="0" cy="182880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8766D0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prstDash val="lgDash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>
              <a:off x="5029200" y="1790700"/>
              <a:ext cx="0" cy="182880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8766D0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prstDash val="solid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>
              <a:off x="2590800" y="1790700"/>
              <a:ext cx="2438400" cy="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8766D0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prstDash val="solid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>
              <a:off x="2590800" y="2247900"/>
              <a:ext cx="2438400" cy="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8766D0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prstDash val="lgDashDotDot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>
              <a:off x="2590800" y="2705100"/>
              <a:ext cx="2438400" cy="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8766D0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prstDash val="solid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>
              <a:off x="2590800" y="3162300"/>
              <a:ext cx="2438400" cy="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8766D0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prstDash val="solid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>
              <a:off x="2590800" y="3619500"/>
              <a:ext cx="2438400" cy="0"/>
            </a:xfrm>
            <a:prstGeom prst="line">
              <a:avLst/>
            </a:prstGeom>
            <a:ln w="38100" cap="rnd" cmpd="sng">
              <a:gradFill flip="none" rotWithShape="1">
                <a:gsLst>
                  <a:gs pos="0">
                    <a:srgbClr val="8766D0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prstDash val="solid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BB9C64E-1357-4BBA-B84A-E7435516E907}"/>
              </a:ext>
            </a:extLst>
          </p:cNvPr>
          <p:cNvSpPr txBox="1"/>
          <p:nvPr/>
        </p:nvSpPr>
        <p:spPr>
          <a:xfrm flipH="1">
            <a:off x="2422657" y="7722506"/>
            <a:ext cx="6976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uk-UA" sz="6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B9C64E-1357-4BBA-B84A-E7435516E907}"/>
              </a:ext>
            </a:extLst>
          </p:cNvPr>
          <p:cNvSpPr txBox="1"/>
          <p:nvPr/>
        </p:nvSpPr>
        <p:spPr>
          <a:xfrm flipH="1">
            <a:off x="2475369" y="8706176"/>
            <a:ext cx="6976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uk-UA" sz="6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B9C64E-1357-4BBA-B84A-E7435516E907}"/>
              </a:ext>
            </a:extLst>
          </p:cNvPr>
          <p:cNvSpPr txBox="1"/>
          <p:nvPr/>
        </p:nvSpPr>
        <p:spPr>
          <a:xfrm flipH="1">
            <a:off x="2381588" y="6756975"/>
            <a:ext cx="6976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uk-UA" sz="6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B9C64E-1357-4BBA-B84A-E7435516E907}"/>
              </a:ext>
            </a:extLst>
          </p:cNvPr>
          <p:cNvSpPr txBox="1"/>
          <p:nvPr/>
        </p:nvSpPr>
        <p:spPr>
          <a:xfrm flipH="1">
            <a:off x="4080916" y="7731577"/>
            <a:ext cx="2676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chemeClr val="bg1">
                    <a:lumMod val="75000"/>
                  </a:schemeClr>
                </a:solidFill>
              </a:rPr>
              <a:t>Игорь</a:t>
            </a:r>
            <a:endParaRPr lang="uk-UA" sz="4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B9C64E-1357-4BBA-B84A-E7435516E907}"/>
              </a:ext>
            </a:extLst>
          </p:cNvPr>
          <p:cNvSpPr txBox="1"/>
          <p:nvPr/>
        </p:nvSpPr>
        <p:spPr>
          <a:xfrm flipH="1">
            <a:off x="4128196" y="8713499"/>
            <a:ext cx="2676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chemeClr val="bg1">
                    <a:lumMod val="75000"/>
                  </a:schemeClr>
                </a:solidFill>
              </a:rPr>
              <a:t>Олег</a:t>
            </a:r>
            <a:endParaRPr lang="uk-UA" sz="4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B9C64E-1357-4BBA-B84A-E7435516E907}"/>
              </a:ext>
            </a:extLst>
          </p:cNvPr>
          <p:cNvSpPr txBox="1"/>
          <p:nvPr/>
        </p:nvSpPr>
        <p:spPr>
          <a:xfrm flipH="1">
            <a:off x="4057098" y="6802837"/>
            <a:ext cx="2676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chemeClr val="bg1">
                    <a:lumMod val="75000"/>
                  </a:schemeClr>
                </a:solidFill>
              </a:rPr>
              <a:t>Егор</a:t>
            </a:r>
            <a:endParaRPr lang="uk-UA" sz="4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B9C64E-1357-4BBA-B84A-E7435516E907}"/>
              </a:ext>
            </a:extLst>
          </p:cNvPr>
          <p:cNvSpPr txBox="1"/>
          <p:nvPr/>
        </p:nvSpPr>
        <p:spPr>
          <a:xfrm flipH="1">
            <a:off x="4010837" y="5806224"/>
            <a:ext cx="2676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>
                    <a:lumMod val="75000"/>
                  </a:schemeClr>
                </a:solidFill>
              </a:rPr>
              <a:t>Name</a:t>
            </a:r>
            <a:endParaRPr lang="uk-UA" sz="4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B9C64E-1357-4BBA-B84A-E7435516E907}"/>
              </a:ext>
            </a:extLst>
          </p:cNvPr>
          <p:cNvSpPr txBox="1"/>
          <p:nvPr/>
        </p:nvSpPr>
        <p:spPr>
          <a:xfrm flipH="1">
            <a:off x="1380124" y="5804915"/>
            <a:ext cx="2676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>
                    <a:lumMod val="75000"/>
                  </a:schemeClr>
                </a:solidFill>
              </a:rPr>
              <a:t>Id</a:t>
            </a:r>
            <a:endParaRPr lang="uk-UA" sz="4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C89139-1C79-40E5-B3A9-CBB1812AE439}"/>
              </a:ext>
            </a:extLst>
          </p:cNvPr>
          <p:cNvSpPr txBox="1"/>
          <p:nvPr/>
        </p:nvSpPr>
        <p:spPr>
          <a:xfrm>
            <a:off x="1294616" y="3713018"/>
            <a:ext cx="10887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algn="ctr">
              <a:defRPr sz="6600">
                <a:gradFill>
                  <a:gsLst>
                    <a:gs pos="100000">
                      <a:schemeClr val="accent3"/>
                    </a:gs>
                    <a:gs pos="1000">
                      <a:schemeClr val="accent2"/>
                    </a:gs>
                  </a:gsLst>
                  <a:lin ang="6600000" scaled="0"/>
                </a:gradFill>
                <a:latin typeface="+mj-lt"/>
              </a:defRPr>
            </a:lvl1pPr>
          </a:lstStyle>
          <a:p>
            <a:pPr algn="l"/>
            <a:r>
              <a:rPr lang="en-US" sz="4800" dirty="0" err="1">
                <a:gradFill>
                  <a:gsLst>
                    <a:gs pos="79720">
                      <a:schemeClr val="accent5"/>
                    </a:gs>
                    <a:gs pos="60000">
                      <a:schemeClr val="accent4"/>
                    </a:gs>
                    <a:gs pos="40000">
                      <a:schemeClr val="accent3"/>
                    </a:gs>
                    <a:gs pos="20000">
                      <a:schemeClr val="accent2"/>
                    </a:gs>
                    <a:gs pos="100000">
                      <a:schemeClr val="accent6"/>
                    </a:gs>
                    <a:gs pos="0">
                      <a:schemeClr val="accent1"/>
                    </a:gs>
                  </a:gsLst>
                  <a:lin ang="18600000" scaled="0"/>
                </a:gradFill>
              </a:rPr>
              <a:t>OrderByDescending</a:t>
            </a:r>
            <a:endParaRPr lang="ru-RU" sz="4800" dirty="0">
              <a:gradFill>
                <a:gsLst>
                  <a:gs pos="79720">
                    <a:schemeClr val="accent5"/>
                  </a:gs>
                  <a:gs pos="60000">
                    <a:schemeClr val="accent4"/>
                  </a:gs>
                  <a:gs pos="40000">
                    <a:schemeClr val="accent3"/>
                  </a:gs>
                  <a:gs pos="20000">
                    <a:schemeClr val="accent2"/>
                  </a:gs>
                  <a:gs pos="100000">
                    <a:schemeClr val="accent6"/>
                  </a:gs>
                  <a:gs pos="0">
                    <a:schemeClr val="accent1"/>
                  </a:gs>
                </a:gsLst>
                <a:lin ang="18600000" scaled="0"/>
              </a:gradFill>
            </a:endParaRPr>
          </a:p>
        </p:txBody>
      </p:sp>
      <p:grpSp>
        <p:nvGrpSpPr>
          <p:cNvPr id="37" name="Группа 36"/>
          <p:cNvGrpSpPr/>
          <p:nvPr/>
        </p:nvGrpSpPr>
        <p:grpSpPr>
          <a:xfrm>
            <a:off x="8494490" y="5829978"/>
            <a:ext cx="5352143" cy="3886200"/>
            <a:chOff x="2590800" y="1790700"/>
            <a:chExt cx="2438400" cy="1828800"/>
          </a:xfrm>
        </p:grpSpPr>
        <p:cxnSp>
          <p:nvCxnSpPr>
            <p:cNvPr id="38" name="Прямая соединительная линия 37"/>
            <p:cNvCxnSpPr/>
            <p:nvPr/>
          </p:nvCxnSpPr>
          <p:spPr>
            <a:xfrm>
              <a:off x="2590800" y="1790700"/>
              <a:ext cx="0" cy="182880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8766D0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prstDash val="solid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>
              <a:off x="3810000" y="1790700"/>
              <a:ext cx="0" cy="182880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8766D0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prstDash val="lgDash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>
              <a:off x="5029200" y="1790700"/>
              <a:ext cx="0" cy="182880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8766D0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prstDash val="solid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2590800" y="1790700"/>
              <a:ext cx="2438400" cy="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8766D0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prstDash val="solid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>
              <a:off x="2590800" y="2247900"/>
              <a:ext cx="2438400" cy="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8766D0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prstDash val="lgDashDotDot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2590800" y="2705100"/>
              <a:ext cx="2438400" cy="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8766D0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prstDash val="solid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>
              <a:off x="2590800" y="3162300"/>
              <a:ext cx="2438400" cy="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8766D0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prstDash val="solid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2590800" y="3619500"/>
              <a:ext cx="2438400" cy="0"/>
            </a:xfrm>
            <a:prstGeom prst="line">
              <a:avLst/>
            </a:prstGeom>
            <a:ln w="38100" cap="rnd" cmpd="sng">
              <a:gradFill flip="none" rotWithShape="1">
                <a:gsLst>
                  <a:gs pos="0">
                    <a:srgbClr val="8766D0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prstDash val="solid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BB9C64E-1357-4BBA-B84A-E7435516E907}"/>
              </a:ext>
            </a:extLst>
          </p:cNvPr>
          <p:cNvSpPr txBox="1"/>
          <p:nvPr/>
        </p:nvSpPr>
        <p:spPr>
          <a:xfrm flipH="1">
            <a:off x="9522660" y="7746285"/>
            <a:ext cx="6976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uk-UA" sz="6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B9C64E-1357-4BBA-B84A-E7435516E907}"/>
              </a:ext>
            </a:extLst>
          </p:cNvPr>
          <p:cNvSpPr txBox="1"/>
          <p:nvPr/>
        </p:nvSpPr>
        <p:spPr>
          <a:xfrm flipH="1">
            <a:off x="9517728" y="6752863"/>
            <a:ext cx="6976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uk-UA" sz="6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B9C64E-1357-4BBA-B84A-E7435516E907}"/>
              </a:ext>
            </a:extLst>
          </p:cNvPr>
          <p:cNvSpPr txBox="1"/>
          <p:nvPr/>
        </p:nvSpPr>
        <p:spPr>
          <a:xfrm flipH="1">
            <a:off x="9572943" y="8682387"/>
            <a:ext cx="6976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uk-UA" sz="6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B9C64E-1357-4BBA-B84A-E7435516E907}"/>
              </a:ext>
            </a:extLst>
          </p:cNvPr>
          <p:cNvSpPr txBox="1"/>
          <p:nvPr/>
        </p:nvSpPr>
        <p:spPr>
          <a:xfrm flipH="1">
            <a:off x="11180919" y="7755356"/>
            <a:ext cx="2676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chemeClr val="bg1">
                    <a:lumMod val="75000"/>
                  </a:schemeClr>
                </a:solidFill>
              </a:rPr>
              <a:t>Игорь</a:t>
            </a:r>
            <a:endParaRPr lang="uk-UA" sz="4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B9C64E-1357-4BBA-B84A-E7435516E907}"/>
              </a:ext>
            </a:extLst>
          </p:cNvPr>
          <p:cNvSpPr txBox="1"/>
          <p:nvPr/>
        </p:nvSpPr>
        <p:spPr>
          <a:xfrm flipH="1">
            <a:off x="11170555" y="6760186"/>
            <a:ext cx="2676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chemeClr val="bg1">
                    <a:lumMod val="75000"/>
                  </a:schemeClr>
                </a:solidFill>
              </a:rPr>
              <a:t>Олег</a:t>
            </a:r>
            <a:endParaRPr lang="uk-UA" sz="4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B9C64E-1357-4BBA-B84A-E7435516E907}"/>
              </a:ext>
            </a:extLst>
          </p:cNvPr>
          <p:cNvSpPr txBox="1"/>
          <p:nvPr/>
        </p:nvSpPr>
        <p:spPr>
          <a:xfrm flipH="1">
            <a:off x="11248453" y="8728249"/>
            <a:ext cx="2676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chemeClr val="bg1">
                    <a:lumMod val="75000"/>
                  </a:schemeClr>
                </a:solidFill>
              </a:rPr>
              <a:t>Егор</a:t>
            </a:r>
            <a:endParaRPr lang="uk-UA" sz="4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BB9C64E-1357-4BBA-B84A-E7435516E907}"/>
              </a:ext>
            </a:extLst>
          </p:cNvPr>
          <p:cNvSpPr txBox="1"/>
          <p:nvPr/>
        </p:nvSpPr>
        <p:spPr>
          <a:xfrm flipH="1">
            <a:off x="11125200" y="5804915"/>
            <a:ext cx="2676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>
                    <a:lumMod val="75000"/>
                  </a:schemeClr>
                </a:solidFill>
              </a:rPr>
              <a:t>Name</a:t>
            </a:r>
            <a:endParaRPr lang="uk-UA" sz="4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B9C64E-1357-4BBA-B84A-E7435516E907}"/>
              </a:ext>
            </a:extLst>
          </p:cNvPr>
          <p:cNvSpPr txBox="1"/>
          <p:nvPr/>
        </p:nvSpPr>
        <p:spPr>
          <a:xfrm flipH="1">
            <a:off x="8494487" y="5803606"/>
            <a:ext cx="2676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>
                    <a:lumMod val="75000"/>
                  </a:schemeClr>
                </a:solidFill>
              </a:rPr>
              <a:t>Id</a:t>
            </a:r>
            <a:endParaRPr lang="uk-UA" sz="4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16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1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2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5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6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9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0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23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4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27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8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73333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31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32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73333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35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36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39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40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73333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43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44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73333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47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48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51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52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55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56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59" dur="1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60" dur="1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63" dur="1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64" dur="1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67" dur="1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68" dur="1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fill="hold" grpId="0" nodeType="withEffect" p14:presetBounceEnd="73333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1" dur="1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72" dur="1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 p14:presetBounceEnd="73333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5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76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8" fill="hold" grpId="0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9" dur="1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0" dur="1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8" fill="hold" grpId="0" nodeType="withEffect" p14:presetBounceEnd="73333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83" dur="1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4" dur="1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8" fill="hold" grpId="0" nodeType="withEffect" p14:presetBounceEnd="73333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87" dur="1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8" dur="1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8" fill="hold" grpId="0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91" dur="1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92" dur="1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8" fill="hold" grpId="0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95" dur="1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96" dur="1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4" grpId="0"/>
          <p:bldP spid="25" grpId="0"/>
          <p:bldP spid="26" grpId="0"/>
          <p:bldP spid="27" grpId="0"/>
          <p:bldP spid="28" grpId="0"/>
          <p:bldP spid="29" grpId="0"/>
          <p:bldP spid="30" grpId="0"/>
          <p:bldP spid="31" grpId="0"/>
          <p:bldP spid="32" grpId="0"/>
          <p:bldP spid="34" grpId="0"/>
          <p:bldP spid="46" grpId="0"/>
          <p:bldP spid="47" grpId="0"/>
          <p:bldP spid="48" grpId="0"/>
          <p:bldP spid="49" grpId="0"/>
          <p:bldP spid="50" grpId="0"/>
          <p:bldP spid="51" grpId="0"/>
          <p:bldP spid="52" grpId="0"/>
          <p:bldP spid="5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1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1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1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1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1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1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1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1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4" grpId="0"/>
          <p:bldP spid="25" grpId="0"/>
          <p:bldP spid="26" grpId="0"/>
          <p:bldP spid="27" grpId="0"/>
          <p:bldP spid="28" grpId="0"/>
          <p:bldP spid="29" grpId="0"/>
          <p:bldP spid="30" grpId="0"/>
          <p:bldP spid="31" grpId="0"/>
          <p:bldP spid="32" grpId="0"/>
          <p:bldP spid="34" grpId="0"/>
          <p:bldP spid="46" grpId="0"/>
          <p:bldP spid="47" grpId="0"/>
          <p:bldP spid="48" grpId="0"/>
          <p:bldP spid="49" grpId="0"/>
          <p:bldP spid="50" grpId="0"/>
          <p:bldP spid="51" grpId="0"/>
          <p:bldP spid="52" grpId="0"/>
          <p:bldP spid="53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Сохранение изменений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AA7FCC-41C8-4E01-B694-9482A070EE8D}"/>
              </a:ext>
            </a:extLst>
          </p:cNvPr>
          <p:cNvSpPr txBox="1"/>
          <p:nvPr/>
        </p:nvSpPr>
        <p:spPr>
          <a:xfrm>
            <a:off x="1331686" y="2820530"/>
            <a:ext cx="12655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</a:rPr>
              <a:t>Используя данные методы мы можем получить первый элемент выборки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</a:rPr>
              <a:t>, который соответствует определенному условию или набору условий</a:t>
            </a:r>
            <a:endParaRPr lang="uk-UA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338327"/>
              </p:ext>
            </p:extLst>
          </p:nvPr>
        </p:nvGraphicFramePr>
        <p:xfrm>
          <a:off x="1428480" y="3634596"/>
          <a:ext cx="10753846" cy="693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3846">
                  <a:extLst>
                    <a:ext uri="{9D8B030D-6E8A-4147-A177-3AD203B41FA5}">
                      <a16:colId xmlns:a16="http://schemas.microsoft.com/office/drawing/2014/main" val="1757797368"/>
                    </a:ext>
                  </a:extLst>
                </a:gridCol>
              </a:tblGrid>
              <a:tr h="693269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SaveChanges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();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90138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2C89139-1C79-40E5-B3A9-CBB1812AE439}"/>
              </a:ext>
            </a:extLst>
          </p:cNvPr>
          <p:cNvSpPr txBox="1"/>
          <p:nvPr/>
        </p:nvSpPr>
        <p:spPr>
          <a:xfrm>
            <a:off x="1295400" y="2095500"/>
            <a:ext cx="1501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algn="ctr">
              <a:defRPr sz="6600">
                <a:gradFill>
                  <a:gsLst>
                    <a:gs pos="100000">
                      <a:schemeClr val="accent3"/>
                    </a:gs>
                    <a:gs pos="1000">
                      <a:schemeClr val="accent2"/>
                    </a:gs>
                  </a:gsLst>
                  <a:lin ang="6600000" scaled="0"/>
                </a:gradFill>
                <a:latin typeface="+mj-lt"/>
              </a:defRPr>
            </a:lvl1pPr>
          </a:lstStyle>
          <a:p>
            <a:pPr algn="l"/>
            <a:r>
              <a:rPr lang="en-US" sz="4800" dirty="0" err="1" smtClean="0">
                <a:gradFill>
                  <a:gsLst>
                    <a:gs pos="79720">
                      <a:schemeClr val="accent5"/>
                    </a:gs>
                    <a:gs pos="60000">
                      <a:schemeClr val="accent4"/>
                    </a:gs>
                    <a:gs pos="40000">
                      <a:schemeClr val="accent3"/>
                    </a:gs>
                    <a:gs pos="20000">
                      <a:schemeClr val="accent2"/>
                    </a:gs>
                    <a:gs pos="100000">
                      <a:schemeClr val="accent6"/>
                    </a:gs>
                    <a:gs pos="0">
                      <a:schemeClr val="accent1"/>
                    </a:gs>
                  </a:gsLst>
                  <a:lin ang="18600000" scaled="0"/>
                </a:gradFill>
              </a:rPr>
              <a:t>SaveChanges</a:t>
            </a:r>
            <a:endParaRPr lang="ru-RU" sz="4800" dirty="0">
              <a:gradFill>
                <a:gsLst>
                  <a:gs pos="79720">
                    <a:schemeClr val="accent5"/>
                  </a:gs>
                  <a:gs pos="60000">
                    <a:schemeClr val="accent4"/>
                  </a:gs>
                  <a:gs pos="40000">
                    <a:schemeClr val="accent3"/>
                  </a:gs>
                  <a:gs pos="20000">
                    <a:schemeClr val="accent2"/>
                  </a:gs>
                  <a:gs pos="100000">
                    <a:schemeClr val="accent6"/>
                  </a:gs>
                  <a:gs pos="0">
                    <a:schemeClr val="accent1"/>
                  </a:gs>
                </a:gsLst>
                <a:lin ang="18600000" scaled="0"/>
              </a:gra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37635"/>
              </p:ext>
            </p:extLst>
          </p:nvPr>
        </p:nvGraphicFramePr>
        <p:xfrm>
          <a:off x="1428480" y="6498415"/>
          <a:ext cx="10753846" cy="693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3846">
                  <a:extLst>
                    <a:ext uri="{9D8B030D-6E8A-4147-A177-3AD203B41FA5}">
                      <a16:colId xmlns:a16="http://schemas.microsoft.com/office/drawing/2014/main" val="1757797368"/>
                    </a:ext>
                  </a:extLst>
                </a:gridCol>
              </a:tblGrid>
              <a:tr h="69326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await</a:t>
                      </a:r>
                      <a:r>
                        <a:rPr lang="en-US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SaveChangesAsync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();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901384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62C89139-1C79-40E5-B3A9-CBB1812AE439}"/>
              </a:ext>
            </a:extLst>
          </p:cNvPr>
          <p:cNvSpPr txBox="1"/>
          <p:nvPr/>
        </p:nvSpPr>
        <p:spPr>
          <a:xfrm>
            <a:off x="1294616" y="5600700"/>
            <a:ext cx="10887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algn="ctr">
              <a:defRPr sz="6600">
                <a:gradFill>
                  <a:gsLst>
                    <a:gs pos="100000">
                      <a:schemeClr val="accent3"/>
                    </a:gs>
                    <a:gs pos="1000">
                      <a:schemeClr val="accent2"/>
                    </a:gs>
                  </a:gsLst>
                  <a:lin ang="6600000" scaled="0"/>
                </a:gradFill>
                <a:latin typeface="+mj-lt"/>
              </a:defRPr>
            </a:lvl1pPr>
          </a:lstStyle>
          <a:p>
            <a:pPr algn="l"/>
            <a:r>
              <a:rPr lang="en-US" sz="4800" dirty="0" err="1" smtClean="0">
                <a:gradFill>
                  <a:gsLst>
                    <a:gs pos="79720">
                      <a:schemeClr val="accent5"/>
                    </a:gs>
                    <a:gs pos="60000">
                      <a:schemeClr val="accent4"/>
                    </a:gs>
                    <a:gs pos="40000">
                      <a:schemeClr val="accent3"/>
                    </a:gs>
                    <a:gs pos="20000">
                      <a:schemeClr val="accent2"/>
                    </a:gs>
                    <a:gs pos="100000">
                      <a:schemeClr val="accent6"/>
                    </a:gs>
                    <a:gs pos="0">
                      <a:schemeClr val="accent1"/>
                    </a:gs>
                  </a:gsLst>
                  <a:lin ang="18600000" scaled="0"/>
                </a:gradFill>
              </a:rPr>
              <a:t>SaveChangesAsync</a:t>
            </a:r>
            <a:endParaRPr lang="ru-RU" sz="4800" dirty="0">
              <a:gradFill>
                <a:gsLst>
                  <a:gs pos="79720">
                    <a:schemeClr val="accent5"/>
                  </a:gs>
                  <a:gs pos="60000">
                    <a:schemeClr val="accent4"/>
                  </a:gs>
                  <a:gs pos="40000">
                    <a:schemeClr val="accent3"/>
                  </a:gs>
                  <a:gs pos="20000">
                    <a:schemeClr val="accent2"/>
                  </a:gs>
                  <a:gs pos="100000">
                    <a:schemeClr val="accent6"/>
                  </a:gs>
                  <a:gs pos="0">
                    <a:schemeClr val="accent1"/>
                  </a:gs>
                </a:gsLst>
                <a:lin ang="18600000" scaled="0"/>
              </a:gra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A7FCC-41C8-4E01-B694-9482A070EE8D}"/>
              </a:ext>
            </a:extLst>
          </p:cNvPr>
          <p:cNvSpPr txBox="1"/>
          <p:nvPr/>
        </p:nvSpPr>
        <p:spPr>
          <a:xfrm>
            <a:off x="1331686" y="1249005"/>
            <a:ext cx="12655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</a:rPr>
              <a:t>При добавлении, удалении, обновлении данных, обязательно нужно применить команду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SaveChanges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</a:rPr>
              <a:t>, чтобы все изменения сохранились</a:t>
            </a:r>
            <a:endParaRPr lang="uk-UA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73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1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2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5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6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9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0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23" dur="1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4" dur="1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27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8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4" grpId="0"/>
          <p:bldP spid="34" grpId="0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4" grpId="0"/>
          <p:bldP spid="34" grpId="0"/>
          <p:bldP spid="8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95500"/>
            <a:ext cx="16535400" cy="2086725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Source=85.193.90.246;Catalog=</a:t>
            </a:r>
            <a:r>
              <a:rPr lang="en-US" dirty="0" err="1" smtClean="0"/>
              <a:t>WarNews;User</a:t>
            </a:r>
            <a:r>
              <a:rPr lang="en-US" dirty="0" smtClean="0"/>
              <a:t> ID=</a:t>
            </a:r>
            <a:r>
              <a:rPr lang="en-US" dirty="0" err="1" smtClean="0"/>
              <a:t>sa;Password</a:t>
            </a:r>
            <a:r>
              <a:rPr lang="en-US" dirty="0" smtClean="0"/>
              <a:t>=Charlie_Cheater1;TrustServerCertificate=True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342900"/>
            <a:ext cx="1280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>
                <a:solidFill>
                  <a:schemeClr val="bg1"/>
                </a:solidFill>
              </a:rPr>
              <a:t>Строка подключения к базе данных</a:t>
            </a:r>
            <a:endParaRPr lang="uk-UA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51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3F5D-A0F8-4E5E-B43B-24257CAB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модели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E8A2A5-7D24-4A77-9033-989A83CE9EB7}"/>
              </a:ext>
            </a:extLst>
          </p:cNvPr>
          <p:cNvGrpSpPr/>
          <p:nvPr/>
        </p:nvGrpSpPr>
        <p:grpSpPr>
          <a:xfrm>
            <a:off x="13190540" y="2298903"/>
            <a:ext cx="1687510" cy="5689194"/>
            <a:chOff x="13190540" y="2298903"/>
            <a:chExt cx="1687510" cy="5689194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EE86EBE-8911-4C00-8E4B-53BF89FD8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90540" y="2298903"/>
              <a:ext cx="1687510" cy="5689194"/>
            </a:xfrm>
            <a:custGeom>
              <a:avLst/>
              <a:gdLst>
                <a:gd name="T0" fmla="*/ 142 w 331"/>
                <a:gd name="T1" fmla="*/ 24 h 1123"/>
                <a:gd name="T2" fmla="*/ 204 w 331"/>
                <a:gd name="T3" fmla="*/ 9 h 1123"/>
                <a:gd name="T4" fmla="*/ 228 w 331"/>
                <a:gd name="T5" fmla="*/ 54 h 1123"/>
                <a:gd name="T6" fmla="*/ 238 w 331"/>
                <a:gd name="T7" fmla="*/ 89 h 1123"/>
                <a:gd name="T8" fmla="*/ 222 w 331"/>
                <a:gd name="T9" fmla="*/ 129 h 1123"/>
                <a:gd name="T10" fmla="*/ 259 w 331"/>
                <a:gd name="T11" fmla="*/ 184 h 1123"/>
                <a:gd name="T12" fmla="*/ 311 w 331"/>
                <a:gd name="T13" fmla="*/ 217 h 1123"/>
                <a:gd name="T14" fmla="*/ 320 w 331"/>
                <a:gd name="T15" fmla="*/ 270 h 1123"/>
                <a:gd name="T16" fmla="*/ 328 w 331"/>
                <a:gd name="T17" fmla="*/ 338 h 1123"/>
                <a:gd name="T18" fmla="*/ 330 w 331"/>
                <a:gd name="T19" fmla="*/ 387 h 1123"/>
                <a:gd name="T20" fmla="*/ 331 w 331"/>
                <a:gd name="T21" fmla="*/ 425 h 1123"/>
                <a:gd name="T22" fmla="*/ 327 w 331"/>
                <a:gd name="T23" fmla="*/ 499 h 1123"/>
                <a:gd name="T24" fmla="*/ 323 w 331"/>
                <a:gd name="T25" fmla="*/ 540 h 1123"/>
                <a:gd name="T26" fmla="*/ 318 w 331"/>
                <a:gd name="T27" fmla="*/ 587 h 1123"/>
                <a:gd name="T28" fmla="*/ 312 w 331"/>
                <a:gd name="T29" fmla="*/ 595 h 1123"/>
                <a:gd name="T30" fmla="*/ 300 w 331"/>
                <a:gd name="T31" fmla="*/ 630 h 1123"/>
                <a:gd name="T32" fmla="*/ 289 w 331"/>
                <a:gd name="T33" fmla="*/ 662 h 1123"/>
                <a:gd name="T34" fmla="*/ 264 w 331"/>
                <a:gd name="T35" fmla="*/ 675 h 1123"/>
                <a:gd name="T36" fmla="*/ 251 w 331"/>
                <a:gd name="T37" fmla="*/ 735 h 1123"/>
                <a:gd name="T38" fmla="*/ 252 w 331"/>
                <a:gd name="T39" fmla="*/ 797 h 1123"/>
                <a:gd name="T40" fmla="*/ 252 w 331"/>
                <a:gd name="T41" fmla="*/ 851 h 1123"/>
                <a:gd name="T42" fmla="*/ 245 w 331"/>
                <a:gd name="T43" fmla="*/ 929 h 1123"/>
                <a:gd name="T44" fmla="*/ 232 w 331"/>
                <a:gd name="T45" fmla="*/ 991 h 1123"/>
                <a:gd name="T46" fmla="*/ 218 w 331"/>
                <a:gd name="T47" fmla="*/ 1034 h 1123"/>
                <a:gd name="T48" fmla="*/ 216 w 331"/>
                <a:gd name="T49" fmla="*/ 1057 h 1123"/>
                <a:gd name="T50" fmla="*/ 219 w 331"/>
                <a:gd name="T51" fmla="*/ 1095 h 1123"/>
                <a:gd name="T52" fmla="*/ 174 w 331"/>
                <a:gd name="T53" fmla="*/ 1123 h 1123"/>
                <a:gd name="T54" fmla="*/ 161 w 331"/>
                <a:gd name="T55" fmla="*/ 1076 h 1123"/>
                <a:gd name="T56" fmla="*/ 142 w 331"/>
                <a:gd name="T57" fmla="*/ 1049 h 1123"/>
                <a:gd name="T58" fmla="*/ 123 w 331"/>
                <a:gd name="T59" fmla="*/ 1064 h 1123"/>
                <a:gd name="T60" fmla="*/ 76 w 331"/>
                <a:gd name="T61" fmla="*/ 1091 h 1123"/>
                <a:gd name="T62" fmla="*/ 41 w 331"/>
                <a:gd name="T63" fmla="*/ 1085 h 1123"/>
                <a:gd name="T64" fmla="*/ 73 w 331"/>
                <a:gd name="T65" fmla="*/ 1056 h 1123"/>
                <a:gd name="T66" fmla="*/ 92 w 331"/>
                <a:gd name="T67" fmla="*/ 1018 h 1123"/>
                <a:gd name="T68" fmla="*/ 58 w 331"/>
                <a:gd name="T69" fmla="*/ 832 h 1123"/>
                <a:gd name="T70" fmla="*/ 52 w 331"/>
                <a:gd name="T71" fmla="*/ 789 h 1123"/>
                <a:gd name="T72" fmla="*/ 47 w 331"/>
                <a:gd name="T73" fmla="*/ 717 h 1123"/>
                <a:gd name="T74" fmla="*/ 44 w 331"/>
                <a:gd name="T75" fmla="*/ 630 h 1123"/>
                <a:gd name="T76" fmla="*/ 41 w 331"/>
                <a:gd name="T77" fmla="*/ 574 h 1123"/>
                <a:gd name="T78" fmla="*/ 28 w 331"/>
                <a:gd name="T79" fmla="*/ 541 h 1123"/>
                <a:gd name="T80" fmla="*/ 23 w 331"/>
                <a:gd name="T81" fmla="*/ 512 h 1123"/>
                <a:gd name="T82" fmla="*/ 8 w 331"/>
                <a:gd name="T83" fmla="*/ 460 h 1123"/>
                <a:gd name="T84" fmla="*/ 5 w 331"/>
                <a:gd name="T85" fmla="*/ 401 h 1123"/>
                <a:gd name="T86" fmla="*/ 37 w 331"/>
                <a:gd name="T87" fmla="*/ 234 h 1123"/>
                <a:gd name="T88" fmla="*/ 98 w 331"/>
                <a:gd name="T89" fmla="*/ 181 h 1123"/>
                <a:gd name="T90" fmla="*/ 149 w 331"/>
                <a:gd name="T91" fmla="*/ 150 h 1123"/>
                <a:gd name="T92" fmla="*/ 137 w 331"/>
                <a:gd name="T93" fmla="*/ 112 h 1123"/>
                <a:gd name="T94" fmla="*/ 131 w 331"/>
                <a:gd name="T95" fmla="*/ 81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1" h="1123">
                  <a:moveTo>
                    <a:pt x="135" y="77"/>
                  </a:moveTo>
                  <a:cubicBezTo>
                    <a:pt x="135" y="77"/>
                    <a:pt x="127" y="56"/>
                    <a:pt x="129" y="48"/>
                  </a:cubicBezTo>
                  <a:cubicBezTo>
                    <a:pt x="131" y="40"/>
                    <a:pt x="134" y="33"/>
                    <a:pt x="134" y="33"/>
                  </a:cubicBezTo>
                  <a:cubicBezTo>
                    <a:pt x="134" y="33"/>
                    <a:pt x="141" y="24"/>
                    <a:pt x="142" y="24"/>
                  </a:cubicBezTo>
                  <a:cubicBezTo>
                    <a:pt x="143" y="24"/>
                    <a:pt x="142" y="15"/>
                    <a:pt x="147" y="15"/>
                  </a:cubicBezTo>
                  <a:cubicBezTo>
                    <a:pt x="147" y="15"/>
                    <a:pt x="159" y="7"/>
                    <a:pt x="161" y="7"/>
                  </a:cubicBezTo>
                  <a:cubicBezTo>
                    <a:pt x="164" y="7"/>
                    <a:pt x="168" y="0"/>
                    <a:pt x="179" y="1"/>
                  </a:cubicBezTo>
                  <a:cubicBezTo>
                    <a:pt x="190" y="1"/>
                    <a:pt x="203" y="8"/>
                    <a:pt x="204" y="9"/>
                  </a:cubicBezTo>
                  <a:cubicBezTo>
                    <a:pt x="205" y="9"/>
                    <a:pt x="219" y="18"/>
                    <a:pt x="219" y="18"/>
                  </a:cubicBezTo>
                  <a:cubicBezTo>
                    <a:pt x="219" y="18"/>
                    <a:pt x="226" y="26"/>
                    <a:pt x="227" y="28"/>
                  </a:cubicBezTo>
                  <a:cubicBezTo>
                    <a:pt x="228" y="29"/>
                    <a:pt x="228" y="44"/>
                    <a:pt x="228" y="44"/>
                  </a:cubicBezTo>
                  <a:cubicBezTo>
                    <a:pt x="228" y="54"/>
                    <a:pt x="228" y="54"/>
                    <a:pt x="228" y="54"/>
                  </a:cubicBezTo>
                  <a:cubicBezTo>
                    <a:pt x="228" y="63"/>
                    <a:pt x="228" y="63"/>
                    <a:pt x="228" y="63"/>
                  </a:cubicBezTo>
                  <a:cubicBezTo>
                    <a:pt x="228" y="70"/>
                    <a:pt x="228" y="70"/>
                    <a:pt x="228" y="70"/>
                  </a:cubicBezTo>
                  <a:cubicBezTo>
                    <a:pt x="228" y="70"/>
                    <a:pt x="238" y="72"/>
                    <a:pt x="238" y="77"/>
                  </a:cubicBezTo>
                  <a:cubicBezTo>
                    <a:pt x="239" y="83"/>
                    <a:pt x="238" y="87"/>
                    <a:pt x="238" y="89"/>
                  </a:cubicBezTo>
                  <a:cubicBezTo>
                    <a:pt x="238" y="91"/>
                    <a:pt x="235" y="97"/>
                    <a:pt x="235" y="100"/>
                  </a:cubicBezTo>
                  <a:cubicBezTo>
                    <a:pt x="235" y="103"/>
                    <a:pt x="232" y="108"/>
                    <a:pt x="225" y="107"/>
                  </a:cubicBezTo>
                  <a:cubicBezTo>
                    <a:pt x="225" y="107"/>
                    <a:pt x="225" y="122"/>
                    <a:pt x="224" y="124"/>
                  </a:cubicBezTo>
                  <a:cubicBezTo>
                    <a:pt x="222" y="127"/>
                    <a:pt x="222" y="129"/>
                    <a:pt x="222" y="129"/>
                  </a:cubicBezTo>
                  <a:cubicBezTo>
                    <a:pt x="222" y="129"/>
                    <a:pt x="220" y="153"/>
                    <a:pt x="222" y="154"/>
                  </a:cubicBezTo>
                  <a:cubicBezTo>
                    <a:pt x="223" y="155"/>
                    <a:pt x="230" y="162"/>
                    <a:pt x="231" y="163"/>
                  </a:cubicBezTo>
                  <a:cubicBezTo>
                    <a:pt x="232" y="164"/>
                    <a:pt x="244" y="176"/>
                    <a:pt x="246" y="180"/>
                  </a:cubicBezTo>
                  <a:cubicBezTo>
                    <a:pt x="246" y="180"/>
                    <a:pt x="254" y="181"/>
                    <a:pt x="259" y="184"/>
                  </a:cubicBezTo>
                  <a:cubicBezTo>
                    <a:pt x="264" y="188"/>
                    <a:pt x="272" y="194"/>
                    <a:pt x="274" y="194"/>
                  </a:cubicBezTo>
                  <a:cubicBezTo>
                    <a:pt x="275" y="194"/>
                    <a:pt x="283" y="200"/>
                    <a:pt x="284" y="201"/>
                  </a:cubicBezTo>
                  <a:cubicBezTo>
                    <a:pt x="286" y="202"/>
                    <a:pt x="303" y="211"/>
                    <a:pt x="304" y="211"/>
                  </a:cubicBezTo>
                  <a:cubicBezTo>
                    <a:pt x="305" y="211"/>
                    <a:pt x="311" y="217"/>
                    <a:pt x="311" y="217"/>
                  </a:cubicBezTo>
                  <a:cubicBezTo>
                    <a:pt x="311" y="217"/>
                    <a:pt x="319" y="223"/>
                    <a:pt x="319" y="230"/>
                  </a:cubicBezTo>
                  <a:cubicBezTo>
                    <a:pt x="319" y="236"/>
                    <a:pt x="319" y="247"/>
                    <a:pt x="319" y="247"/>
                  </a:cubicBezTo>
                  <a:cubicBezTo>
                    <a:pt x="320" y="257"/>
                    <a:pt x="320" y="257"/>
                    <a:pt x="320" y="257"/>
                  </a:cubicBezTo>
                  <a:cubicBezTo>
                    <a:pt x="320" y="270"/>
                    <a:pt x="320" y="270"/>
                    <a:pt x="320" y="270"/>
                  </a:cubicBezTo>
                  <a:cubicBezTo>
                    <a:pt x="320" y="270"/>
                    <a:pt x="325" y="291"/>
                    <a:pt x="325" y="296"/>
                  </a:cubicBezTo>
                  <a:cubicBezTo>
                    <a:pt x="325" y="300"/>
                    <a:pt x="325" y="312"/>
                    <a:pt x="326" y="315"/>
                  </a:cubicBezTo>
                  <a:cubicBezTo>
                    <a:pt x="327" y="318"/>
                    <a:pt x="328" y="327"/>
                    <a:pt x="328" y="327"/>
                  </a:cubicBezTo>
                  <a:cubicBezTo>
                    <a:pt x="328" y="327"/>
                    <a:pt x="328" y="337"/>
                    <a:pt x="328" y="338"/>
                  </a:cubicBezTo>
                  <a:cubicBezTo>
                    <a:pt x="329" y="339"/>
                    <a:pt x="329" y="351"/>
                    <a:pt x="329" y="351"/>
                  </a:cubicBezTo>
                  <a:cubicBezTo>
                    <a:pt x="329" y="351"/>
                    <a:pt x="330" y="355"/>
                    <a:pt x="330" y="357"/>
                  </a:cubicBezTo>
                  <a:cubicBezTo>
                    <a:pt x="330" y="359"/>
                    <a:pt x="329" y="379"/>
                    <a:pt x="330" y="380"/>
                  </a:cubicBezTo>
                  <a:cubicBezTo>
                    <a:pt x="330" y="380"/>
                    <a:pt x="330" y="385"/>
                    <a:pt x="330" y="387"/>
                  </a:cubicBezTo>
                  <a:cubicBezTo>
                    <a:pt x="331" y="390"/>
                    <a:pt x="330" y="398"/>
                    <a:pt x="330" y="398"/>
                  </a:cubicBezTo>
                  <a:cubicBezTo>
                    <a:pt x="331" y="410"/>
                    <a:pt x="331" y="410"/>
                    <a:pt x="331" y="410"/>
                  </a:cubicBezTo>
                  <a:cubicBezTo>
                    <a:pt x="331" y="410"/>
                    <a:pt x="329" y="417"/>
                    <a:pt x="329" y="418"/>
                  </a:cubicBezTo>
                  <a:cubicBezTo>
                    <a:pt x="329" y="419"/>
                    <a:pt x="331" y="425"/>
                    <a:pt x="331" y="425"/>
                  </a:cubicBezTo>
                  <a:cubicBezTo>
                    <a:pt x="331" y="425"/>
                    <a:pt x="329" y="439"/>
                    <a:pt x="329" y="440"/>
                  </a:cubicBezTo>
                  <a:cubicBezTo>
                    <a:pt x="329" y="442"/>
                    <a:pt x="328" y="463"/>
                    <a:pt x="329" y="464"/>
                  </a:cubicBezTo>
                  <a:cubicBezTo>
                    <a:pt x="329" y="466"/>
                    <a:pt x="326" y="485"/>
                    <a:pt x="326" y="485"/>
                  </a:cubicBezTo>
                  <a:cubicBezTo>
                    <a:pt x="326" y="485"/>
                    <a:pt x="327" y="495"/>
                    <a:pt x="327" y="499"/>
                  </a:cubicBezTo>
                  <a:cubicBezTo>
                    <a:pt x="327" y="502"/>
                    <a:pt x="327" y="507"/>
                    <a:pt x="327" y="509"/>
                  </a:cubicBezTo>
                  <a:cubicBezTo>
                    <a:pt x="327" y="511"/>
                    <a:pt x="327" y="516"/>
                    <a:pt x="326" y="518"/>
                  </a:cubicBezTo>
                  <a:cubicBezTo>
                    <a:pt x="326" y="520"/>
                    <a:pt x="324" y="521"/>
                    <a:pt x="324" y="525"/>
                  </a:cubicBezTo>
                  <a:cubicBezTo>
                    <a:pt x="324" y="529"/>
                    <a:pt x="323" y="538"/>
                    <a:pt x="323" y="540"/>
                  </a:cubicBezTo>
                  <a:cubicBezTo>
                    <a:pt x="323" y="543"/>
                    <a:pt x="320" y="547"/>
                    <a:pt x="321" y="552"/>
                  </a:cubicBezTo>
                  <a:cubicBezTo>
                    <a:pt x="321" y="557"/>
                    <a:pt x="320" y="561"/>
                    <a:pt x="321" y="563"/>
                  </a:cubicBezTo>
                  <a:cubicBezTo>
                    <a:pt x="321" y="565"/>
                    <a:pt x="319" y="570"/>
                    <a:pt x="320" y="573"/>
                  </a:cubicBezTo>
                  <a:cubicBezTo>
                    <a:pt x="321" y="576"/>
                    <a:pt x="318" y="585"/>
                    <a:pt x="318" y="587"/>
                  </a:cubicBezTo>
                  <a:cubicBezTo>
                    <a:pt x="318" y="589"/>
                    <a:pt x="317" y="595"/>
                    <a:pt x="317" y="595"/>
                  </a:cubicBezTo>
                  <a:cubicBezTo>
                    <a:pt x="314" y="597"/>
                    <a:pt x="314" y="597"/>
                    <a:pt x="314" y="597"/>
                  </a:cubicBezTo>
                  <a:cubicBezTo>
                    <a:pt x="313" y="595"/>
                    <a:pt x="313" y="595"/>
                    <a:pt x="313" y="595"/>
                  </a:cubicBezTo>
                  <a:cubicBezTo>
                    <a:pt x="312" y="595"/>
                    <a:pt x="312" y="595"/>
                    <a:pt x="312" y="595"/>
                  </a:cubicBezTo>
                  <a:cubicBezTo>
                    <a:pt x="312" y="595"/>
                    <a:pt x="311" y="605"/>
                    <a:pt x="310" y="605"/>
                  </a:cubicBezTo>
                  <a:cubicBezTo>
                    <a:pt x="308" y="605"/>
                    <a:pt x="307" y="606"/>
                    <a:pt x="302" y="605"/>
                  </a:cubicBezTo>
                  <a:cubicBezTo>
                    <a:pt x="302" y="605"/>
                    <a:pt x="301" y="615"/>
                    <a:pt x="302" y="616"/>
                  </a:cubicBezTo>
                  <a:cubicBezTo>
                    <a:pt x="302" y="617"/>
                    <a:pt x="300" y="630"/>
                    <a:pt x="300" y="630"/>
                  </a:cubicBezTo>
                  <a:cubicBezTo>
                    <a:pt x="300" y="638"/>
                    <a:pt x="300" y="638"/>
                    <a:pt x="300" y="638"/>
                  </a:cubicBezTo>
                  <a:cubicBezTo>
                    <a:pt x="298" y="646"/>
                    <a:pt x="298" y="646"/>
                    <a:pt x="298" y="646"/>
                  </a:cubicBezTo>
                  <a:cubicBezTo>
                    <a:pt x="298" y="646"/>
                    <a:pt x="293" y="652"/>
                    <a:pt x="293" y="653"/>
                  </a:cubicBezTo>
                  <a:cubicBezTo>
                    <a:pt x="293" y="654"/>
                    <a:pt x="289" y="662"/>
                    <a:pt x="289" y="662"/>
                  </a:cubicBezTo>
                  <a:cubicBezTo>
                    <a:pt x="289" y="662"/>
                    <a:pt x="286" y="666"/>
                    <a:pt x="284" y="666"/>
                  </a:cubicBezTo>
                  <a:cubicBezTo>
                    <a:pt x="283" y="666"/>
                    <a:pt x="280" y="670"/>
                    <a:pt x="278" y="670"/>
                  </a:cubicBezTo>
                  <a:cubicBezTo>
                    <a:pt x="276" y="670"/>
                    <a:pt x="271" y="673"/>
                    <a:pt x="269" y="673"/>
                  </a:cubicBezTo>
                  <a:cubicBezTo>
                    <a:pt x="267" y="673"/>
                    <a:pt x="264" y="675"/>
                    <a:pt x="264" y="675"/>
                  </a:cubicBezTo>
                  <a:cubicBezTo>
                    <a:pt x="264" y="675"/>
                    <a:pt x="254" y="676"/>
                    <a:pt x="255" y="677"/>
                  </a:cubicBezTo>
                  <a:cubicBezTo>
                    <a:pt x="256" y="678"/>
                    <a:pt x="254" y="696"/>
                    <a:pt x="255" y="698"/>
                  </a:cubicBezTo>
                  <a:cubicBezTo>
                    <a:pt x="255" y="701"/>
                    <a:pt x="255" y="709"/>
                    <a:pt x="254" y="714"/>
                  </a:cubicBezTo>
                  <a:cubicBezTo>
                    <a:pt x="253" y="719"/>
                    <a:pt x="252" y="729"/>
                    <a:pt x="251" y="735"/>
                  </a:cubicBezTo>
                  <a:cubicBezTo>
                    <a:pt x="251" y="740"/>
                    <a:pt x="249" y="747"/>
                    <a:pt x="249" y="749"/>
                  </a:cubicBezTo>
                  <a:cubicBezTo>
                    <a:pt x="249" y="752"/>
                    <a:pt x="251" y="752"/>
                    <a:pt x="251" y="758"/>
                  </a:cubicBezTo>
                  <a:cubicBezTo>
                    <a:pt x="251" y="764"/>
                    <a:pt x="250" y="763"/>
                    <a:pt x="251" y="769"/>
                  </a:cubicBezTo>
                  <a:cubicBezTo>
                    <a:pt x="252" y="775"/>
                    <a:pt x="251" y="794"/>
                    <a:pt x="252" y="797"/>
                  </a:cubicBezTo>
                  <a:cubicBezTo>
                    <a:pt x="253" y="799"/>
                    <a:pt x="250" y="811"/>
                    <a:pt x="250" y="814"/>
                  </a:cubicBezTo>
                  <a:cubicBezTo>
                    <a:pt x="250" y="817"/>
                    <a:pt x="250" y="823"/>
                    <a:pt x="251" y="826"/>
                  </a:cubicBezTo>
                  <a:cubicBezTo>
                    <a:pt x="252" y="829"/>
                    <a:pt x="252" y="835"/>
                    <a:pt x="252" y="838"/>
                  </a:cubicBezTo>
                  <a:cubicBezTo>
                    <a:pt x="252" y="842"/>
                    <a:pt x="252" y="851"/>
                    <a:pt x="252" y="851"/>
                  </a:cubicBezTo>
                  <a:cubicBezTo>
                    <a:pt x="252" y="851"/>
                    <a:pt x="254" y="876"/>
                    <a:pt x="252" y="880"/>
                  </a:cubicBezTo>
                  <a:cubicBezTo>
                    <a:pt x="251" y="884"/>
                    <a:pt x="250" y="894"/>
                    <a:pt x="250" y="899"/>
                  </a:cubicBezTo>
                  <a:cubicBezTo>
                    <a:pt x="249" y="905"/>
                    <a:pt x="247" y="908"/>
                    <a:pt x="247" y="914"/>
                  </a:cubicBezTo>
                  <a:cubicBezTo>
                    <a:pt x="247" y="920"/>
                    <a:pt x="246" y="924"/>
                    <a:pt x="245" y="929"/>
                  </a:cubicBezTo>
                  <a:cubicBezTo>
                    <a:pt x="244" y="934"/>
                    <a:pt x="244" y="938"/>
                    <a:pt x="244" y="942"/>
                  </a:cubicBezTo>
                  <a:cubicBezTo>
                    <a:pt x="244" y="947"/>
                    <a:pt x="241" y="954"/>
                    <a:pt x="241" y="955"/>
                  </a:cubicBezTo>
                  <a:cubicBezTo>
                    <a:pt x="242" y="956"/>
                    <a:pt x="238" y="971"/>
                    <a:pt x="236" y="974"/>
                  </a:cubicBezTo>
                  <a:cubicBezTo>
                    <a:pt x="235" y="978"/>
                    <a:pt x="234" y="987"/>
                    <a:pt x="232" y="991"/>
                  </a:cubicBezTo>
                  <a:cubicBezTo>
                    <a:pt x="230" y="995"/>
                    <a:pt x="226" y="1006"/>
                    <a:pt x="226" y="1008"/>
                  </a:cubicBezTo>
                  <a:cubicBezTo>
                    <a:pt x="226" y="1009"/>
                    <a:pt x="222" y="1017"/>
                    <a:pt x="222" y="1019"/>
                  </a:cubicBezTo>
                  <a:cubicBezTo>
                    <a:pt x="222" y="1022"/>
                    <a:pt x="218" y="1029"/>
                    <a:pt x="218" y="1029"/>
                  </a:cubicBezTo>
                  <a:cubicBezTo>
                    <a:pt x="218" y="1034"/>
                    <a:pt x="218" y="1034"/>
                    <a:pt x="218" y="1034"/>
                  </a:cubicBezTo>
                  <a:cubicBezTo>
                    <a:pt x="218" y="1034"/>
                    <a:pt x="213" y="1036"/>
                    <a:pt x="211" y="1037"/>
                  </a:cubicBezTo>
                  <a:cubicBezTo>
                    <a:pt x="210" y="1038"/>
                    <a:pt x="215" y="1043"/>
                    <a:pt x="215" y="1043"/>
                  </a:cubicBezTo>
                  <a:cubicBezTo>
                    <a:pt x="215" y="1043"/>
                    <a:pt x="215" y="1047"/>
                    <a:pt x="218" y="1047"/>
                  </a:cubicBezTo>
                  <a:cubicBezTo>
                    <a:pt x="218" y="1047"/>
                    <a:pt x="216" y="1055"/>
                    <a:pt x="216" y="1057"/>
                  </a:cubicBezTo>
                  <a:cubicBezTo>
                    <a:pt x="216" y="1058"/>
                    <a:pt x="212" y="1060"/>
                    <a:pt x="212" y="1060"/>
                  </a:cubicBezTo>
                  <a:cubicBezTo>
                    <a:pt x="212" y="1071"/>
                    <a:pt x="212" y="1071"/>
                    <a:pt x="212" y="1071"/>
                  </a:cubicBezTo>
                  <a:cubicBezTo>
                    <a:pt x="212" y="1071"/>
                    <a:pt x="217" y="1085"/>
                    <a:pt x="217" y="1086"/>
                  </a:cubicBezTo>
                  <a:cubicBezTo>
                    <a:pt x="217" y="1088"/>
                    <a:pt x="219" y="1093"/>
                    <a:pt x="219" y="1095"/>
                  </a:cubicBezTo>
                  <a:cubicBezTo>
                    <a:pt x="218" y="1097"/>
                    <a:pt x="217" y="1103"/>
                    <a:pt x="213" y="1106"/>
                  </a:cubicBezTo>
                  <a:cubicBezTo>
                    <a:pt x="208" y="1108"/>
                    <a:pt x="201" y="1115"/>
                    <a:pt x="201" y="1115"/>
                  </a:cubicBezTo>
                  <a:cubicBezTo>
                    <a:pt x="201" y="1115"/>
                    <a:pt x="192" y="1123"/>
                    <a:pt x="188" y="1123"/>
                  </a:cubicBezTo>
                  <a:cubicBezTo>
                    <a:pt x="183" y="1123"/>
                    <a:pt x="174" y="1123"/>
                    <a:pt x="174" y="1123"/>
                  </a:cubicBezTo>
                  <a:cubicBezTo>
                    <a:pt x="174" y="1123"/>
                    <a:pt x="166" y="1121"/>
                    <a:pt x="161" y="1119"/>
                  </a:cubicBezTo>
                  <a:cubicBezTo>
                    <a:pt x="156" y="1117"/>
                    <a:pt x="153" y="1104"/>
                    <a:pt x="153" y="1101"/>
                  </a:cubicBezTo>
                  <a:cubicBezTo>
                    <a:pt x="153" y="1097"/>
                    <a:pt x="156" y="1095"/>
                    <a:pt x="156" y="1095"/>
                  </a:cubicBezTo>
                  <a:cubicBezTo>
                    <a:pt x="156" y="1095"/>
                    <a:pt x="156" y="1086"/>
                    <a:pt x="161" y="1076"/>
                  </a:cubicBezTo>
                  <a:cubicBezTo>
                    <a:pt x="167" y="1066"/>
                    <a:pt x="168" y="1049"/>
                    <a:pt x="167" y="1047"/>
                  </a:cubicBezTo>
                  <a:cubicBezTo>
                    <a:pt x="166" y="1046"/>
                    <a:pt x="169" y="1035"/>
                    <a:pt x="169" y="1035"/>
                  </a:cubicBezTo>
                  <a:cubicBezTo>
                    <a:pt x="169" y="1035"/>
                    <a:pt x="149" y="1048"/>
                    <a:pt x="148" y="1048"/>
                  </a:cubicBezTo>
                  <a:cubicBezTo>
                    <a:pt x="147" y="1048"/>
                    <a:pt x="142" y="1049"/>
                    <a:pt x="142" y="1049"/>
                  </a:cubicBezTo>
                  <a:cubicBezTo>
                    <a:pt x="142" y="1049"/>
                    <a:pt x="140" y="1047"/>
                    <a:pt x="139" y="1046"/>
                  </a:cubicBezTo>
                  <a:cubicBezTo>
                    <a:pt x="138" y="1046"/>
                    <a:pt x="134" y="1048"/>
                    <a:pt x="134" y="1049"/>
                  </a:cubicBezTo>
                  <a:cubicBezTo>
                    <a:pt x="133" y="1050"/>
                    <a:pt x="129" y="1055"/>
                    <a:pt x="129" y="1055"/>
                  </a:cubicBezTo>
                  <a:cubicBezTo>
                    <a:pt x="129" y="1055"/>
                    <a:pt x="123" y="1061"/>
                    <a:pt x="123" y="1064"/>
                  </a:cubicBezTo>
                  <a:cubicBezTo>
                    <a:pt x="123" y="1066"/>
                    <a:pt x="119" y="1074"/>
                    <a:pt x="119" y="1074"/>
                  </a:cubicBezTo>
                  <a:cubicBezTo>
                    <a:pt x="119" y="1074"/>
                    <a:pt x="115" y="1082"/>
                    <a:pt x="111" y="1082"/>
                  </a:cubicBezTo>
                  <a:cubicBezTo>
                    <a:pt x="108" y="1082"/>
                    <a:pt x="93" y="1088"/>
                    <a:pt x="93" y="1088"/>
                  </a:cubicBezTo>
                  <a:cubicBezTo>
                    <a:pt x="76" y="1091"/>
                    <a:pt x="76" y="1091"/>
                    <a:pt x="76" y="1091"/>
                  </a:cubicBezTo>
                  <a:cubicBezTo>
                    <a:pt x="61" y="1093"/>
                    <a:pt x="61" y="1093"/>
                    <a:pt x="61" y="1093"/>
                  </a:cubicBezTo>
                  <a:cubicBezTo>
                    <a:pt x="50" y="1093"/>
                    <a:pt x="50" y="1093"/>
                    <a:pt x="50" y="1093"/>
                  </a:cubicBezTo>
                  <a:cubicBezTo>
                    <a:pt x="50" y="1093"/>
                    <a:pt x="44" y="1091"/>
                    <a:pt x="43" y="1091"/>
                  </a:cubicBezTo>
                  <a:cubicBezTo>
                    <a:pt x="41" y="1090"/>
                    <a:pt x="41" y="1085"/>
                    <a:pt x="41" y="1085"/>
                  </a:cubicBezTo>
                  <a:cubicBezTo>
                    <a:pt x="43" y="1082"/>
                    <a:pt x="43" y="1082"/>
                    <a:pt x="43" y="1082"/>
                  </a:cubicBezTo>
                  <a:cubicBezTo>
                    <a:pt x="43" y="1082"/>
                    <a:pt x="45" y="1075"/>
                    <a:pt x="47" y="1075"/>
                  </a:cubicBezTo>
                  <a:cubicBezTo>
                    <a:pt x="49" y="1075"/>
                    <a:pt x="56" y="1063"/>
                    <a:pt x="64" y="1062"/>
                  </a:cubicBezTo>
                  <a:cubicBezTo>
                    <a:pt x="64" y="1062"/>
                    <a:pt x="72" y="1056"/>
                    <a:pt x="73" y="1056"/>
                  </a:cubicBezTo>
                  <a:cubicBezTo>
                    <a:pt x="74" y="1056"/>
                    <a:pt x="81" y="1049"/>
                    <a:pt x="81" y="1049"/>
                  </a:cubicBezTo>
                  <a:cubicBezTo>
                    <a:pt x="81" y="1049"/>
                    <a:pt x="90" y="1033"/>
                    <a:pt x="90" y="1029"/>
                  </a:cubicBezTo>
                  <a:cubicBezTo>
                    <a:pt x="89" y="1025"/>
                    <a:pt x="89" y="1025"/>
                    <a:pt x="89" y="1025"/>
                  </a:cubicBezTo>
                  <a:cubicBezTo>
                    <a:pt x="92" y="1018"/>
                    <a:pt x="92" y="1018"/>
                    <a:pt x="92" y="1018"/>
                  </a:cubicBezTo>
                  <a:cubicBezTo>
                    <a:pt x="76" y="911"/>
                    <a:pt x="76" y="911"/>
                    <a:pt x="76" y="911"/>
                  </a:cubicBezTo>
                  <a:cubicBezTo>
                    <a:pt x="76" y="911"/>
                    <a:pt x="65" y="879"/>
                    <a:pt x="67" y="878"/>
                  </a:cubicBezTo>
                  <a:cubicBezTo>
                    <a:pt x="68" y="876"/>
                    <a:pt x="61" y="864"/>
                    <a:pt x="62" y="863"/>
                  </a:cubicBezTo>
                  <a:cubicBezTo>
                    <a:pt x="63" y="863"/>
                    <a:pt x="55" y="832"/>
                    <a:pt x="58" y="832"/>
                  </a:cubicBezTo>
                  <a:cubicBezTo>
                    <a:pt x="61" y="832"/>
                    <a:pt x="53" y="825"/>
                    <a:pt x="54" y="818"/>
                  </a:cubicBezTo>
                  <a:cubicBezTo>
                    <a:pt x="55" y="810"/>
                    <a:pt x="55" y="804"/>
                    <a:pt x="55" y="804"/>
                  </a:cubicBezTo>
                  <a:cubicBezTo>
                    <a:pt x="52" y="798"/>
                    <a:pt x="52" y="798"/>
                    <a:pt x="52" y="798"/>
                  </a:cubicBezTo>
                  <a:cubicBezTo>
                    <a:pt x="52" y="798"/>
                    <a:pt x="48" y="789"/>
                    <a:pt x="52" y="789"/>
                  </a:cubicBezTo>
                  <a:cubicBezTo>
                    <a:pt x="51" y="783"/>
                    <a:pt x="51" y="783"/>
                    <a:pt x="51" y="783"/>
                  </a:cubicBezTo>
                  <a:cubicBezTo>
                    <a:pt x="51" y="783"/>
                    <a:pt x="46" y="752"/>
                    <a:pt x="48" y="752"/>
                  </a:cubicBezTo>
                  <a:cubicBezTo>
                    <a:pt x="50" y="751"/>
                    <a:pt x="48" y="741"/>
                    <a:pt x="48" y="741"/>
                  </a:cubicBezTo>
                  <a:cubicBezTo>
                    <a:pt x="48" y="741"/>
                    <a:pt x="47" y="719"/>
                    <a:pt x="47" y="717"/>
                  </a:cubicBezTo>
                  <a:cubicBezTo>
                    <a:pt x="46" y="716"/>
                    <a:pt x="46" y="697"/>
                    <a:pt x="46" y="696"/>
                  </a:cubicBezTo>
                  <a:cubicBezTo>
                    <a:pt x="46" y="695"/>
                    <a:pt x="47" y="683"/>
                    <a:pt x="46" y="682"/>
                  </a:cubicBezTo>
                  <a:cubicBezTo>
                    <a:pt x="46" y="680"/>
                    <a:pt x="43" y="664"/>
                    <a:pt x="45" y="661"/>
                  </a:cubicBezTo>
                  <a:cubicBezTo>
                    <a:pt x="45" y="661"/>
                    <a:pt x="43" y="632"/>
                    <a:pt x="44" y="630"/>
                  </a:cubicBezTo>
                  <a:cubicBezTo>
                    <a:pt x="44" y="628"/>
                    <a:pt x="44" y="618"/>
                    <a:pt x="44" y="614"/>
                  </a:cubicBezTo>
                  <a:cubicBezTo>
                    <a:pt x="43" y="611"/>
                    <a:pt x="39" y="599"/>
                    <a:pt x="44" y="591"/>
                  </a:cubicBezTo>
                  <a:cubicBezTo>
                    <a:pt x="44" y="591"/>
                    <a:pt x="42" y="584"/>
                    <a:pt x="41" y="582"/>
                  </a:cubicBezTo>
                  <a:cubicBezTo>
                    <a:pt x="40" y="579"/>
                    <a:pt x="41" y="574"/>
                    <a:pt x="41" y="574"/>
                  </a:cubicBezTo>
                  <a:cubicBezTo>
                    <a:pt x="38" y="560"/>
                    <a:pt x="38" y="560"/>
                    <a:pt x="38" y="560"/>
                  </a:cubicBezTo>
                  <a:cubicBezTo>
                    <a:pt x="38" y="560"/>
                    <a:pt x="33" y="557"/>
                    <a:pt x="34" y="557"/>
                  </a:cubicBezTo>
                  <a:cubicBezTo>
                    <a:pt x="35" y="556"/>
                    <a:pt x="34" y="545"/>
                    <a:pt x="34" y="545"/>
                  </a:cubicBezTo>
                  <a:cubicBezTo>
                    <a:pt x="34" y="545"/>
                    <a:pt x="29" y="541"/>
                    <a:pt x="28" y="541"/>
                  </a:cubicBezTo>
                  <a:cubicBezTo>
                    <a:pt x="27" y="541"/>
                    <a:pt x="24" y="542"/>
                    <a:pt x="24" y="542"/>
                  </a:cubicBezTo>
                  <a:cubicBezTo>
                    <a:pt x="24" y="526"/>
                    <a:pt x="24" y="526"/>
                    <a:pt x="24" y="526"/>
                  </a:cubicBezTo>
                  <a:cubicBezTo>
                    <a:pt x="21" y="515"/>
                    <a:pt x="21" y="515"/>
                    <a:pt x="21" y="515"/>
                  </a:cubicBezTo>
                  <a:cubicBezTo>
                    <a:pt x="23" y="512"/>
                    <a:pt x="23" y="512"/>
                    <a:pt x="23" y="512"/>
                  </a:cubicBezTo>
                  <a:cubicBezTo>
                    <a:pt x="21" y="510"/>
                    <a:pt x="21" y="510"/>
                    <a:pt x="21" y="510"/>
                  </a:cubicBezTo>
                  <a:cubicBezTo>
                    <a:pt x="21" y="510"/>
                    <a:pt x="22" y="507"/>
                    <a:pt x="21" y="506"/>
                  </a:cubicBezTo>
                  <a:cubicBezTo>
                    <a:pt x="21" y="505"/>
                    <a:pt x="14" y="484"/>
                    <a:pt x="14" y="484"/>
                  </a:cubicBezTo>
                  <a:cubicBezTo>
                    <a:pt x="14" y="484"/>
                    <a:pt x="6" y="465"/>
                    <a:pt x="8" y="460"/>
                  </a:cubicBezTo>
                  <a:cubicBezTo>
                    <a:pt x="10" y="456"/>
                    <a:pt x="6" y="447"/>
                    <a:pt x="6" y="447"/>
                  </a:cubicBezTo>
                  <a:cubicBezTo>
                    <a:pt x="6" y="447"/>
                    <a:pt x="3" y="416"/>
                    <a:pt x="6" y="415"/>
                  </a:cubicBezTo>
                  <a:cubicBezTo>
                    <a:pt x="9" y="414"/>
                    <a:pt x="5" y="407"/>
                    <a:pt x="5" y="407"/>
                  </a:cubicBezTo>
                  <a:cubicBezTo>
                    <a:pt x="5" y="407"/>
                    <a:pt x="4" y="401"/>
                    <a:pt x="5" y="401"/>
                  </a:cubicBezTo>
                  <a:cubicBezTo>
                    <a:pt x="6" y="400"/>
                    <a:pt x="0" y="393"/>
                    <a:pt x="1" y="387"/>
                  </a:cubicBezTo>
                  <a:cubicBezTo>
                    <a:pt x="1" y="382"/>
                    <a:pt x="5" y="383"/>
                    <a:pt x="5" y="383"/>
                  </a:cubicBezTo>
                  <a:cubicBezTo>
                    <a:pt x="5" y="383"/>
                    <a:pt x="20" y="301"/>
                    <a:pt x="22" y="301"/>
                  </a:cubicBezTo>
                  <a:cubicBezTo>
                    <a:pt x="24" y="300"/>
                    <a:pt x="34" y="235"/>
                    <a:pt x="37" y="234"/>
                  </a:cubicBezTo>
                  <a:cubicBezTo>
                    <a:pt x="37" y="234"/>
                    <a:pt x="47" y="205"/>
                    <a:pt x="49" y="205"/>
                  </a:cubicBezTo>
                  <a:cubicBezTo>
                    <a:pt x="50" y="205"/>
                    <a:pt x="51" y="195"/>
                    <a:pt x="54" y="195"/>
                  </a:cubicBezTo>
                  <a:cubicBezTo>
                    <a:pt x="57" y="196"/>
                    <a:pt x="70" y="189"/>
                    <a:pt x="74" y="189"/>
                  </a:cubicBezTo>
                  <a:cubicBezTo>
                    <a:pt x="77" y="189"/>
                    <a:pt x="95" y="182"/>
                    <a:pt x="98" y="181"/>
                  </a:cubicBezTo>
                  <a:cubicBezTo>
                    <a:pt x="101" y="179"/>
                    <a:pt x="125" y="171"/>
                    <a:pt x="127" y="171"/>
                  </a:cubicBezTo>
                  <a:cubicBezTo>
                    <a:pt x="129" y="171"/>
                    <a:pt x="131" y="171"/>
                    <a:pt x="131" y="171"/>
                  </a:cubicBezTo>
                  <a:cubicBezTo>
                    <a:pt x="145" y="158"/>
                    <a:pt x="145" y="158"/>
                    <a:pt x="145" y="158"/>
                  </a:cubicBezTo>
                  <a:cubicBezTo>
                    <a:pt x="149" y="150"/>
                    <a:pt x="149" y="150"/>
                    <a:pt x="149" y="150"/>
                  </a:cubicBezTo>
                  <a:cubicBezTo>
                    <a:pt x="149" y="140"/>
                    <a:pt x="149" y="140"/>
                    <a:pt x="149" y="140"/>
                  </a:cubicBezTo>
                  <a:cubicBezTo>
                    <a:pt x="149" y="140"/>
                    <a:pt x="143" y="132"/>
                    <a:pt x="143" y="131"/>
                  </a:cubicBezTo>
                  <a:cubicBezTo>
                    <a:pt x="143" y="129"/>
                    <a:pt x="141" y="120"/>
                    <a:pt x="141" y="116"/>
                  </a:cubicBezTo>
                  <a:cubicBezTo>
                    <a:pt x="141" y="112"/>
                    <a:pt x="137" y="112"/>
                    <a:pt x="137" y="112"/>
                  </a:cubicBezTo>
                  <a:cubicBezTo>
                    <a:pt x="137" y="112"/>
                    <a:pt x="134" y="108"/>
                    <a:pt x="134" y="105"/>
                  </a:cubicBezTo>
                  <a:cubicBezTo>
                    <a:pt x="134" y="102"/>
                    <a:pt x="133" y="96"/>
                    <a:pt x="132" y="94"/>
                  </a:cubicBezTo>
                  <a:cubicBezTo>
                    <a:pt x="132" y="93"/>
                    <a:pt x="130" y="90"/>
                    <a:pt x="130" y="90"/>
                  </a:cubicBezTo>
                  <a:cubicBezTo>
                    <a:pt x="130" y="90"/>
                    <a:pt x="129" y="82"/>
                    <a:pt x="131" y="81"/>
                  </a:cubicBezTo>
                  <a:cubicBezTo>
                    <a:pt x="132" y="80"/>
                    <a:pt x="133" y="77"/>
                    <a:pt x="136" y="79"/>
                  </a:cubicBezTo>
                  <a:lnTo>
                    <a:pt x="135" y="7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3000">
                  <a:schemeClr val="accent4"/>
                </a:gs>
                <a:gs pos="66000">
                  <a:schemeClr val="accent3"/>
                </a:gs>
                <a:gs pos="100000">
                  <a:schemeClr val="accent2"/>
                </a:gs>
              </a:gsLst>
              <a:lin ang="18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3C4C5D6A-359B-4FF8-9464-25706D19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02235" y="5575537"/>
              <a:ext cx="331514" cy="1775200"/>
            </a:xfrm>
            <a:custGeom>
              <a:avLst/>
              <a:gdLst>
                <a:gd name="T0" fmla="*/ 43 w 65"/>
                <a:gd name="T1" fmla="*/ 11 h 350"/>
                <a:gd name="T2" fmla="*/ 50 w 65"/>
                <a:gd name="T3" fmla="*/ 33 h 350"/>
                <a:gd name="T4" fmla="*/ 53 w 65"/>
                <a:gd name="T5" fmla="*/ 53 h 350"/>
                <a:gd name="T6" fmla="*/ 53 w 65"/>
                <a:gd name="T7" fmla="*/ 66 h 350"/>
                <a:gd name="T8" fmla="*/ 55 w 65"/>
                <a:gd name="T9" fmla="*/ 80 h 350"/>
                <a:gd name="T10" fmla="*/ 56 w 65"/>
                <a:gd name="T11" fmla="*/ 91 h 350"/>
                <a:gd name="T12" fmla="*/ 58 w 65"/>
                <a:gd name="T13" fmla="*/ 103 h 350"/>
                <a:gd name="T14" fmla="*/ 64 w 65"/>
                <a:gd name="T15" fmla="*/ 134 h 350"/>
                <a:gd name="T16" fmla="*/ 65 w 65"/>
                <a:gd name="T17" fmla="*/ 142 h 350"/>
                <a:gd name="T18" fmla="*/ 63 w 65"/>
                <a:gd name="T19" fmla="*/ 166 h 350"/>
                <a:gd name="T20" fmla="*/ 62 w 65"/>
                <a:gd name="T21" fmla="*/ 184 h 350"/>
                <a:gd name="T22" fmla="*/ 60 w 65"/>
                <a:gd name="T23" fmla="*/ 200 h 350"/>
                <a:gd name="T24" fmla="*/ 59 w 65"/>
                <a:gd name="T25" fmla="*/ 218 h 350"/>
                <a:gd name="T26" fmla="*/ 57 w 65"/>
                <a:gd name="T27" fmla="*/ 239 h 350"/>
                <a:gd name="T28" fmla="*/ 56 w 65"/>
                <a:gd name="T29" fmla="*/ 261 h 350"/>
                <a:gd name="T30" fmla="*/ 56 w 65"/>
                <a:gd name="T31" fmla="*/ 275 h 350"/>
                <a:gd name="T32" fmla="*/ 53 w 65"/>
                <a:gd name="T33" fmla="*/ 294 h 350"/>
                <a:gd name="T34" fmla="*/ 50 w 65"/>
                <a:gd name="T35" fmla="*/ 314 h 350"/>
                <a:gd name="T36" fmla="*/ 48 w 65"/>
                <a:gd name="T37" fmla="*/ 331 h 350"/>
                <a:gd name="T38" fmla="*/ 46 w 65"/>
                <a:gd name="T39" fmla="*/ 339 h 350"/>
                <a:gd name="T40" fmla="*/ 45 w 65"/>
                <a:gd name="T41" fmla="*/ 345 h 350"/>
                <a:gd name="T42" fmla="*/ 43 w 65"/>
                <a:gd name="T43" fmla="*/ 349 h 350"/>
                <a:gd name="T44" fmla="*/ 39 w 65"/>
                <a:gd name="T45" fmla="*/ 338 h 350"/>
                <a:gd name="T46" fmla="*/ 32 w 65"/>
                <a:gd name="T47" fmla="*/ 329 h 350"/>
                <a:gd name="T48" fmla="*/ 29 w 65"/>
                <a:gd name="T49" fmla="*/ 312 h 350"/>
                <a:gd name="T50" fmla="*/ 27 w 65"/>
                <a:gd name="T51" fmla="*/ 302 h 350"/>
                <a:gd name="T52" fmla="*/ 20 w 65"/>
                <a:gd name="T53" fmla="*/ 271 h 350"/>
                <a:gd name="T54" fmla="*/ 17 w 65"/>
                <a:gd name="T55" fmla="*/ 244 h 350"/>
                <a:gd name="T56" fmla="*/ 12 w 65"/>
                <a:gd name="T57" fmla="*/ 197 h 350"/>
                <a:gd name="T58" fmla="*/ 10 w 65"/>
                <a:gd name="T59" fmla="*/ 184 h 350"/>
                <a:gd name="T60" fmla="*/ 6 w 65"/>
                <a:gd name="T61" fmla="*/ 160 h 350"/>
                <a:gd name="T62" fmla="*/ 5 w 65"/>
                <a:gd name="T63" fmla="*/ 142 h 350"/>
                <a:gd name="T64" fmla="*/ 2 w 65"/>
                <a:gd name="T65" fmla="*/ 120 h 350"/>
                <a:gd name="T66" fmla="*/ 6 w 65"/>
                <a:gd name="T67" fmla="*/ 98 h 350"/>
                <a:gd name="T68" fmla="*/ 17 w 65"/>
                <a:gd name="T69" fmla="*/ 52 h 350"/>
                <a:gd name="T70" fmla="*/ 32 w 65"/>
                <a:gd name="T71" fmla="*/ 11 h 350"/>
                <a:gd name="T72" fmla="*/ 33 w 65"/>
                <a:gd name="T73" fmla="*/ 1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350">
                  <a:moveTo>
                    <a:pt x="35" y="1"/>
                  </a:moveTo>
                  <a:cubicBezTo>
                    <a:pt x="35" y="1"/>
                    <a:pt x="42" y="7"/>
                    <a:pt x="43" y="11"/>
                  </a:cubicBezTo>
                  <a:cubicBezTo>
                    <a:pt x="43" y="16"/>
                    <a:pt x="47" y="25"/>
                    <a:pt x="47" y="25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33"/>
                    <a:pt x="51" y="49"/>
                    <a:pt x="52" y="50"/>
                  </a:cubicBezTo>
                  <a:cubicBezTo>
                    <a:pt x="52" y="50"/>
                    <a:pt x="53" y="53"/>
                    <a:pt x="53" y="53"/>
                  </a:cubicBezTo>
                  <a:cubicBezTo>
                    <a:pt x="53" y="54"/>
                    <a:pt x="53" y="56"/>
                    <a:pt x="53" y="57"/>
                  </a:cubicBezTo>
                  <a:cubicBezTo>
                    <a:pt x="53" y="58"/>
                    <a:pt x="53" y="66"/>
                    <a:pt x="53" y="66"/>
                  </a:cubicBezTo>
                  <a:cubicBezTo>
                    <a:pt x="54" y="67"/>
                    <a:pt x="54" y="74"/>
                    <a:pt x="54" y="74"/>
                  </a:cubicBezTo>
                  <a:cubicBezTo>
                    <a:pt x="54" y="74"/>
                    <a:pt x="55" y="80"/>
                    <a:pt x="55" y="80"/>
                  </a:cubicBezTo>
                  <a:cubicBezTo>
                    <a:pt x="55" y="80"/>
                    <a:pt x="56" y="82"/>
                    <a:pt x="56" y="83"/>
                  </a:cubicBezTo>
                  <a:cubicBezTo>
                    <a:pt x="56" y="83"/>
                    <a:pt x="55" y="90"/>
                    <a:pt x="56" y="91"/>
                  </a:cubicBezTo>
                  <a:cubicBezTo>
                    <a:pt x="56" y="91"/>
                    <a:pt x="56" y="97"/>
                    <a:pt x="57" y="97"/>
                  </a:cubicBezTo>
                  <a:cubicBezTo>
                    <a:pt x="57" y="97"/>
                    <a:pt x="57" y="102"/>
                    <a:pt x="58" y="103"/>
                  </a:cubicBezTo>
                  <a:cubicBezTo>
                    <a:pt x="59" y="105"/>
                    <a:pt x="58" y="117"/>
                    <a:pt x="58" y="118"/>
                  </a:cubicBezTo>
                  <a:cubicBezTo>
                    <a:pt x="59" y="120"/>
                    <a:pt x="61" y="131"/>
                    <a:pt x="64" y="134"/>
                  </a:cubicBezTo>
                  <a:cubicBezTo>
                    <a:pt x="64" y="134"/>
                    <a:pt x="65" y="140"/>
                    <a:pt x="65" y="142"/>
                  </a:cubicBezTo>
                  <a:cubicBezTo>
                    <a:pt x="64" y="144"/>
                    <a:pt x="65" y="142"/>
                    <a:pt x="65" y="142"/>
                  </a:cubicBezTo>
                  <a:cubicBezTo>
                    <a:pt x="65" y="142"/>
                    <a:pt x="62" y="152"/>
                    <a:pt x="62" y="156"/>
                  </a:cubicBezTo>
                  <a:cubicBezTo>
                    <a:pt x="63" y="159"/>
                    <a:pt x="63" y="165"/>
                    <a:pt x="63" y="166"/>
                  </a:cubicBezTo>
                  <a:cubicBezTo>
                    <a:pt x="63" y="167"/>
                    <a:pt x="63" y="173"/>
                    <a:pt x="63" y="174"/>
                  </a:cubicBezTo>
                  <a:cubicBezTo>
                    <a:pt x="63" y="175"/>
                    <a:pt x="63" y="182"/>
                    <a:pt x="62" y="184"/>
                  </a:cubicBezTo>
                  <a:cubicBezTo>
                    <a:pt x="61" y="186"/>
                    <a:pt x="61" y="191"/>
                    <a:pt x="61" y="193"/>
                  </a:cubicBezTo>
                  <a:cubicBezTo>
                    <a:pt x="61" y="195"/>
                    <a:pt x="60" y="195"/>
                    <a:pt x="60" y="200"/>
                  </a:cubicBezTo>
                  <a:cubicBezTo>
                    <a:pt x="60" y="205"/>
                    <a:pt x="60" y="209"/>
                    <a:pt x="60" y="210"/>
                  </a:cubicBezTo>
                  <a:cubicBezTo>
                    <a:pt x="60" y="211"/>
                    <a:pt x="59" y="215"/>
                    <a:pt x="59" y="218"/>
                  </a:cubicBezTo>
                  <a:cubicBezTo>
                    <a:pt x="59" y="221"/>
                    <a:pt x="59" y="226"/>
                    <a:pt x="59" y="227"/>
                  </a:cubicBezTo>
                  <a:cubicBezTo>
                    <a:pt x="59" y="229"/>
                    <a:pt x="57" y="232"/>
                    <a:pt x="57" y="239"/>
                  </a:cubicBezTo>
                  <a:cubicBezTo>
                    <a:pt x="56" y="245"/>
                    <a:pt x="56" y="251"/>
                    <a:pt x="56" y="252"/>
                  </a:cubicBezTo>
                  <a:cubicBezTo>
                    <a:pt x="56" y="252"/>
                    <a:pt x="56" y="261"/>
                    <a:pt x="56" y="261"/>
                  </a:cubicBezTo>
                  <a:cubicBezTo>
                    <a:pt x="56" y="269"/>
                    <a:pt x="56" y="269"/>
                    <a:pt x="56" y="269"/>
                  </a:cubicBezTo>
                  <a:cubicBezTo>
                    <a:pt x="56" y="269"/>
                    <a:pt x="56" y="274"/>
                    <a:pt x="56" y="275"/>
                  </a:cubicBezTo>
                  <a:cubicBezTo>
                    <a:pt x="56" y="276"/>
                    <a:pt x="53" y="284"/>
                    <a:pt x="54" y="288"/>
                  </a:cubicBezTo>
                  <a:cubicBezTo>
                    <a:pt x="54" y="291"/>
                    <a:pt x="53" y="294"/>
                    <a:pt x="53" y="294"/>
                  </a:cubicBezTo>
                  <a:cubicBezTo>
                    <a:pt x="53" y="294"/>
                    <a:pt x="51" y="298"/>
                    <a:pt x="51" y="301"/>
                  </a:cubicBezTo>
                  <a:cubicBezTo>
                    <a:pt x="51" y="304"/>
                    <a:pt x="50" y="314"/>
                    <a:pt x="50" y="314"/>
                  </a:cubicBezTo>
                  <a:cubicBezTo>
                    <a:pt x="50" y="315"/>
                    <a:pt x="48" y="322"/>
                    <a:pt x="49" y="324"/>
                  </a:cubicBezTo>
                  <a:cubicBezTo>
                    <a:pt x="49" y="325"/>
                    <a:pt x="48" y="330"/>
                    <a:pt x="48" y="331"/>
                  </a:cubicBezTo>
                  <a:cubicBezTo>
                    <a:pt x="48" y="332"/>
                    <a:pt x="48" y="335"/>
                    <a:pt x="48" y="335"/>
                  </a:cubicBezTo>
                  <a:cubicBezTo>
                    <a:pt x="48" y="335"/>
                    <a:pt x="46" y="338"/>
                    <a:pt x="46" y="339"/>
                  </a:cubicBezTo>
                  <a:cubicBezTo>
                    <a:pt x="46" y="339"/>
                    <a:pt x="46" y="340"/>
                    <a:pt x="46" y="341"/>
                  </a:cubicBezTo>
                  <a:cubicBezTo>
                    <a:pt x="45" y="342"/>
                    <a:pt x="45" y="344"/>
                    <a:pt x="45" y="345"/>
                  </a:cubicBezTo>
                  <a:cubicBezTo>
                    <a:pt x="45" y="345"/>
                    <a:pt x="44" y="348"/>
                    <a:pt x="44" y="349"/>
                  </a:cubicBezTo>
                  <a:cubicBezTo>
                    <a:pt x="44" y="350"/>
                    <a:pt x="44" y="350"/>
                    <a:pt x="43" y="349"/>
                  </a:cubicBezTo>
                  <a:cubicBezTo>
                    <a:pt x="43" y="347"/>
                    <a:pt x="41" y="342"/>
                    <a:pt x="40" y="341"/>
                  </a:cubicBezTo>
                  <a:cubicBezTo>
                    <a:pt x="40" y="341"/>
                    <a:pt x="40" y="340"/>
                    <a:pt x="39" y="338"/>
                  </a:cubicBezTo>
                  <a:cubicBezTo>
                    <a:pt x="38" y="337"/>
                    <a:pt x="34" y="332"/>
                    <a:pt x="34" y="332"/>
                  </a:cubicBezTo>
                  <a:cubicBezTo>
                    <a:pt x="33" y="332"/>
                    <a:pt x="32" y="329"/>
                    <a:pt x="32" y="329"/>
                  </a:cubicBezTo>
                  <a:cubicBezTo>
                    <a:pt x="32" y="329"/>
                    <a:pt x="30" y="320"/>
                    <a:pt x="31" y="319"/>
                  </a:cubicBezTo>
                  <a:cubicBezTo>
                    <a:pt x="31" y="318"/>
                    <a:pt x="29" y="312"/>
                    <a:pt x="29" y="312"/>
                  </a:cubicBezTo>
                  <a:cubicBezTo>
                    <a:pt x="28" y="307"/>
                    <a:pt x="28" y="307"/>
                    <a:pt x="28" y="307"/>
                  </a:cubicBezTo>
                  <a:cubicBezTo>
                    <a:pt x="27" y="302"/>
                    <a:pt x="27" y="302"/>
                    <a:pt x="27" y="302"/>
                  </a:cubicBezTo>
                  <a:cubicBezTo>
                    <a:pt x="27" y="302"/>
                    <a:pt x="22" y="277"/>
                    <a:pt x="21" y="276"/>
                  </a:cubicBezTo>
                  <a:cubicBezTo>
                    <a:pt x="20" y="275"/>
                    <a:pt x="20" y="271"/>
                    <a:pt x="20" y="271"/>
                  </a:cubicBezTo>
                  <a:cubicBezTo>
                    <a:pt x="20" y="271"/>
                    <a:pt x="17" y="252"/>
                    <a:pt x="17" y="252"/>
                  </a:cubicBezTo>
                  <a:cubicBezTo>
                    <a:pt x="16" y="252"/>
                    <a:pt x="17" y="244"/>
                    <a:pt x="17" y="244"/>
                  </a:cubicBezTo>
                  <a:cubicBezTo>
                    <a:pt x="17" y="244"/>
                    <a:pt x="17" y="220"/>
                    <a:pt x="16" y="218"/>
                  </a:cubicBezTo>
                  <a:cubicBezTo>
                    <a:pt x="16" y="216"/>
                    <a:pt x="13" y="197"/>
                    <a:pt x="12" y="197"/>
                  </a:cubicBezTo>
                  <a:cubicBezTo>
                    <a:pt x="12" y="196"/>
                    <a:pt x="11" y="191"/>
                    <a:pt x="10" y="191"/>
                  </a:cubicBezTo>
                  <a:cubicBezTo>
                    <a:pt x="10" y="191"/>
                    <a:pt x="9" y="185"/>
                    <a:pt x="10" y="184"/>
                  </a:cubicBezTo>
                  <a:cubicBezTo>
                    <a:pt x="11" y="183"/>
                    <a:pt x="9" y="177"/>
                    <a:pt x="8" y="174"/>
                  </a:cubicBezTo>
                  <a:cubicBezTo>
                    <a:pt x="8" y="172"/>
                    <a:pt x="5" y="162"/>
                    <a:pt x="6" y="160"/>
                  </a:cubicBezTo>
                  <a:cubicBezTo>
                    <a:pt x="6" y="160"/>
                    <a:pt x="5" y="152"/>
                    <a:pt x="6" y="150"/>
                  </a:cubicBezTo>
                  <a:cubicBezTo>
                    <a:pt x="6" y="150"/>
                    <a:pt x="6" y="144"/>
                    <a:pt x="5" y="142"/>
                  </a:cubicBezTo>
                  <a:cubicBezTo>
                    <a:pt x="3" y="141"/>
                    <a:pt x="1" y="133"/>
                    <a:pt x="2" y="132"/>
                  </a:cubicBezTo>
                  <a:cubicBezTo>
                    <a:pt x="2" y="131"/>
                    <a:pt x="0" y="124"/>
                    <a:pt x="2" y="120"/>
                  </a:cubicBezTo>
                  <a:cubicBezTo>
                    <a:pt x="3" y="117"/>
                    <a:pt x="4" y="109"/>
                    <a:pt x="4" y="109"/>
                  </a:cubicBezTo>
                  <a:cubicBezTo>
                    <a:pt x="5" y="109"/>
                    <a:pt x="6" y="98"/>
                    <a:pt x="6" y="98"/>
                  </a:cubicBezTo>
                  <a:cubicBezTo>
                    <a:pt x="6" y="98"/>
                    <a:pt x="11" y="76"/>
                    <a:pt x="12" y="76"/>
                  </a:cubicBezTo>
                  <a:cubicBezTo>
                    <a:pt x="13" y="76"/>
                    <a:pt x="17" y="54"/>
                    <a:pt x="17" y="52"/>
                  </a:cubicBezTo>
                  <a:cubicBezTo>
                    <a:pt x="16" y="51"/>
                    <a:pt x="28" y="29"/>
                    <a:pt x="28" y="25"/>
                  </a:cubicBezTo>
                  <a:cubicBezTo>
                    <a:pt x="28" y="21"/>
                    <a:pt x="31" y="11"/>
                    <a:pt x="32" y="11"/>
                  </a:cubicBezTo>
                  <a:cubicBezTo>
                    <a:pt x="32" y="11"/>
                    <a:pt x="33" y="5"/>
                    <a:pt x="33" y="5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5" y="0"/>
                    <a:pt x="3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577F9352-EE5D-437F-B88E-FFFB0B332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70721" y="3994968"/>
              <a:ext cx="96246" cy="598863"/>
            </a:xfrm>
            <a:custGeom>
              <a:avLst/>
              <a:gdLst>
                <a:gd name="T0" fmla="*/ 19 w 19"/>
                <a:gd name="T1" fmla="*/ 0 h 118"/>
                <a:gd name="T2" fmla="*/ 13 w 19"/>
                <a:gd name="T3" fmla="*/ 12 h 118"/>
                <a:gd name="T4" fmla="*/ 10 w 19"/>
                <a:gd name="T5" fmla="*/ 29 h 118"/>
                <a:gd name="T6" fmla="*/ 7 w 19"/>
                <a:gd name="T7" fmla="*/ 38 h 118"/>
                <a:gd name="T8" fmla="*/ 7 w 19"/>
                <a:gd name="T9" fmla="*/ 50 h 118"/>
                <a:gd name="T10" fmla="*/ 8 w 19"/>
                <a:gd name="T11" fmla="*/ 58 h 118"/>
                <a:gd name="T12" fmla="*/ 7 w 19"/>
                <a:gd name="T13" fmla="*/ 64 h 118"/>
                <a:gd name="T14" fmla="*/ 3 w 19"/>
                <a:gd name="T15" fmla="*/ 68 h 118"/>
                <a:gd name="T16" fmla="*/ 1 w 19"/>
                <a:gd name="T17" fmla="*/ 80 h 118"/>
                <a:gd name="T18" fmla="*/ 1 w 19"/>
                <a:gd name="T19" fmla="*/ 96 h 118"/>
                <a:gd name="T20" fmla="*/ 2 w 19"/>
                <a:gd name="T21" fmla="*/ 108 h 118"/>
                <a:gd name="T22" fmla="*/ 3 w 19"/>
                <a:gd name="T23" fmla="*/ 118 h 118"/>
                <a:gd name="T24" fmla="*/ 10 w 19"/>
                <a:gd name="T25" fmla="*/ 96 h 118"/>
                <a:gd name="T26" fmla="*/ 10 w 19"/>
                <a:gd name="T27" fmla="*/ 94 h 118"/>
                <a:gd name="T28" fmla="*/ 13 w 19"/>
                <a:gd name="T29" fmla="*/ 91 h 118"/>
                <a:gd name="T30" fmla="*/ 12 w 19"/>
                <a:gd name="T31" fmla="*/ 86 h 118"/>
                <a:gd name="T32" fmla="*/ 14 w 19"/>
                <a:gd name="T33" fmla="*/ 80 h 118"/>
                <a:gd name="T34" fmla="*/ 16 w 19"/>
                <a:gd name="T35" fmla="*/ 59 h 118"/>
                <a:gd name="T36" fmla="*/ 16 w 19"/>
                <a:gd name="T37" fmla="*/ 49 h 118"/>
                <a:gd name="T38" fmla="*/ 17 w 19"/>
                <a:gd name="T39" fmla="*/ 40 h 118"/>
                <a:gd name="T40" fmla="*/ 16 w 19"/>
                <a:gd name="T41" fmla="*/ 30 h 118"/>
                <a:gd name="T42" fmla="*/ 16 w 19"/>
                <a:gd name="T43" fmla="*/ 18 h 118"/>
                <a:gd name="T44" fmla="*/ 19 w 19"/>
                <a:gd name="T45" fmla="*/ 9 h 118"/>
                <a:gd name="T46" fmla="*/ 19 w 19"/>
                <a:gd name="T4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" h="118">
                  <a:moveTo>
                    <a:pt x="19" y="0"/>
                  </a:moveTo>
                  <a:cubicBezTo>
                    <a:pt x="19" y="0"/>
                    <a:pt x="13" y="9"/>
                    <a:pt x="13" y="12"/>
                  </a:cubicBezTo>
                  <a:cubicBezTo>
                    <a:pt x="13" y="15"/>
                    <a:pt x="12" y="27"/>
                    <a:pt x="10" y="29"/>
                  </a:cubicBezTo>
                  <a:cubicBezTo>
                    <a:pt x="10" y="29"/>
                    <a:pt x="7" y="34"/>
                    <a:pt x="7" y="38"/>
                  </a:cubicBezTo>
                  <a:cubicBezTo>
                    <a:pt x="7" y="42"/>
                    <a:pt x="7" y="48"/>
                    <a:pt x="7" y="50"/>
                  </a:cubicBezTo>
                  <a:cubicBezTo>
                    <a:pt x="8" y="52"/>
                    <a:pt x="11" y="53"/>
                    <a:pt x="8" y="58"/>
                  </a:cubicBezTo>
                  <a:cubicBezTo>
                    <a:pt x="4" y="63"/>
                    <a:pt x="7" y="64"/>
                    <a:pt x="7" y="64"/>
                  </a:cubicBezTo>
                  <a:cubicBezTo>
                    <a:pt x="7" y="64"/>
                    <a:pt x="4" y="68"/>
                    <a:pt x="3" y="68"/>
                  </a:cubicBezTo>
                  <a:cubicBezTo>
                    <a:pt x="2" y="69"/>
                    <a:pt x="1" y="80"/>
                    <a:pt x="1" y="80"/>
                  </a:cubicBezTo>
                  <a:cubicBezTo>
                    <a:pt x="1" y="80"/>
                    <a:pt x="0" y="93"/>
                    <a:pt x="1" y="96"/>
                  </a:cubicBezTo>
                  <a:cubicBezTo>
                    <a:pt x="1" y="99"/>
                    <a:pt x="2" y="108"/>
                    <a:pt x="2" y="108"/>
                  </a:cubicBezTo>
                  <a:cubicBezTo>
                    <a:pt x="3" y="118"/>
                    <a:pt x="3" y="118"/>
                    <a:pt x="3" y="118"/>
                  </a:cubicBezTo>
                  <a:cubicBezTo>
                    <a:pt x="3" y="118"/>
                    <a:pt x="10" y="102"/>
                    <a:pt x="10" y="96"/>
                  </a:cubicBezTo>
                  <a:cubicBezTo>
                    <a:pt x="9" y="90"/>
                    <a:pt x="10" y="94"/>
                    <a:pt x="10" y="94"/>
                  </a:cubicBezTo>
                  <a:cubicBezTo>
                    <a:pt x="13" y="91"/>
                    <a:pt x="13" y="91"/>
                    <a:pt x="13" y="91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2" y="86"/>
                    <a:pt x="12" y="82"/>
                    <a:pt x="14" y="80"/>
                  </a:cubicBezTo>
                  <a:cubicBezTo>
                    <a:pt x="16" y="79"/>
                    <a:pt x="16" y="59"/>
                    <a:pt x="16" y="5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8" y="42"/>
                    <a:pt x="17" y="40"/>
                  </a:cubicBezTo>
                  <a:cubicBezTo>
                    <a:pt x="16" y="38"/>
                    <a:pt x="16" y="32"/>
                    <a:pt x="16" y="30"/>
                  </a:cubicBezTo>
                  <a:cubicBezTo>
                    <a:pt x="16" y="28"/>
                    <a:pt x="16" y="20"/>
                    <a:pt x="16" y="18"/>
                  </a:cubicBezTo>
                  <a:cubicBezTo>
                    <a:pt x="16" y="17"/>
                    <a:pt x="19" y="10"/>
                    <a:pt x="19" y="9"/>
                  </a:cubicBezTo>
                  <a:cubicBezTo>
                    <a:pt x="18" y="8"/>
                    <a:pt x="19" y="0"/>
                    <a:pt x="1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9ED97077-F4CA-4B38-B7CF-617F34A32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0176" y="4234513"/>
              <a:ext cx="72719" cy="682276"/>
            </a:xfrm>
            <a:custGeom>
              <a:avLst/>
              <a:gdLst>
                <a:gd name="T0" fmla="*/ 10 w 14"/>
                <a:gd name="T1" fmla="*/ 0 h 135"/>
                <a:gd name="T2" fmla="*/ 7 w 14"/>
                <a:gd name="T3" fmla="*/ 8 h 135"/>
                <a:gd name="T4" fmla="*/ 6 w 14"/>
                <a:gd name="T5" fmla="*/ 15 h 135"/>
                <a:gd name="T6" fmla="*/ 4 w 14"/>
                <a:gd name="T7" fmla="*/ 21 h 135"/>
                <a:gd name="T8" fmla="*/ 2 w 14"/>
                <a:gd name="T9" fmla="*/ 29 h 135"/>
                <a:gd name="T10" fmla="*/ 2 w 14"/>
                <a:gd name="T11" fmla="*/ 43 h 135"/>
                <a:gd name="T12" fmla="*/ 3 w 14"/>
                <a:gd name="T13" fmla="*/ 53 h 135"/>
                <a:gd name="T14" fmla="*/ 4 w 14"/>
                <a:gd name="T15" fmla="*/ 62 h 135"/>
                <a:gd name="T16" fmla="*/ 5 w 14"/>
                <a:gd name="T17" fmla="*/ 68 h 135"/>
                <a:gd name="T18" fmla="*/ 8 w 14"/>
                <a:gd name="T19" fmla="*/ 79 h 135"/>
                <a:gd name="T20" fmla="*/ 8 w 14"/>
                <a:gd name="T21" fmla="*/ 90 h 135"/>
                <a:gd name="T22" fmla="*/ 8 w 14"/>
                <a:gd name="T23" fmla="*/ 91 h 135"/>
                <a:gd name="T24" fmla="*/ 8 w 14"/>
                <a:gd name="T25" fmla="*/ 95 h 135"/>
                <a:gd name="T26" fmla="*/ 9 w 14"/>
                <a:gd name="T27" fmla="*/ 102 h 135"/>
                <a:gd name="T28" fmla="*/ 10 w 14"/>
                <a:gd name="T29" fmla="*/ 110 h 135"/>
                <a:gd name="T30" fmla="*/ 11 w 14"/>
                <a:gd name="T31" fmla="*/ 118 h 135"/>
                <a:gd name="T32" fmla="*/ 11 w 14"/>
                <a:gd name="T33" fmla="*/ 124 h 135"/>
                <a:gd name="T34" fmla="*/ 11 w 14"/>
                <a:gd name="T35" fmla="*/ 131 h 135"/>
                <a:gd name="T36" fmla="*/ 12 w 14"/>
                <a:gd name="T37" fmla="*/ 135 h 135"/>
                <a:gd name="T38" fmla="*/ 14 w 14"/>
                <a:gd name="T39" fmla="*/ 99 h 135"/>
                <a:gd name="T40" fmla="*/ 13 w 14"/>
                <a:gd name="T41" fmla="*/ 94 h 135"/>
                <a:gd name="T42" fmla="*/ 13 w 14"/>
                <a:gd name="T43" fmla="*/ 89 h 135"/>
                <a:gd name="T44" fmla="*/ 13 w 14"/>
                <a:gd name="T45" fmla="*/ 83 h 135"/>
                <a:gd name="T46" fmla="*/ 13 w 14"/>
                <a:gd name="T47" fmla="*/ 79 h 135"/>
                <a:gd name="T48" fmla="*/ 13 w 14"/>
                <a:gd name="T49" fmla="*/ 70 h 135"/>
                <a:gd name="T50" fmla="*/ 9 w 14"/>
                <a:gd name="T51" fmla="*/ 63 h 135"/>
                <a:gd name="T52" fmla="*/ 9 w 14"/>
                <a:gd name="T53" fmla="*/ 49 h 135"/>
                <a:gd name="T54" fmla="*/ 10 w 14"/>
                <a:gd name="T55" fmla="*/ 48 h 135"/>
                <a:gd name="T56" fmla="*/ 12 w 14"/>
                <a:gd name="T57" fmla="*/ 37 h 135"/>
                <a:gd name="T58" fmla="*/ 12 w 14"/>
                <a:gd name="T59" fmla="*/ 27 h 135"/>
                <a:gd name="T60" fmla="*/ 12 w 14"/>
                <a:gd name="T61" fmla="*/ 20 h 135"/>
                <a:gd name="T62" fmla="*/ 12 w 14"/>
                <a:gd name="T63" fmla="*/ 13 h 135"/>
                <a:gd name="T64" fmla="*/ 11 w 14"/>
                <a:gd name="T65" fmla="*/ 4 h 135"/>
                <a:gd name="T66" fmla="*/ 10 w 14"/>
                <a:gd name="T6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" h="135">
                  <a:moveTo>
                    <a:pt x="10" y="0"/>
                  </a:moveTo>
                  <a:cubicBezTo>
                    <a:pt x="10" y="0"/>
                    <a:pt x="7" y="7"/>
                    <a:pt x="7" y="8"/>
                  </a:cubicBezTo>
                  <a:cubicBezTo>
                    <a:pt x="7" y="10"/>
                    <a:pt x="7" y="14"/>
                    <a:pt x="6" y="15"/>
                  </a:cubicBezTo>
                  <a:cubicBezTo>
                    <a:pt x="6" y="16"/>
                    <a:pt x="5" y="19"/>
                    <a:pt x="4" y="21"/>
                  </a:cubicBezTo>
                  <a:cubicBezTo>
                    <a:pt x="2" y="24"/>
                    <a:pt x="2" y="26"/>
                    <a:pt x="2" y="29"/>
                  </a:cubicBezTo>
                  <a:cubicBezTo>
                    <a:pt x="2" y="32"/>
                    <a:pt x="0" y="38"/>
                    <a:pt x="2" y="43"/>
                  </a:cubicBezTo>
                  <a:cubicBezTo>
                    <a:pt x="4" y="48"/>
                    <a:pt x="3" y="52"/>
                    <a:pt x="3" y="53"/>
                  </a:cubicBezTo>
                  <a:cubicBezTo>
                    <a:pt x="3" y="55"/>
                    <a:pt x="4" y="62"/>
                    <a:pt x="4" y="62"/>
                  </a:cubicBezTo>
                  <a:cubicBezTo>
                    <a:pt x="4" y="62"/>
                    <a:pt x="5" y="67"/>
                    <a:pt x="5" y="68"/>
                  </a:cubicBezTo>
                  <a:cubicBezTo>
                    <a:pt x="6" y="70"/>
                    <a:pt x="8" y="78"/>
                    <a:pt x="8" y="79"/>
                  </a:cubicBezTo>
                  <a:cubicBezTo>
                    <a:pt x="8" y="81"/>
                    <a:pt x="8" y="90"/>
                    <a:pt x="8" y="90"/>
                  </a:cubicBezTo>
                  <a:cubicBezTo>
                    <a:pt x="8" y="91"/>
                    <a:pt x="8" y="91"/>
                    <a:pt x="8" y="91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5"/>
                    <a:pt x="8" y="100"/>
                    <a:pt x="9" y="102"/>
                  </a:cubicBezTo>
                  <a:cubicBezTo>
                    <a:pt x="9" y="105"/>
                    <a:pt x="9" y="109"/>
                    <a:pt x="10" y="110"/>
                  </a:cubicBezTo>
                  <a:cubicBezTo>
                    <a:pt x="11" y="111"/>
                    <a:pt x="11" y="116"/>
                    <a:pt x="11" y="118"/>
                  </a:cubicBezTo>
                  <a:cubicBezTo>
                    <a:pt x="11" y="120"/>
                    <a:pt x="12" y="124"/>
                    <a:pt x="11" y="124"/>
                  </a:cubicBezTo>
                  <a:cubicBezTo>
                    <a:pt x="11" y="125"/>
                    <a:pt x="12" y="129"/>
                    <a:pt x="11" y="131"/>
                  </a:cubicBezTo>
                  <a:cubicBezTo>
                    <a:pt x="11" y="132"/>
                    <a:pt x="12" y="135"/>
                    <a:pt x="12" y="135"/>
                  </a:cubicBezTo>
                  <a:cubicBezTo>
                    <a:pt x="12" y="135"/>
                    <a:pt x="13" y="102"/>
                    <a:pt x="14" y="99"/>
                  </a:cubicBezTo>
                  <a:cubicBezTo>
                    <a:pt x="14" y="97"/>
                    <a:pt x="13" y="94"/>
                    <a:pt x="13" y="94"/>
                  </a:cubicBezTo>
                  <a:cubicBezTo>
                    <a:pt x="13" y="89"/>
                    <a:pt x="13" y="89"/>
                    <a:pt x="13" y="89"/>
                  </a:cubicBezTo>
                  <a:cubicBezTo>
                    <a:pt x="13" y="83"/>
                    <a:pt x="13" y="83"/>
                    <a:pt x="13" y="83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13" y="49"/>
                    <a:pt x="10" y="48"/>
                    <a:pt x="10" y="48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29"/>
                    <a:pt x="12" y="27"/>
                  </a:cubicBezTo>
                  <a:cubicBezTo>
                    <a:pt x="11" y="25"/>
                    <a:pt x="11" y="23"/>
                    <a:pt x="12" y="20"/>
                  </a:cubicBezTo>
                  <a:cubicBezTo>
                    <a:pt x="12" y="17"/>
                    <a:pt x="12" y="13"/>
                    <a:pt x="12" y="13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3B1BF96B-78CA-45F2-9A5F-4EBAA572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68537" y="2976902"/>
              <a:ext cx="504756" cy="750718"/>
            </a:xfrm>
            <a:custGeom>
              <a:avLst/>
              <a:gdLst>
                <a:gd name="T0" fmla="*/ 6 w 99"/>
                <a:gd name="T1" fmla="*/ 9 h 148"/>
                <a:gd name="T2" fmla="*/ 51 w 99"/>
                <a:gd name="T3" fmla="*/ 31 h 148"/>
                <a:gd name="T4" fmla="*/ 89 w 99"/>
                <a:gd name="T5" fmla="*/ 0 h 148"/>
                <a:gd name="T6" fmla="*/ 99 w 99"/>
                <a:gd name="T7" fmla="*/ 12 h 148"/>
                <a:gd name="T8" fmla="*/ 50 w 99"/>
                <a:gd name="T9" fmla="*/ 148 h 148"/>
                <a:gd name="T10" fmla="*/ 6 w 99"/>
                <a:gd name="T11" fmla="*/ 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48">
                  <a:moveTo>
                    <a:pt x="6" y="9"/>
                  </a:moveTo>
                  <a:cubicBezTo>
                    <a:pt x="6" y="9"/>
                    <a:pt x="35" y="43"/>
                    <a:pt x="51" y="31"/>
                  </a:cubicBezTo>
                  <a:cubicBezTo>
                    <a:pt x="70" y="26"/>
                    <a:pt x="89" y="0"/>
                    <a:pt x="89" y="0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50" y="127"/>
                    <a:pt x="50" y="148"/>
                  </a:cubicBezTo>
                  <a:cubicBezTo>
                    <a:pt x="37" y="128"/>
                    <a:pt x="0" y="29"/>
                    <a:pt x="6" y="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42B979AA-DA2B-457F-8ADD-FFFCD4784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05420" y="3180086"/>
              <a:ext cx="235267" cy="596724"/>
            </a:xfrm>
            <a:custGeom>
              <a:avLst/>
              <a:gdLst>
                <a:gd name="T0" fmla="*/ 0 w 46"/>
                <a:gd name="T1" fmla="*/ 61 h 118"/>
                <a:gd name="T2" fmla="*/ 14 w 46"/>
                <a:gd name="T3" fmla="*/ 20 h 118"/>
                <a:gd name="T4" fmla="*/ 5 w 46"/>
                <a:gd name="T5" fmla="*/ 18 h 118"/>
                <a:gd name="T6" fmla="*/ 14 w 46"/>
                <a:gd name="T7" fmla="*/ 0 h 118"/>
                <a:gd name="T8" fmla="*/ 30 w 46"/>
                <a:gd name="T9" fmla="*/ 10 h 118"/>
                <a:gd name="T10" fmla="*/ 24 w 46"/>
                <a:gd name="T11" fmla="*/ 20 h 118"/>
                <a:gd name="T12" fmla="*/ 46 w 46"/>
                <a:gd name="T13" fmla="*/ 54 h 118"/>
                <a:gd name="T14" fmla="*/ 20 w 46"/>
                <a:gd name="T15" fmla="*/ 118 h 118"/>
                <a:gd name="T16" fmla="*/ 0 w 46"/>
                <a:gd name="T17" fmla="*/ 6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18">
                  <a:moveTo>
                    <a:pt x="0" y="61"/>
                  </a:move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7" y="22"/>
                    <a:pt x="5" y="18"/>
                  </a:cubicBezTo>
                  <a:cubicBezTo>
                    <a:pt x="3" y="14"/>
                    <a:pt x="11" y="0"/>
                    <a:pt x="14" y="0"/>
                  </a:cubicBezTo>
                  <a:cubicBezTo>
                    <a:pt x="16" y="0"/>
                    <a:pt x="27" y="1"/>
                    <a:pt x="30" y="10"/>
                  </a:cubicBezTo>
                  <a:cubicBezTo>
                    <a:pt x="30" y="20"/>
                    <a:pt x="24" y="20"/>
                    <a:pt x="24" y="20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20" y="118"/>
                    <a:pt x="20" y="118"/>
                    <a:pt x="20" y="118"/>
                  </a:cubicBezTo>
                  <a:lnTo>
                    <a:pt x="0" y="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1576F93-9752-43C5-A9D9-D6F747DDBE45}"/>
              </a:ext>
            </a:extLst>
          </p:cNvPr>
          <p:cNvSpPr txBox="1"/>
          <p:nvPr/>
        </p:nvSpPr>
        <p:spPr>
          <a:xfrm>
            <a:off x="2787654" y="3379470"/>
            <a:ext cx="7082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</a:rPr>
              <a:t>ФИО, дата рождения, номер телефона, эл. 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</a:rPr>
              <a:t>почта</a:t>
            </a:r>
            <a:endParaRPr lang="uk-UA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5B2131-2861-473A-96B2-8C2756855E78}"/>
              </a:ext>
            </a:extLst>
          </p:cNvPr>
          <p:cNvSpPr txBox="1"/>
          <p:nvPr/>
        </p:nvSpPr>
        <p:spPr>
          <a:xfrm>
            <a:off x="2325129" y="2738618"/>
            <a:ext cx="754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dirty="0" smtClean="0">
                <a:solidFill>
                  <a:schemeClr val="bg1"/>
                </a:solidFill>
                <a:latin typeface="+mj-lt"/>
              </a:rPr>
              <a:t>Основные данные</a:t>
            </a:r>
            <a:endParaRPr lang="uk-UA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0F3E476-1320-41E2-BEA4-8D4BA6E8DABD}"/>
              </a:ext>
            </a:extLst>
          </p:cNvPr>
          <p:cNvSpPr/>
          <p:nvPr/>
        </p:nvSpPr>
        <p:spPr>
          <a:xfrm>
            <a:off x="10332313" y="2942401"/>
            <a:ext cx="914400" cy="914400"/>
          </a:xfrm>
          <a:prstGeom prst="ellipse">
            <a:avLst/>
          </a:pr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Freeform 463">
            <a:extLst>
              <a:ext uri="{FF2B5EF4-FFF2-40B4-BE49-F238E27FC236}">
                <a16:creationId xmlns:a16="http://schemas.microsoft.com/office/drawing/2014/main" id="{3DE5B86F-F5F1-4C31-AE0E-C892AEC80D21}"/>
              </a:ext>
            </a:extLst>
          </p:cNvPr>
          <p:cNvSpPr>
            <a:spLocks noEditPoints="1"/>
          </p:cNvSpPr>
          <p:nvPr/>
        </p:nvSpPr>
        <p:spPr bwMode="auto">
          <a:xfrm>
            <a:off x="10495872" y="3164260"/>
            <a:ext cx="587282" cy="472383"/>
          </a:xfrm>
          <a:custGeom>
            <a:avLst/>
            <a:gdLst>
              <a:gd name="T0" fmla="*/ 16 w 176"/>
              <a:gd name="T1" fmla="*/ 104 h 144"/>
              <a:gd name="T2" fmla="*/ 24 w 176"/>
              <a:gd name="T3" fmla="*/ 104 h 144"/>
              <a:gd name="T4" fmla="*/ 44 w 176"/>
              <a:gd name="T5" fmla="*/ 84 h 144"/>
              <a:gd name="T6" fmla="*/ 136 w 176"/>
              <a:gd name="T7" fmla="*/ 80 h 144"/>
              <a:gd name="T8" fmla="*/ 116 w 176"/>
              <a:gd name="T9" fmla="*/ 108 h 144"/>
              <a:gd name="T10" fmla="*/ 136 w 176"/>
              <a:gd name="T11" fmla="*/ 88 h 144"/>
              <a:gd name="T12" fmla="*/ 136 w 176"/>
              <a:gd name="T13" fmla="*/ 80 h 144"/>
              <a:gd name="T14" fmla="*/ 143 w 176"/>
              <a:gd name="T15" fmla="*/ 16 h 144"/>
              <a:gd name="T16" fmla="*/ 120 w 176"/>
              <a:gd name="T17" fmla="*/ 0 h 144"/>
              <a:gd name="T18" fmla="*/ 80 w 176"/>
              <a:gd name="T19" fmla="*/ 24 h 144"/>
              <a:gd name="T20" fmla="*/ 33 w 176"/>
              <a:gd name="T21" fmla="*/ 16 h 144"/>
              <a:gd name="T22" fmla="*/ 4 w 176"/>
              <a:gd name="T23" fmla="*/ 87 h 144"/>
              <a:gd name="T24" fmla="*/ 40 w 176"/>
              <a:gd name="T25" fmla="*/ 144 h 144"/>
              <a:gd name="T26" fmla="*/ 97 w 176"/>
              <a:gd name="T27" fmla="*/ 112 h 144"/>
              <a:gd name="T28" fmla="*/ 176 w 176"/>
              <a:gd name="T29" fmla="*/ 104 h 144"/>
              <a:gd name="T30" fmla="*/ 40 w 176"/>
              <a:gd name="T31" fmla="*/ 136 h 144"/>
              <a:gd name="T32" fmla="*/ 40 w 176"/>
              <a:gd name="T33" fmla="*/ 72 h 144"/>
              <a:gd name="T34" fmla="*/ 40 w 176"/>
              <a:gd name="T35" fmla="*/ 136 h 144"/>
              <a:gd name="T36" fmla="*/ 40 w 176"/>
              <a:gd name="T37" fmla="*/ 64 h 144"/>
              <a:gd name="T38" fmla="*/ 41 w 176"/>
              <a:gd name="T39" fmla="*/ 17 h 144"/>
              <a:gd name="T40" fmla="*/ 56 w 176"/>
              <a:gd name="T41" fmla="*/ 8 h 144"/>
              <a:gd name="T42" fmla="*/ 72 w 176"/>
              <a:gd name="T43" fmla="*/ 23 h 144"/>
              <a:gd name="T44" fmla="*/ 96 w 176"/>
              <a:gd name="T45" fmla="*/ 104 h 144"/>
              <a:gd name="T46" fmla="*/ 80 w 176"/>
              <a:gd name="T47" fmla="*/ 96 h 144"/>
              <a:gd name="T48" fmla="*/ 96 w 176"/>
              <a:gd name="T49" fmla="*/ 104 h 144"/>
              <a:gd name="T50" fmla="*/ 80 w 176"/>
              <a:gd name="T51" fmla="*/ 88 h 144"/>
              <a:gd name="T52" fmla="*/ 96 w 176"/>
              <a:gd name="T53" fmla="*/ 32 h 144"/>
              <a:gd name="T54" fmla="*/ 104 w 176"/>
              <a:gd name="T55" fmla="*/ 23 h 144"/>
              <a:gd name="T56" fmla="*/ 120 w 176"/>
              <a:gd name="T57" fmla="*/ 8 h 144"/>
              <a:gd name="T58" fmla="*/ 135 w 176"/>
              <a:gd name="T59" fmla="*/ 17 h 144"/>
              <a:gd name="T60" fmla="*/ 136 w 176"/>
              <a:gd name="T61" fmla="*/ 64 h 144"/>
              <a:gd name="T62" fmla="*/ 104 w 176"/>
              <a:gd name="T63" fmla="*/ 23 h 144"/>
              <a:gd name="T64" fmla="*/ 104 w 176"/>
              <a:gd name="T65" fmla="*/ 104 h 144"/>
              <a:gd name="T66" fmla="*/ 168 w 176"/>
              <a:gd name="T67" fmla="*/ 10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6" h="144">
                <a:moveTo>
                  <a:pt x="40" y="80"/>
                </a:moveTo>
                <a:cubicBezTo>
                  <a:pt x="27" y="80"/>
                  <a:pt x="16" y="91"/>
                  <a:pt x="16" y="104"/>
                </a:cubicBezTo>
                <a:cubicBezTo>
                  <a:pt x="16" y="106"/>
                  <a:pt x="18" y="108"/>
                  <a:pt x="20" y="108"/>
                </a:cubicBezTo>
                <a:cubicBezTo>
                  <a:pt x="22" y="108"/>
                  <a:pt x="24" y="106"/>
                  <a:pt x="24" y="104"/>
                </a:cubicBezTo>
                <a:cubicBezTo>
                  <a:pt x="24" y="95"/>
                  <a:pt x="31" y="88"/>
                  <a:pt x="40" y="88"/>
                </a:cubicBezTo>
                <a:cubicBezTo>
                  <a:pt x="42" y="88"/>
                  <a:pt x="44" y="86"/>
                  <a:pt x="44" y="84"/>
                </a:cubicBezTo>
                <a:cubicBezTo>
                  <a:pt x="44" y="82"/>
                  <a:pt x="42" y="80"/>
                  <a:pt x="40" y="80"/>
                </a:cubicBezTo>
                <a:moveTo>
                  <a:pt x="136" y="80"/>
                </a:moveTo>
                <a:cubicBezTo>
                  <a:pt x="123" y="80"/>
                  <a:pt x="112" y="91"/>
                  <a:pt x="112" y="104"/>
                </a:cubicBezTo>
                <a:cubicBezTo>
                  <a:pt x="112" y="106"/>
                  <a:pt x="114" y="108"/>
                  <a:pt x="116" y="108"/>
                </a:cubicBezTo>
                <a:cubicBezTo>
                  <a:pt x="118" y="108"/>
                  <a:pt x="120" y="106"/>
                  <a:pt x="120" y="104"/>
                </a:cubicBezTo>
                <a:cubicBezTo>
                  <a:pt x="120" y="95"/>
                  <a:pt x="127" y="88"/>
                  <a:pt x="136" y="88"/>
                </a:cubicBezTo>
                <a:cubicBezTo>
                  <a:pt x="138" y="88"/>
                  <a:pt x="140" y="86"/>
                  <a:pt x="140" y="84"/>
                </a:cubicBezTo>
                <a:cubicBezTo>
                  <a:pt x="140" y="82"/>
                  <a:pt x="138" y="80"/>
                  <a:pt x="136" y="80"/>
                </a:cubicBezTo>
                <a:moveTo>
                  <a:pt x="172" y="87"/>
                </a:moveTo>
                <a:cubicBezTo>
                  <a:pt x="143" y="16"/>
                  <a:pt x="143" y="16"/>
                  <a:pt x="143" y="16"/>
                </a:cubicBezTo>
                <a:cubicBezTo>
                  <a:pt x="143" y="16"/>
                  <a:pt x="143" y="16"/>
                  <a:pt x="143" y="16"/>
                </a:cubicBezTo>
                <a:cubicBezTo>
                  <a:pt x="139" y="7"/>
                  <a:pt x="130" y="0"/>
                  <a:pt x="120" y="0"/>
                </a:cubicBezTo>
                <a:cubicBezTo>
                  <a:pt x="107" y="0"/>
                  <a:pt x="96" y="11"/>
                  <a:pt x="96" y="24"/>
                </a:cubicBezTo>
                <a:cubicBezTo>
                  <a:pt x="80" y="24"/>
                  <a:pt x="80" y="24"/>
                  <a:pt x="80" y="24"/>
                </a:cubicBezTo>
                <a:cubicBezTo>
                  <a:pt x="80" y="11"/>
                  <a:pt x="69" y="0"/>
                  <a:pt x="56" y="0"/>
                </a:cubicBezTo>
                <a:cubicBezTo>
                  <a:pt x="46" y="0"/>
                  <a:pt x="37" y="7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4" y="87"/>
                  <a:pt x="4" y="87"/>
                  <a:pt x="4" y="87"/>
                </a:cubicBezTo>
                <a:cubicBezTo>
                  <a:pt x="1" y="92"/>
                  <a:pt x="0" y="98"/>
                  <a:pt x="0" y="104"/>
                </a:cubicBezTo>
                <a:cubicBezTo>
                  <a:pt x="0" y="126"/>
                  <a:pt x="18" y="144"/>
                  <a:pt x="40" y="144"/>
                </a:cubicBezTo>
                <a:cubicBezTo>
                  <a:pt x="59" y="144"/>
                  <a:pt x="75" y="130"/>
                  <a:pt x="79" y="112"/>
                </a:cubicBezTo>
                <a:cubicBezTo>
                  <a:pt x="97" y="112"/>
                  <a:pt x="97" y="112"/>
                  <a:pt x="97" y="112"/>
                </a:cubicBezTo>
                <a:cubicBezTo>
                  <a:pt x="101" y="130"/>
                  <a:pt x="117" y="144"/>
                  <a:pt x="136" y="144"/>
                </a:cubicBezTo>
                <a:cubicBezTo>
                  <a:pt x="158" y="144"/>
                  <a:pt x="176" y="126"/>
                  <a:pt x="176" y="104"/>
                </a:cubicBezTo>
                <a:cubicBezTo>
                  <a:pt x="176" y="98"/>
                  <a:pt x="175" y="92"/>
                  <a:pt x="172" y="87"/>
                </a:cubicBezTo>
                <a:moveTo>
                  <a:pt x="40" y="136"/>
                </a:moveTo>
                <a:cubicBezTo>
                  <a:pt x="22" y="136"/>
                  <a:pt x="8" y="122"/>
                  <a:pt x="8" y="104"/>
                </a:cubicBezTo>
                <a:cubicBezTo>
                  <a:pt x="8" y="86"/>
                  <a:pt x="22" y="72"/>
                  <a:pt x="40" y="72"/>
                </a:cubicBezTo>
                <a:cubicBezTo>
                  <a:pt x="58" y="72"/>
                  <a:pt x="72" y="86"/>
                  <a:pt x="72" y="104"/>
                </a:cubicBezTo>
                <a:cubicBezTo>
                  <a:pt x="72" y="122"/>
                  <a:pt x="58" y="136"/>
                  <a:pt x="40" y="136"/>
                </a:cubicBezTo>
                <a:moveTo>
                  <a:pt x="72" y="80"/>
                </a:moveTo>
                <a:cubicBezTo>
                  <a:pt x="65" y="70"/>
                  <a:pt x="53" y="64"/>
                  <a:pt x="40" y="64"/>
                </a:cubicBezTo>
                <a:cubicBezTo>
                  <a:pt x="33" y="64"/>
                  <a:pt x="26" y="66"/>
                  <a:pt x="20" y="69"/>
                </a:cubicBezTo>
                <a:cubicBezTo>
                  <a:pt x="41" y="17"/>
                  <a:pt x="41" y="17"/>
                  <a:pt x="41" y="17"/>
                </a:cubicBezTo>
                <a:cubicBezTo>
                  <a:pt x="41" y="17"/>
                  <a:pt x="41" y="17"/>
                  <a:pt x="41" y="17"/>
                </a:cubicBezTo>
                <a:cubicBezTo>
                  <a:pt x="44" y="12"/>
                  <a:pt x="50" y="8"/>
                  <a:pt x="56" y="8"/>
                </a:cubicBezTo>
                <a:cubicBezTo>
                  <a:pt x="64" y="8"/>
                  <a:pt x="71" y="14"/>
                  <a:pt x="72" y="23"/>
                </a:cubicBezTo>
                <a:cubicBezTo>
                  <a:pt x="72" y="23"/>
                  <a:pt x="72" y="23"/>
                  <a:pt x="72" y="23"/>
                </a:cubicBezTo>
                <a:lnTo>
                  <a:pt x="72" y="80"/>
                </a:lnTo>
                <a:close/>
                <a:moveTo>
                  <a:pt x="96" y="104"/>
                </a:moveTo>
                <a:cubicBezTo>
                  <a:pt x="80" y="104"/>
                  <a:pt x="80" y="104"/>
                  <a:pt x="80" y="104"/>
                </a:cubicBezTo>
                <a:cubicBezTo>
                  <a:pt x="80" y="96"/>
                  <a:pt x="80" y="96"/>
                  <a:pt x="80" y="96"/>
                </a:cubicBezTo>
                <a:cubicBezTo>
                  <a:pt x="96" y="96"/>
                  <a:pt x="96" y="96"/>
                  <a:pt x="96" y="96"/>
                </a:cubicBezTo>
                <a:lnTo>
                  <a:pt x="96" y="104"/>
                </a:lnTo>
                <a:close/>
                <a:moveTo>
                  <a:pt x="96" y="88"/>
                </a:moveTo>
                <a:cubicBezTo>
                  <a:pt x="80" y="88"/>
                  <a:pt x="80" y="88"/>
                  <a:pt x="80" y="88"/>
                </a:cubicBezTo>
                <a:cubicBezTo>
                  <a:pt x="80" y="32"/>
                  <a:pt x="80" y="32"/>
                  <a:pt x="80" y="32"/>
                </a:cubicBezTo>
                <a:cubicBezTo>
                  <a:pt x="96" y="32"/>
                  <a:pt x="96" y="32"/>
                  <a:pt x="96" y="32"/>
                </a:cubicBezTo>
                <a:lnTo>
                  <a:pt x="96" y="88"/>
                </a:lnTo>
                <a:close/>
                <a:moveTo>
                  <a:pt x="104" y="23"/>
                </a:moveTo>
                <a:cubicBezTo>
                  <a:pt x="104" y="23"/>
                  <a:pt x="104" y="23"/>
                  <a:pt x="104" y="23"/>
                </a:cubicBezTo>
                <a:cubicBezTo>
                  <a:pt x="105" y="14"/>
                  <a:pt x="112" y="8"/>
                  <a:pt x="120" y="8"/>
                </a:cubicBezTo>
                <a:cubicBezTo>
                  <a:pt x="126" y="8"/>
                  <a:pt x="132" y="12"/>
                  <a:pt x="135" y="17"/>
                </a:cubicBezTo>
                <a:cubicBezTo>
                  <a:pt x="135" y="17"/>
                  <a:pt x="135" y="17"/>
                  <a:pt x="135" y="17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0" y="66"/>
                  <a:pt x="143" y="64"/>
                  <a:pt x="136" y="64"/>
                </a:cubicBezTo>
                <a:cubicBezTo>
                  <a:pt x="123" y="64"/>
                  <a:pt x="111" y="70"/>
                  <a:pt x="104" y="80"/>
                </a:cubicBezTo>
                <a:lnTo>
                  <a:pt x="104" y="23"/>
                </a:lnTo>
                <a:close/>
                <a:moveTo>
                  <a:pt x="136" y="136"/>
                </a:moveTo>
                <a:cubicBezTo>
                  <a:pt x="118" y="136"/>
                  <a:pt x="104" y="122"/>
                  <a:pt x="104" y="104"/>
                </a:cubicBezTo>
                <a:cubicBezTo>
                  <a:pt x="104" y="86"/>
                  <a:pt x="118" y="72"/>
                  <a:pt x="136" y="72"/>
                </a:cubicBezTo>
                <a:cubicBezTo>
                  <a:pt x="154" y="72"/>
                  <a:pt x="168" y="86"/>
                  <a:pt x="168" y="104"/>
                </a:cubicBezTo>
                <a:cubicBezTo>
                  <a:pt x="168" y="122"/>
                  <a:pt x="154" y="136"/>
                  <a:pt x="136" y="13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789CDF-152F-4BD3-8115-8966AE04FE2C}"/>
              </a:ext>
            </a:extLst>
          </p:cNvPr>
          <p:cNvSpPr txBox="1"/>
          <p:nvPr/>
        </p:nvSpPr>
        <p:spPr>
          <a:xfrm>
            <a:off x="2787654" y="5116830"/>
            <a:ext cx="7082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</a:rPr>
              <a:t>Адрес проживания, рост, вес, пол, образование</a:t>
            </a:r>
            <a:endParaRPr lang="uk-UA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F4B963-2A60-4A0B-9DE3-09445B6B34DA}"/>
              </a:ext>
            </a:extLst>
          </p:cNvPr>
          <p:cNvSpPr txBox="1"/>
          <p:nvPr/>
        </p:nvSpPr>
        <p:spPr>
          <a:xfrm>
            <a:off x="2325129" y="4482517"/>
            <a:ext cx="754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dirty="0" smtClean="0">
                <a:solidFill>
                  <a:schemeClr val="bg1"/>
                </a:solidFill>
                <a:latin typeface="+mj-lt"/>
              </a:rPr>
              <a:t>Дополнительные</a:t>
            </a:r>
            <a:endParaRPr lang="uk-UA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715973-87AA-4731-8E62-5CE79635350F}"/>
              </a:ext>
            </a:extLst>
          </p:cNvPr>
          <p:cNvSpPr/>
          <p:nvPr/>
        </p:nvSpPr>
        <p:spPr>
          <a:xfrm>
            <a:off x="10332313" y="4686300"/>
            <a:ext cx="914400" cy="914400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chemeClr val="accent4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EF86DF-50CE-4818-AAD5-AE4EFC7DDE49}"/>
              </a:ext>
            </a:extLst>
          </p:cNvPr>
          <p:cNvSpPr txBox="1"/>
          <p:nvPr/>
        </p:nvSpPr>
        <p:spPr>
          <a:xfrm>
            <a:off x="2787654" y="6863334"/>
            <a:ext cx="7082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err="1" smtClean="0">
                <a:solidFill>
                  <a:schemeClr val="bg1">
                    <a:lumMod val="75000"/>
                  </a:schemeClr>
                </a:solidFill>
              </a:rPr>
              <a:t>Хэшированный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</a:rPr>
              <a:t> пароль, секретный код, приватный ключ</a:t>
            </a:r>
            <a:endParaRPr lang="uk-UA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AF7937-0752-4DE0-B75B-13200B4E39B2}"/>
              </a:ext>
            </a:extLst>
          </p:cNvPr>
          <p:cNvSpPr txBox="1"/>
          <p:nvPr/>
        </p:nvSpPr>
        <p:spPr>
          <a:xfrm>
            <a:off x="2325129" y="6226416"/>
            <a:ext cx="754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dirty="0" smtClean="0">
                <a:solidFill>
                  <a:schemeClr val="bg1"/>
                </a:solidFill>
                <a:latin typeface="+mj-lt"/>
              </a:rPr>
              <a:t>Безопасность</a:t>
            </a:r>
            <a:endParaRPr lang="uk-UA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B5A8377-291A-4BD0-90C0-51339B75697A}"/>
              </a:ext>
            </a:extLst>
          </p:cNvPr>
          <p:cNvSpPr/>
          <p:nvPr/>
        </p:nvSpPr>
        <p:spPr>
          <a:xfrm>
            <a:off x="10332313" y="6430199"/>
            <a:ext cx="914400" cy="914400"/>
          </a:xfrm>
          <a:prstGeom prst="ellipse">
            <a:avLst/>
          </a:prstGeom>
          <a:gradFill>
            <a:gsLst>
              <a:gs pos="100000">
                <a:schemeClr val="accent6"/>
              </a:gs>
              <a:gs pos="0">
                <a:schemeClr val="accent5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Freeform 453">
            <a:extLst>
              <a:ext uri="{FF2B5EF4-FFF2-40B4-BE49-F238E27FC236}">
                <a16:creationId xmlns:a16="http://schemas.microsoft.com/office/drawing/2014/main" id="{554948B1-CB4E-48F0-8C38-D99164FC0E6F}"/>
              </a:ext>
            </a:extLst>
          </p:cNvPr>
          <p:cNvSpPr>
            <a:spLocks noEditPoints="1"/>
          </p:cNvSpPr>
          <p:nvPr/>
        </p:nvSpPr>
        <p:spPr bwMode="auto">
          <a:xfrm>
            <a:off x="10495872" y="4950785"/>
            <a:ext cx="587282" cy="421315"/>
          </a:xfrm>
          <a:custGeom>
            <a:avLst/>
            <a:gdLst>
              <a:gd name="T0" fmla="*/ 174 w 176"/>
              <a:gd name="T1" fmla="*/ 32 h 128"/>
              <a:gd name="T2" fmla="*/ 174 w 176"/>
              <a:gd name="T3" fmla="*/ 32 h 128"/>
              <a:gd name="T4" fmla="*/ 90 w 176"/>
              <a:gd name="T5" fmla="*/ 0 h 128"/>
              <a:gd name="T6" fmla="*/ 88 w 176"/>
              <a:gd name="T7" fmla="*/ 0 h 128"/>
              <a:gd name="T8" fmla="*/ 86 w 176"/>
              <a:gd name="T9" fmla="*/ 0 h 128"/>
              <a:gd name="T10" fmla="*/ 2 w 176"/>
              <a:gd name="T11" fmla="*/ 32 h 128"/>
              <a:gd name="T12" fmla="*/ 2 w 176"/>
              <a:gd name="T13" fmla="*/ 32 h 128"/>
              <a:gd name="T14" fmla="*/ 2 w 176"/>
              <a:gd name="T15" fmla="*/ 40 h 128"/>
              <a:gd name="T16" fmla="*/ 2 w 176"/>
              <a:gd name="T17" fmla="*/ 40 h 128"/>
              <a:gd name="T18" fmla="*/ 10 w 176"/>
              <a:gd name="T19" fmla="*/ 43 h 128"/>
              <a:gd name="T20" fmla="*/ 0 w 176"/>
              <a:gd name="T21" fmla="*/ 88 h 128"/>
              <a:gd name="T22" fmla="*/ 16 w 176"/>
              <a:gd name="T23" fmla="*/ 88 h 128"/>
              <a:gd name="T24" fmla="*/ 18 w 176"/>
              <a:gd name="T25" fmla="*/ 45 h 128"/>
              <a:gd name="T26" fmla="*/ 24 w 176"/>
              <a:gd name="T27" fmla="*/ 107 h 128"/>
              <a:gd name="T28" fmla="*/ 24 w 176"/>
              <a:gd name="T29" fmla="*/ 108 h 128"/>
              <a:gd name="T30" fmla="*/ 29 w 176"/>
              <a:gd name="T31" fmla="*/ 112 h 128"/>
              <a:gd name="T32" fmla="*/ 59 w 176"/>
              <a:gd name="T33" fmla="*/ 104 h 128"/>
              <a:gd name="T34" fmla="*/ 86 w 176"/>
              <a:gd name="T35" fmla="*/ 127 h 128"/>
              <a:gd name="T36" fmla="*/ 90 w 176"/>
              <a:gd name="T37" fmla="*/ 127 h 128"/>
              <a:gd name="T38" fmla="*/ 121 w 176"/>
              <a:gd name="T39" fmla="*/ 104 h 128"/>
              <a:gd name="T40" fmla="*/ 151 w 176"/>
              <a:gd name="T41" fmla="*/ 112 h 128"/>
              <a:gd name="T42" fmla="*/ 156 w 176"/>
              <a:gd name="T43" fmla="*/ 108 h 128"/>
              <a:gd name="T44" fmla="*/ 156 w 176"/>
              <a:gd name="T45" fmla="*/ 107 h 128"/>
              <a:gd name="T46" fmla="*/ 173 w 176"/>
              <a:gd name="T47" fmla="*/ 40 h 128"/>
              <a:gd name="T48" fmla="*/ 174 w 176"/>
              <a:gd name="T49" fmla="*/ 40 h 128"/>
              <a:gd name="T50" fmla="*/ 176 w 176"/>
              <a:gd name="T51" fmla="*/ 36 h 128"/>
              <a:gd name="T52" fmla="*/ 121 w 176"/>
              <a:gd name="T53" fmla="*/ 96 h 128"/>
              <a:gd name="T54" fmla="*/ 120 w 176"/>
              <a:gd name="T55" fmla="*/ 96 h 128"/>
              <a:gd name="T56" fmla="*/ 118 w 176"/>
              <a:gd name="T57" fmla="*/ 97 h 128"/>
              <a:gd name="T58" fmla="*/ 62 w 176"/>
              <a:gd name="T59" fmla="*/ 97 h 128"/>
              <a:gd name="T60" fmla="*/ 60 w 176"/>
              <a:gd name="T61" fmla="*/ 96 h 128"/>
              <a:gd name="T62" fmla="*/ 59 w 176"/>
              <a:gd name="T63" fmla="*/ 96 h 128"/>
              <a:gd name="T64" fmla="*/ 39 w 176"/>
              <a:gd name="T65" fmla="*/ 54 h 128"/>
              <a:gd name="T66" fmla="*/ 86 w 176"/>
              <a:gd name="T67" fmla="*/ 72 h 128"/>
              <a:gd name="T68" fmla="*/ 90 w 176"/>
              <a:gd name="T69" fmla="*/ 72 h 128"/>
              <a:gd name="T70" fmla="*/ 138 w 176"/>
              <a:gd name="T71" fmla="*/ 53 h 128"/>
              <a:gd name="T72" fmla="*/ 88 w 176"/>
              <a:gd name="T73" fmla="*/ 64 h 128"/>
              <a:gd name="T74" fmla="*/ 88 w 176"/>
              <a:gd name="T75" fmla="*/ 8 h 128"/>
              <a:gd name="T76" fmla="*/ 88 w 176"/>
              <a:gd name="T77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76" h="128">
                <a:moveTo>
                  <a:pt x="176" y="36"/>
                </a:moveTo>
                <a:cubicBezTo>
                  <a:pt x="176" y="34"/>
                  <a:pt x="175" y="33"/>
                  <a:pt x="174" y="32"/>
                </a:cubicBezTo>
                <a:cubicBezTo>
                  <a:pt x="174" y="32"/>
                  <a:pt x="174" y="32"/>
                  <a:pt x="174" y="32"/>
                </a:cubicBezTo>
                <a:cubicBezTo>
                  <a:pt x="174" y="32"/>
                  <a:pt x="174" y="32"/>
                  <a:pt x="174" y="32"/>
                </a:cubicBezTo>
                <a:cubicBezTo>
                  <a:pt x="174" y="32"/>
                  <a:pt x="174" y="32"/>
                  <a:pt x="173" y="32"/>
                </a:cubicBezTo>
                <a:cubicBezTo>
                  <a:pt x="90" y="0"/>
                  <a:pt x="90" y="0"/>
                  <a:pt x="90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89" y="0"/>
                  <a:pt x="89" y="0"/>
                  <a:pt x="88" y="0"/>
                </a:cubicBezTo>
                <a:cubicBezTo>
                  <a:pt x="87" y="0"/>
                  <a:pt x="87" y="0"/>
                  <a:pt x="86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3" y="32"/>
                  <a:pt x="3" y="32"/>
                  <a:pt x="3" y="32"/>
                </a:cubicBezTo>
                <a:cubicBezTo>
                  <a:pt x="2" y="32"/>
                  <a:pt x="2" y="32"/>
                  <a:pt x="2" y="32"/>
                </a:cubicBezTo>
                <a:cubicBezTo>
                  <a:pt x="2" y="32"/>
                  <a:pt x="2" y="32"/>
                  <a:pt x="2" y="32"/>
                </a:cubicBezTo>
                <a:cubicBezTo>
                  <a:pt x="2" y="32"/>
                  <a:pt x="2" y="32"/>
                  <a:pt x="2" y="32"/>
                </a:cubicBezTo>
                <a:cubicBezTo>
                  <a:pt x="1" y="33"/>
                  <a:pt x="0" y="34"/>
                  <a:pt x="0" y="36"/>
                </a:cubicBezTo>
                <a:cubicBezTo>
                  <a:pt x="0" y="38"/>
                  <a:pt x="1" y="39"/>
                  <a:pt x="2" y="40"/>
                </a:cubicBezTo>
                <a:cubicBezTo>
                  <a:pt x="2" y="40"/>
                  <a:pt x="2" y="40"/>
                  <a:pt x="2" y="40"/>
                </a:cubicBezTo>
                <a:cubicBezTo>
                  <a:pt x="2" y="40"/>
                  <a:pt x="2" y="40"/>
                  <a:pt x="2" y="40"/>
                </a:cubicBezTo>
                <a:cubicBezTo>
                  <a:pt x="2" y="40"/>
                  <a:pt x="2" y="40"/>
                  <a:pt x="3" y="40"/>
                </a:cubicBezTo>
                <a:cubicBezTo>
                  <a:pt x="10" y="43"/>
                  <a:pt x="10" y="43"/>
                  <a:pt x="10" y="43"/>
                </a:cubicBezTo>
                <a:cubicBezTo>
                  <a:pt x="5" y="81"/>
                  <a:pt x="5" y="81"/>
                  <a:pt x="5" y="81"/>
                </a:cubicBezTo>
                <a:cubicBezTo>
                  <a:pt x="2" y="82"/>
                  <a:pt x="0" y="85"/>
                  <a:pt x="0" y="88"/>
                </a:cubicBezTo>
                <a:cubicBezTo>
                  <a:pt x="0" y="92"/>
                  <a:pt x="4" y="96"/>
                  <a:pt x="8" y="96"/>
                </a:cubicBezTo>
                <a:cubicBezTo>
                  <a:pt x="12" y="96"/>
                  <a:pt x="16" y="92"/>
                  <a:pt x="16" y="88"/>
                </a:cubicBezTo>
                <a:cubicBezTo>
                  <a:pt x="16" y="85"/>
                  <a:pt x="15" y="83"/>
                  <a:pt x="13" y="82"/>
                </a:cubicBezTo>
                <a:cubicBezTo>
                  <a:pt x="18" y="45"/>
                  <a:pt x="18" y="45"/>
                  <a:pt x="18" y="45"/>
                </a:cubicBezTo>
                <a:cubicBezTo>
                  <a:pt x="31" y="51"/>
                  <a:pt x="31" y="51"/>
                  <a:pt x="31" y="51"/>
                </a:cubicBezTo>
                <a:cubicBezTo>
                  <a:pt x="24" y="107"/>
                  <a:pt x="24" y="107"/>
                  <a:pt x="24" y="107"/>
                </a:cubicBezTo>
                <a:cubicBezTo>
                  <a:pt x="24" y="107"/>
                  <a:pt x="24" y="107"/>
                  <a:pt x="24" y="107"/>
                </a:cubicBezTo>
                <a:cubicBezTo>
                  <a:pt x="24" y="108"/>
                  <a:pt x="24" y="108"/>
                  <a:pt x="24" y="108"/>
                </a:cubicBezTo>
                <a:cubicBezTo>
                  <a:pt x="24" y="110"/>
                  <a:pt x="26" y="112"/>
                  <a:pt x="28" y="112"/>
                </a:cubicBezTo>
                <a:cubicBezTo>
                  <a:pt x="28" y="112"/>
                  <a:pt x="29" y="112"/>
                  <a:pt x="29" y="112"/>
                </a:cubicBezTo>
                <a:cubicBezTo>
                  <a:pt x="29" y="112"/>
                  <a:pt x="29" y="112"/>
                  <a:pt x="29" y="112"/>
                </a:cubicBezTo>
                <a:cubicBezTo>
                  <a:pt x="59" y="104"/>
                  <a:pt x="59" y="104"/>
                  <a:pt x="59" y="104"/>
                </a:cubicBezTo>
                <a:cubicBezTo>
                  <a:pt x="86" y="127"/>
                  <a:pt x="86" y="127"/>
                  <a:pt x="86" y="127"/>
                </a:cubicBezTo>
                <a:cubicBezTo>
                  <a:pt x="86" y="127"/>
                  <a:pt x="86" y="127"/>
                  <a:pt x="86" y="127"/>
                </a:cubicBezTo>
                <a:cubicBezTo>
                  <a:pt x="86" y="128"/>
                  <a:pt x="87" y="128"/>
                  <a:pt x="88" y="128"/>
                </a:cubicBezTo>
                <a:cubicBezTo>
                  <a:pt x="89" y="128"/>
                  <a:pt x="90" y="128"/>
                  <a:pt x="90" y="127"/>
                </a:cubicBezTo>
                <a:cubicBezTo>
                  <a:pt x="90" y="127"/>
                  <a:pt x="90" y="127"/>
                  <a:pt x="90" y="127"/>
                </a:cubicBezTo>
                <a:cubicBezTo>
                  <a:pt x="121" y="104"/>
                  <a:pt x="121" y="104"/>
                  <a:pt x="121" y="104"/>
                </a:cubicBezTo>
                <a:cubicBezTo>
                  <a:pt x="151" y="112"/>
                  <a:pt x="151" y="112"/>
                  <a:pt x="151" y="112"/>
                </a:cubicBezTo>
                <a:cubicBezTo>
                  <a:pt x="151" y="112"/>
                  <a:pt x="151" y="112"/>
                  <a:pt x="151" y="112"/>
                </a:cubicBezTo>
                <a:cubicBezTo>
                  <a:pt x="151" y="112"/>
                  <a:pt x="152" y="112"/>
                  <a:pt x="152" y="112"/>
                </a:cubicBezTo>
                <a:cubicBezTo>
                  <a:pt x="154" y="112"/>
                  <a:pt x="156" y="110"/>
                  <a:pt x="156" y="108"/>
                </a:cubicBezTo>
                <a:cubicBezTo>
                  <a:pt x="156" y="108"/>
                  <a:pt x="156" y="108"/>
                  <a:pt x="156" y="107"/>
                </a:cubicBezTo>
                <a:cubicBezTo>
                  <a:pt x="156" y="107"/>
                  <a:pt x="156" y="107"/>
                  <a:pt x="156" y="107"/>
                </a:cubicBezTo>
                <a:cubicBezTo>
                  <a:pt x="145" y="50"/>
                  <a:pt x="145" y="50"/>
                  <a:pt x="145" y="50"/>
                </a:cubicBezTo>
                <a:cubicBezTo>
                  <a:pt x="173" y="40"/>
                  <a:pt x="173" y="40"/>
                  <a:pt x="173" y="40"/>
                </a:cubicBezTo>
                <a:cubicBezTo>
                  <a:pt x="174" y="40"/>
                  <a:pt x="174" y="40"/>
                  <a:pt x="174" y="40"/>
                </a:cubicBezTo>
                <a:cubicBezTo>
                  <a:pt x="174" y="40"/>
                  <a:pt x="174" y="40"/>
                  <a:pt x="174" y="40"/>
                </a:cubicBezTo>
                <a:cubicBezTo>
                  <a:pt x="174" y="40"/>
                  <a:pt x="174" y="40"/>
                  <a:pt x="174" y="40"/>
                </a:cubicBezTo>
                <a:cubicBezTo>
                  <a:pt x="175" y="39"/>
                  <a:pt x="176" y="38"/>
                  <a:pt x="176" y="36"/>
                </a:cubicBezTo>
                <a:moveTo>
                  <a:pt x="147" y="103"/>
                </a:moveTo>
                <a:cubicBezTo>
                  <a:pt x="121" y="96"/>
                  <a:pt x="121" y="96"/>
                  <a:pt x="121" y="96"/>
                </a:cubicBezTo>
                <a:cubicBezTo>
                  <a:pt x="121" y="96"/>
                  <a:pt x="121" y="96"/>
                  <a:pt x="121" y="96"/>
                </a:cubicBezTo>
                <a:cubicBezTo>
                  <a:pt x="121" y="96"/>
                  <a:pt x="120" y="96"/>
                  <a:pt x="120" y="96"/>
                </a:cubicBezTo>
                <a:cubicBezTo>
                  <a:pt x="119" y="96"/>
                  <a:pt x="118" y="96"/>
                  <a:pt x="118" y="97"/>
                </a:cubicBezTo>
                <a:cubicBezTo>
                  <a:pt x="118" y="97"/>
                  <a:pt x="118" y="97"/>
                  <a:pt x="118" y="97"/>
                </a:cubicBezTo>
                <a:cubicBezTo>
                  <a:pt x="88" y="119"/>
                  <a:pt x="88" y="119"/>
                  <a:pt x="88" y="119"/>
                </a:cubicBezTo>
                <a:cubicBezTo>
                  <a:pt x="62" y="97"/>
                  <a:pt x="62" y="97"/>
                  <a:pt x="62" y="97"/>
                </a:cubicBezTo>
                <a:cubicBezTo>
                  <a:pt x="62" y="97"/>
                  <a:pt x="62" y="97"/>
                  <a:pt x="62" y="97"/>
                </a:cubicBezTo>
                <a:cubicBezTo>
                  <a:pt x="62" y="96"/>
                  <a:pt x="61" y="96"/>
                  <a:pt x="60" y="96"/>
                </a:cubicBezTo>
                <a:cubicBezTo>
                  <a:pt x="60" y="96"/>
                  <a:pt x="59" y="96"/>
                  <a:pt x="59" y="96"/>
                </a:cubicBezTo>
                <a:cubicBezTo>
                  <a:pt x="59" y="96"/>
                  <a:pt x="59" y="96"/>
                  <a:pt x="59" y="96"/>
                </a:cubicBezTo>
                <a:cubicBezTo>
                  <a:pt x="33" y="103"/>
                  <a:pt x="33" y="103"/>
                  <a:pt x="33" y="103"/>
                </a:cubicBezTo>
                <a:cubicBezTo>
                  <a:pt x="39" y="54"/>
                  <a:pt x="39" y="54"/>
                  <a:pt x="39" y="54"/>
                </a:cubicBezTo>
                <a:cubicBezTo>
                  <a:pt x="86" y="72"/>
                  <a:pt x="86" y="72"/>
                  <a:pt x="86" y="72"/>
                </a:cubicBezTo>
                <a:cubicBezTo>
                  <a:pt x="86" y="72"/>
                  <a:pt x="86" y="72"/>
                  <a:pt x="86" y="72"/>
                </a:cubicBezTo>
                <a:cubicBezTo>
                  <a:pt x="87" y="72"/>
                  <a:pt x="87" y="72"/>
                  <a:pt x="88" y="72"/>
                </a:cubicBezTo>
                <a:cubicBezTo>
                  <a:pt x="89" y="72"/>
                  <a:pt x="89" y="72"/>
                  <a:pt x="90" y="72"/>
                </a:cubicBezTo>
                <a:cubicBezTo>
                  <a:pt x="90" y="72"/>
                  <a:pt x="90" y="72"/>
                  <a:pt x="90" y="72"/>
                </a:cubicBezTo>
                <a:cubicBezTo>
                  <a:pt x="138" y="53"/>
                  <a:pt x="138" y="53"/>
                  <a:pt x="138" y="53"/>
                </a:cubicBezTo>
                <a:lnTo>
                  <a:pt x="147" y="103"/>
                </a:lnTo>
                <a:close/>
                <a:moveTo>
                  <a:pt x="88" y="64"/>
                </a:moveTo>
                <a:cubicBezTo>
                  <a:pt x="15" y="36"/>
                  <a:pt x="15" y="36"/>
                  <a:pt x="15" y="36"/>
                </a:cubicBezTo>
                <a:cubicBezTo>
                  <a:pt x="88" y="8"/>
                  <a:pt x="88" y="8"/>
                  <a:pt x="88" y="8"/>
                </a:cubicBezTo>
                <a:cubicBezTo>
                  <a:pt x="161" y="36"/>
                  <a:pt x="161" y="36"/>
                  <a:pt x="161" y="36"/>
                </a:cubicBezTo>
                <a:lnTo>
                  <a:pt x="88" y="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4" name="Freeform 17">
            <a:extLst>
              <a:ext uri="{FF2B5EF4-FFF2-40B4-BE49-F238E27FC236}">
                <a16:creationId xmlns:a16="http://schemas.microsoft.com/office/drawing/2014/main" id="{AD892402-0B6C-47A8-B8EC-1527023C50D0}"/>
              </a:ext>
            </a:extLst>
          </p:cNvPr>
          <p:cNvSpPr>
            <a:spLocks noEditPoints="1"/>
          </p:cNvSpPr>
          <p:nvPr/>
        </p:nvSpPr>
        <p:spPr bwMode="auto">
          <a:xfrm>
            <a:off x="10617205" y="6667500"/>
            <a:ext cx="355595" cy="484900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95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u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73333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1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2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73333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5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6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73333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9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0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23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4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2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31" dur="1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32" dur="1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35" dur="1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36" dur="1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39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40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43" dur="1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44" dur="1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nodeType="withEffect" p14:presetBounceEnd="73333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4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4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51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52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55" dur="1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56" dur="1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26" grpId="0"/>
          <p:bldP spid="27" grpId="0" animBg="1"/>
          <p:bldP spid="28" grpId="0" animBg="1"/>
          <p:bldP spid="30" grpId="0"/>
          <p:bldP spid="31" grpId="0"/>
          <p:bldP spid="33" grpId="0" animBg="1"/>
          <p:bldP spid="39" grpId="0"/>
          <p:bldP spid="44" grpId="0"/>
          <p:bldP spid="45" grpId="0" animBg="1"/>
          <p:bldP spid="46" grpId="0" animBg="1"/>
          <p:bldP spid="2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26" grpId="0"/>
          <p:bldP spid="27" grpId="0" animBg="1"/>
          <p:bldP spid="28" grpId="0" animBg="1"/>
          <p:bldP spid="30" grpId="0"/>
          <p:bldP spid="31" grpId="0"/>
          <p:bldP spid="33" grpId="0" animBg="1"/>
          <p:bldP spid="39" grpId="0"/>
          <p:bldP spid="44" grpId="0"/>
          <p:bldP spid="45" grpId="0" animBg="1"/>
          <p:bldP spid="46" grpId="0" animBg="1"/>
          <p:bldP spid="24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8839200" y="342900"/>
            <a:ext cx="11125200" cy="3187482"/>
            <a:chOff x="533400" y="419100"/>
            <a:chExt cx="11125200" cy="3187482"/>
          </a:xfrm>
        </p:grpSpPr>
        <p:sp>
          <p:nvSpPr>
            <p:cNvPr id="9" name="TextBox 8"/>
            <p:cNvSpPr txBox="1"/>
            <p:nvPr/>
          </p:nvSpPr>
          <p:spPr>
            <a:xfrm>
              <a:off x="2286000" y="665386"/>
              <a:ext cx="93726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6600" b="1" dirty="0">
                  <a:solidFill>
                    <a:schemeClr val="bg1"/>
                  </a:solidFill>
                  <a:latin typeface="+mj-lt"/>
                  <a:ea typeface="Roboto Condensed" panose="02000000000000000000" pitchFamily="2" charset="0"/>
                  <a:cs typeface="Lato Semibold" panose="020F0502020204030203" pitchFamily="34" charset="0"/>
                </a:rPr>
                <a:t>Как работает О</a:t>
              </a:r>
              <a:r>
                <a:rPr lang="en-US" sz="6600" b="1" dirty="0">
                  <a:solidFill>
                    <a:schemeClr val="bg1"/>
                  </a:solidFill>
                  <a:latin typeface="+mj-lt"/>
                  <a:ea typeface="Roboto Condensed" panose="02000000000000000000" pitchFamily="2" charset="0"/>
                  <a:cs typeface="Lato Semibold" panose="020F0502020204030203" pitchFamily="34" charset="0"/>
                </a:rPr>
                <a:t>R</a:t>
              </a:r>
              <a:r>
                <a:rPr lang="ru-RU" sz="6600" b="1" dirty="0">
                  <a:solidFill>
                    <a:schemeClr val="bg1"/>
                  </a:solidFill>
                  <a:latin typeface="+mj-lt"/>
                  <a:ea typeface="Roboto Condensed" panose="02000000000000000000" pitchFamily="2" charset="0"/>
                  <a:cs typeface="Lato Semibold" panose="020F0502020204030203" pitchFamily="34" charset="0"/>
                </a:rPr>
                <a:t>М? </a:t>
              </a:r>
              <a:endParaRPr lang="ru-RU" sz="6600" b="1" dirty="0">
                <a:solidFill>
                  <a:schemeClr val="bg1"/>
                </a:solidFill>
                <a:latin typeface="+mj-lt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3400" y="1790700"/>
              <a:ext cx="93726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chemeClr val="bg1">
                      <a:lumMod val="85000"/>
                    </a:schemeClr>
                  </a:solidFill>
                </a:rPr>
                <a:t>ORM выстраивает модели объектно-ориентированной программы с высоким уровнем </a:t>
              </a:r>
              <a:r>
                <a:rPr lang="ru-RU" sz="2800" dirty="0" smtClean="0">
                  <a:solidFill>
                    <a:schemeClr val="bg1">
                      <a:lumMod val="85000"/>
                    </a:schemeClr>
                  </a:solidFill>
                </a:rPr>
                <a:t>абстракции. </a:t>
              </a:r>
              <a:r>
                <a:rPr lang="ru-RU" sz="2800" dirty="0">
                  <a:solidFill>
                    <a:schemeClr val="bg1">
                      <a:lumMod val="85000"/>
                    </a:schemeClr>
                  </a:solidFill>
                </a:rPr>
                <a:t>Отображение описывает отношения между объектом и данными, не зная, как эти данные структурированы. </a:t>
              </a:r>
              <a:endParaRPr lang="uk-UA" sz="2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" name="Freeform 245">
              <a:extLst>
                <a:ext uri="{FF2B5EF4-FFF2-40B4-BE49-F238E27FC236}">
                  <a16:creationId xmlns:a16="http://schemas.microsoft.com/office/drawing/2014/main" id="{DA3009E0-10C5-453F-B3A4-9863F86836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4112" y="419100"/>
              <a:ext cx="1451888" cy="1077536"/>
            </a:xfrm>
            <a:custGeom>
              <a:avLst/>
              <a:gdLst>
                <a:gd name="T0" fmla="*/ 60 w 176"/>
                <a:gd name="T1" fmla="*/ 32 h 144"/>
                <a:gd name="T2" fmla="*/ 116 w 176"/>
                <a:gd name="T3" fmla="*/ 32 h 144"/>
                <a:gd name="T4" fmla="*/ 120 w 176"/>
                <a:gd name="T5" fmla="*/ 28 h 144"/>
                <a:gd name="T6" fmla="*/ 116 w 176"/>
                <a:gd name="T7" fmla="*/ 24 h 144"/>
                <a:gd name="T8" fmla="*/ 60 w 176"/>
                <a:gd name="T9" fmla="*/ 24 h 144"/>
                <a:gd name="T10" fmla="*/ 56 w 176"/>
                <a:gd name="T11" fmla="*/ 28 h 144"/>
                <a:gd name="T12" fmla="*/ 60 w 176"/>
                <a:gd name="T13" fmla="*/ 32 h 144"/>
                <a:gd name="T14" fmla="*/ 52 w 176"/>
                <a:gd name="T15" fmla="*/ 48 h 144"/>
                <a:gd name="T16" fmla="*/ 124 w 176"/>
                <a:gd name="T17" fmla="*/ 48 h 144"/>
                <a:gd name="T18" fmla="*/ 128 w 176"/>
                <a:gd name="T19" fmla="*/ 44 h 144"/>
                <a:gd name="T20" fmla="*/ 124 w 176"/>
                <a:gd name="T21" fmla="*/ 40 h 144"/>
                <a:gd name="T22" fmla="*/ 52 w 176"/>
                <a:gd name="T23" fmla="*/ 40 h 144"/>
                <a:gd name="T24" fmla="*/ 48 w 176"/>
                <a:gd name="T25" fmla="*/ 44 h 144"/>
                <a:gd name="T26" fmla="*/ 52 w 176"/>
                <a:gd name="T27" fmla="*/ 48 h 144"/>
                <a:gd name="T28" fmla="*/ 136 w 176"/>
                <a:gd name="T29" fmla="*/ 60 h 144"/>
                <a:gd name="T30" fmla="*/ 132 w 176"/>
                <a:gd name="T31" fmla="*/ 56 h 144"/>
                <a:gd name="T32" fmla="*/ 44 w 176"/>
                <a:gd name="T33" fmla="*/ 56 h 144"/>
                <a:gd name="T34" fmla="*/ 40 w 176"/>
                <a:gd name="T35" fmla="*/ 60 h 144"/>
                <a:gd name="T36" fmla="*/ 44 w 176"/>
                <a:gd name="T37" fmla="*/ 64 h 144"/>
                <a:gd name="T38" fmla="*/ 132 w 176"/>
                <a:gd name="T39" fmla="*/ 64 h 144"/>
                <a:gd name="T40" fmla="*/ 136 w 176"/>
                <a:gd name="T41" fmla="*/ 60 h 144"/>
                <a:gd name="T42" fmla="*/ 176 w 176"/>
                <a:gd name="T43" fmla="*/ 82 h 144"/>
                <a:gd name="T44" fmla="*/ 176 w 176"/>
                <a:gd name="T45" fmla="*/ 82 h 144"/>
                <a:gd name="T46" fmla="*/ 136 w 176"/>
                <a:gd name="T47" fmla="*/ 2 h 144"/>
                <a:gd name="T48" fmla="*/ 136 w 176"/>
                <a:gd name="T49" fmla="*/ 2 h 144"/>
                <a:gd name="T50" fmla="*/ 132 w 176"/>
                <a:gd name="T51" fmla="*/ 0 h 144"/>
                <a:gd name="T52" fmla="*/ 44 w 176"/>
                <a:gd name="T53" fmla="*/ 0 h 144"/>
                <a:gd name="T54" fmla="*/ 40 w 176"/>
                <a:gd name="T55" fmla="*/ 2 h 144"/>
                <a:gd name="T56" fmla="*/ 40 w 176"/>
                <a:gd name="T57" fmla="*/ 2 h 144"/>
                <a:gd name="T58" fmla="*/ 0 w 176"/>
                <a:gd name="T59" fmla="*/ 82 h 144"/>
                <a:gd name="T60" fmla="*/ 0 w 176"/>
                <a:gd name="T61" fmla="*/ 82 h 144"/>
                <a:gd name="T62" fmla="*/ 0 w 176"/>
                <a:gd name="T63" fmla="*/ 84 h 144"/>
                <a:gd name="T64" fmla="*/ 0 w 176"/>
                <a:gd name="T65" fmla="*/ 140 h 144"/>
                <a:gd name="T66" fmla="*/ 4 w 176"/>
                <a:gd name="T67" fmla="*/ 144 h 144"/>
                <a:gd name="T68" fmla="*/ 172 w 176"/>
                <a:gd name="T69" fmla="*/ 144 h 144"/>
                <a:gd name="T70" fmla="*/ 176 w 176"/>
                <a:gd name="T71" fmla="*/ 140 h 144"/>
                <a:gd name="T72" fmla="*/ 176 w 176"/>
                <a:gd name="T73" fmla="*/ 84 h 144"/>
                <a:gd name="T74" fmla="*/ 176 w 176"/>
                <a:gd name="T75" fmla="*/ 82 h 144"/>
                <a:gd name="T76" fmla="*/ 46 w 176"/>
                <a:gd name="T77" fmla="*/ 8 h 144"/>
                <a:gd name="T78" fmla="*/ 130 w 176"/>
                <a:gd name="T79" fmla="*/ 8 h 144"/>
                <a:gd name="T80" fmla="*/ 166 w 176"/>
                <a:gd name="T81" fmla="*/ 80 h 144"/>
                <a:gd name="T82" fmla="*/ 116 w 176"/>
                <a:gd name="T83" fmla="*/ 80 h 144"/>
                <a:gd name="T84" fmla="*/ 112 w 176"/>
                <a:gd name="T85" fmla="*/ 84 h 144"/>
                <a:gd name="T86" fmla="*/ 88 w 176"/>
                <a:gd name="T87" fmla="*/ 108 h 144"/>
                <a:gd name="T88" fmla="*/ 64 w 176"/>
                <a:gd name="T89" fmla="*/ 84 h 144"/>
                <a:gd name="T90" fmla="*/ 60 w 176"/>
                <a:gd name="T91" fmla="*/ 80 h 144"/>
                <a:gd name="T92" fmla="*/ 10 w 176"/>
                <a:gd name="T93" fmla="*/ 80 h 144"/>
                <a:gd name="T94" fmla="*/ 46 w 176"/>
                <a:gd name="T95" fmla="*/ 8 h 144"/>
                <a:gd name="T96" fmla="*/ 168 w 176"/>
                <a:gd name="T97" fmla="*/ 136 h 144"/>
                <a:gd name="T98" fmla="*/ 8 w 176"/>
                <a:gd name="T99" fmla="*/ 136 h 144"/>
                <a:gd name="T100" fmla="*/ 8 w 176"/>
                <a:gd name="T101" fmla="*/ 88 h 144"/>
                <a:gd name="T102" fmla="*/ 56 w 176"/>
                <a:gd name="T103" fmla="*/ 88 h 144"/>
                <a:gd name="T104" fmla="*/ 88 w 176"/>
                <a:gd name="T105" fmla="*/ 116 h 144"/>
                <a:gd name="T106" fmla="*/ 120 w 176"/>
                <a:gd name="T107" fmla="*/ 88 h 144"/>
                <a:gd name="T108" fmla="*/ 168 w 176"/>
                <a:gd name="T109" fmla="*/ 88 h 144"/>
                <a:gd name="T110" fmla="*/ 168 w 176"/>
                <a:gd name="T111" fmla="*/ 13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6" h="144">
                  <a:moveTo>
                    <a:pt x="60" y="32"/>
                  </a:moveTo>
                  <a:cubicBezTo>
                    <a:pt x="116" y="32"/>
                    <a:pt x="116" y="32"/>
                    <a:pt x="116" y="32"/>
                  </a:cubicBezTo>
                  <a:cubicBezTo>
                    <a:pt x="118" y="32"/>
                    <a:pt x="120" y="30"/>
                    <a:pt x="120" y="28"/>
                  </a:cubicBezTo>
                  <a:cubicBezTo>
                    <a:pt x="120" y="26"/>
                    <a:pt x="118" y="24"/>
                    <a:pt x="116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58" y="24"/>
                    <a:pt x="56" y="26"/>
                    <a:pt x="56" y="28"/>
                  </a:cubicBezTo>
                  <a:cubicBezTo>
                    <a:pt x="56" y="30"/>
                    <a:pt x="58" y="32"/>
                    <a:pt x="60" y="32"/>
                  </a:cubicBezTo>
                  <a:moveTo>
                    <a:pt x="52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6" y="48"/>
                    <a:pt x="128" y="46"/>
                    <a:pt x="128" y="44"/>
                  </a:cubicBezTo>
                  <a:cubicBezTo>
                    <a:pt x="128" y="42"/>
                    <a:pt x="126" y="40"/>
                    <a:pt x="124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0" y="40"/>
                    <a:pt x="48" y="42"/>
                    <a:pt x="48" y="44"/>
                  </a:cubicBezTo>
                  <a:cubicBezTo>
                    <a:pt x="48" y="46"/>
                    <a:pt x="50" y="48"/>
                    <a:pt x="52" y="48"/>
                  </a:cubicBezTo>
                  <a:moveTo>
                    <a:pt x="136" y="60"/>
                  </a:moveTo>
                  <a:cubicBezTo>
                    <a:pt x="136" y="58"/>
                    <a:pt x="134" y="56"/>
                    <a:pt x="132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2" y="56"/>
                    <a:pt x="40" y="58"/>
                    <a:pt x="40" y="60"/>
                  </a:cubicBezTo>
                  <a:cubicBezTo>
                    <a:pt x="40" y="62"/>
                    <a:pt x="42" y="64"/>
                    <a:pt x="44" y="64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34" y="64"/>
                    <a:pt x="136" y="62"/>
                    <a:pt x="136" y="60"/>
                  </a:cubicBezTo>
                  <a:moveTo>
                    <a:pt x="176" y="82"/>
                  </a:moveTo>
                  <a:cubicBezTo>
                    <a:pt x="176" y="82"/>
                    <a:pt x="176" y="82"/>
                    <a:pt x="176" y="82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5" y="1"/>
                    <a:pt x="134" y="0"/>
                    <a:pt x="13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0"/>
                    <a:pt x="41" y="1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3"/>
                    <a:pt x="0" y="83"/>
                    <a:pt x="0" y="84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2" y="144"/>
                    <a:pt x="4" y="144"/>
                  </a:cubicBezTo>
                  <a:cubicBezTo>
                    <a:pt x="172" y="144"/>
                    <a:pt x="172" y="144"/>
                    <a:pt x="172" y="144"/>
                  </a:cubicBezTo>
                  <a:cubicBezTo>
                    <a:pt x="174" y="144"/>
                    <a:pt x="176" y="142"/>
                    <a:pt x="176" y="140"/>
                  </a:cubicBezTo>
                  <a:cubicBezTo>
                    <a:pt x="176" y="84"/>
                    <a:pt x="176" y="84"/>
                    <a:pt x="176" y="84"/>
                  </a:cubicBezTo>
                  <a:cubicBezTo>
                    <a:pt x="176" y="83"/>
                    <a:pt x="176" y="83"/>
                    <a:pt x="176" y="82"/>
                  </a:cubicBezTo>
                  <a:moveTo>
                    <a:pt x="46" y="8"/>
                  </a:moveTo>
                  <a:cubicBezTo>
                    <a:pt x="130" y="8"/>
                    <a:pt x="130" y="8"/>
                    <a:pt x="130" y="8"/>
                  </a:cubicBezTo>
                  <a:cubicBezTo>
                    <a:pt x="166" y="80"/>
                    <a:pt x="166" y="80"/>
                    <a:pt x="166" y="80"/>
                  </a:cubicBezTo>
                  <a:cubicBezTo>
                    <a:pt x="116" y="80"/>
                    <a:pt x="116" y="80"/>
                    <a:pt x="116" y="80"/>
                  </a:cubicBezTo>
                  <a:cubicBezTo>
                    <a:pt x="114" y="80"/>
                    <a:pt x="112" y="82"/>
                    <a:pt x="112" y="84"/>
                  </a:cubicBezTo>
                  <a:cubicBezTo>
                    <a:pt x="112" y="97"/>
                    <a:pt x="101" y="108"/>
                    <a:pt x="88" y="108"/>
                  </a:cubicBezTo>
                  <a:cubicBezTo>
                    <a:pt x="75" y="108"/>
                    <a:pt x="64" y="97"/>
                    <a:pt x="64" y="84"/>
                  </a:cubicBezTo>
                  <a:cubicBezTo>
                    <a:pt x="64" y="82"/>
                    <a:pt x="62" y="80"/>
                    <a:pt x="60" y="80"/>
                  </a:cubicBezTo>
                  <a:cubicBezTo>
                    <a:pt x="10" y="80"/>
                    <a:pt x="10" y="80"/>
                    <a:pt x="10" y="80"/>
                  </a:cubicBezTo>
                  <a:lnTo>
                    <a:pt x="46" y="8"/>
                  </a:lnTo>
                  <a:close/>
                  <a:moveTo>
                    <a:pt x="168" y="136"/>
                  </a:moveTo>
                  <a:cubicBezTo>
                    <a:pt x="8" y="136"/>
                    <a:pt x="8" y="136"/>
                    <a:pt x="8" y="136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8" y="104"/>
                    <a:pt x="72" y="116"/>
                    <a:pt x="88" y="116"/>
                  </a:cubicBezTo>
                  <a:cubicBezTo>
                    <a:pt x="104" y="116"/>
                    <a:pt x="118" y="104"/>
                    <a:pt x="120" y="88"/>
                  </a:cubicBezTo>
                  <a:cubicBezTo>
                    <a:pt x="168" y="88"/>
                    <a:pt x="168" y="88"/>
                    <a:pt x="168" y="88"/>
                  </a:cubicBezTo>
                  <a:lnTo>
                    <a:pt x="168" y="136"/>
                  </a:lnTo>
                  <a:close/>
                </a:path>
              </a:pathLst>
            </a:custGeom>
            <a:gradFill>
              <a:gsLst>
                <a:gs pos="100000">
                  <a:schemeClr val="accent6"/>
                </a:gs>
                <a:gs pos="0">
                  <a:schemeClr val="accent5"/>
                </a:gs>
              </a:gsLst>
              <a:lin ang="186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2" name="Блок-схема: процесс 1"/>
          <p:cNvSpPr/>
          <p:nvPr/>
        </p:nvSpPr>
        <p:spPr>
          <a:xfrm>
            <a:off x="685800" y="342900"/>
            <a:ext cx="5029200" cy="1676400"/>
          </a:xfrm>
          <a:prstGeom prst="flowChartProcess">
            <a:avLst/>
          </a:prstGeom>
          <a:gradFill>
            <a:gsLst>
              <a:gs pos="100000">
                <a:schemeClr val="accent6"/>
              </a:gs>
              <a:gs pos="0">
                <a:schemeClr val="accent5"/>
              </a:gs>
            </a:gsLst>
            <a:lin ang="18600000" scaled="0"/>
          </a:gra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Приложение</a:t>
            </a:r>
          </a:p>
        </p:txBody>
      </p:sp>
      <p:sp>
        <p:nvSpPr>
          <p:cNvPr id="4" name="Параллелограмм 3"/>
          <p:cNvSpPr/>
          <p:nvPr/>
        </p:nvSpPr>
        <p:spPr>
          <a:xfrm>
            <a:off x="228600" y="2324100"/>
            <a:ext cx="8188036" cy="2057400"/>
          </a:xfrm>
          <a:prstGeom prst="parallelogram">
            <a:avLst/>
          </a:prstGeom>
          <a:noFill/>
          <a:ln w="635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 err="1" smtClean="0">
                <a:solidFill>
                  <a:schemeClr val="accent5"/>
                </a:solidFill>
              </a:rPr>
              <a:t>var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news</a:t>
            </a:r>
            <a:r>
              <a:rPr lang="en-US" sz="2800" dirty="0" smtClean="0">
                <a:solidFill>
                  <a:schemeClr val="bg1"/>
                </a:solidFill>
              </a:rPr>
              <a:t> = </a:t>
            </a:r>
            <a:r>
              <a:rPr lang="en-US" sz="2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context</a:t>
            </a:r>
            <a:r>
              <a:rPr lang="en-US" sz="2800" dirty="0" err="1" smtClean="0">
                <a:solidFill>
                  <a:schemeClr val="bg1"/>
                </a:solidFill>
              </a:rPr>
              <a:t>.Publications.</a:t>
            </a:r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First</a:t>
            </a:r>
            <a:r>
              <a:rPr lang="en-US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x</a:t>
            </a:r>
            <a:r>
              <a:rPr lang="en-US" sz="2800" dirty="0" smtClean="0">
                <a:solidFill>
                  <a:schemeClr val="bg1"/>
                </a:solidFill>
              </a:rPr>
              <a:t> =&gt; </a:t>
            </a:r>
            <a:r>
              <a:rPr lang="en-US" sz="2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x</a:t>
            </a:r>
            <a:r>
              <a:rPr lang="en-US" sz="2800" dirty="0" err="1" smtClean="0">
                <a:solidFill>
                  <a:schemeClr val="bg1"/>
                </a:solidFill>
              </a:rPr>
              <a:t>.User.FirstName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==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“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Олег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”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  <a:endParaRPr lang="ru-RU" sz="2800" dirty="0" smtClean="0">
              <a:solidFill>
                <a:schemeClr val="bg1"/>
              </a:solidFill>
            </a:endParaRPr>
          </a:p>
        </p:txBody>
      </p:sp>
      <p:grpSp>
        <p:nvGrpSpPr>
          <p:cNvPr id="14" name="Группа 13"/>
          <p:cNvGrpSpPr/>
          <p:nvPr/>
        </p:nvGrpSpPr>
        <p:grpSpPr>
          <a:xfrm>
            <a:off x="2133600" y="5524500"/>
            <a:ext cx="3200400" cy="3048000"/>
            <a:chOff x="914400" y="5448300"/>
            <a:chExt cx="3200400" cy="3048000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914400" y="5448300"/>
              <a:ext cx="3200400" cy="160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6000" dirty="0" smtClean="0">
                  <a:solidFill>
                    <a:schemeClr val="bg1"/>
                  </a:solidFill>
                </a:rPr>
                <a:t>ОРП</a:t>
              </a: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514600" y="7048500"/>
              <a:ext cx="1600200" cy="1447800"/>
            </a:xfrm>
            <a:prstGeom prst="rect">
              <a:avLst/>
            </a:prstGeom>
            <a:solidFill>
              <a:schemeClr val="accent6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2500" dirty="0" smtClean="0">
                  <a:solidFill>
                    <a:schemeClr val="bg1"/>
                  </a:solidFill>
                </a:rPr>
                <a:t>Схема проекции</a:t>
              </a: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914400" y="7048500"/>
              <a:ext cx="1600200" cy="1447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2800" dirty="0" smtClean="0">
                  <a:solidFill>
                    <a:schemeClr val="bg1"/>
                  </a:solidFill>
                </a:rPr>
                <a:t>Доступ к данным</a:t>
              </a:r>
            </a:p>
          </p:txBody>
        </p:sp>
      </p:grpSp>
      <p:sp>
        <p:nvSpPr>
          <p:cNvPr id="17" name="Параллелограмм 16"/>
          <p:cNvSpPr/>
          <p:nvPr/>
        </p:nvSpPr>
        <p:spPr>
          <a:xfrm>
            <a:off x="5943600" y="5393762"/>
            <a:ext cx="8915400" cy="3461875"/>
          </a:xfrm>
          <a:prstGeom prst="parallelogram">
            <a:avLst/>
          </a:prstGeom>
          <a:noFill/>
          <a:ln w="635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TOP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(1) [p].[Id], [p].[Date], [p].[Description], [p].[Title], [p].[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UserId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[Publications]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AS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[p]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INNER JOIN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[Users]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AS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[u]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[p].[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UserId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] = [u].[Id]</a:t>
            </a:r>
          </a:p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].[</a:t>
            </a:r>
            <a:r>
              <a:rPr lang="en-US" sz="2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] =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N‘</a:t>
            </a:r>
            <a:r>
              <a:rPr lang="ru-RU" sz="28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Олег</a:t>
            </a:r>
            <a:r>
              <a:rPr lang="en-US" sz="28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endParaRPr lang="ru-RU" sz="2800" dirty="0" smtClean="0">
              <a:solidFill>
                <a:schemeClr val="accent2"/>
              </a:solidFill>
            </a:endParaRPr>
          </a:p>
        </p:txBody>
      </p:sp>
      <p:sp>
        <p:nvSpPr>
          <p:cNvPr id="18" name="Цилиндр 17"/>
          <p:cNvSpPr/>
          <p:nvPr/>
        </p:nvSpPr>
        <p:spPr>
          <a:xfrm>
            <a:off x="15544800" y="6896100"/>
            <a:ext cx="2438400" cy="1295400"/>
          </a:xfrm>
          <a:prstGeom prst="can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2700000" scaled="1"/>
          </a:gra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РСУБД</a:t>
            </a:r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3567979" y="4381500"/>
            <a:ext cx="13421" cy="1148443"/>
          </a:xfrm>
          <a:prstGeom prst="straightConnector1">
            <a:avLst/>
          </a:prstGeom>
          <a:ln w="38100" cap="sq">
            <a:solidFill>
              <a:schemeClr val="accent4"/>
            </a:solidFill>
            <a:bevel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7" idx="5"/>
          </p:cNvCxnSpPr>
          <p:nvPr/>
        </p:nvCxnSpPr>
        <p:spPr>
          <a:xfrm flipH="1">
            <a:off x="5352144" y="7124700"/>
            <a:ext cx="1024190" cy="0"/>
          </a:xfrm>
          <a:prstGeom prst="straightConnector1">
            <a:avLst/>
          </a:prstGeom>
          <a:ln w="38100" cap="sq">
            <a:solidFill>
              <a:schemeClr val="accent4"/>
            </a:solidFill>
            <a:bevel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8" idx="2"/>
          </p:cNvCxnSpPr>
          <p:nvPr/>
        </p:nvCxnSpPr>
        <p:spPr>
          <a:xfrm flipH="1">
            <a:off x="14325600" y="7543800"/>
            <a:ext cx="1219200" cy="0"/>
          </a:xfrm>
          <a:prstGeom prst="straightConnector1">
            <a:avLst/>
          </a:prstGeom>
          <a:ln w="38100" cap="sq">
            <a:solidFill>
              <a:schemeClr val="accent4"/>
            </a:solidFill>
            <a:bevel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84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u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1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2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5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6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73333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9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0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73333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23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4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 p14:presetBounceEnd="73333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27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8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 p14:presetBounceEnd="73333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31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32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p14:presetBounceEnd="73333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35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36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4" grpId="0" animBg="1"/>
          <p:bldP spid="17" grpId="0" animBg="1"/>
          <p:bldP spid="1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4" grpId="0" animBg="1"/>
          <p:bldP spid="17" grpId="0" animBg="1"/>
          <p:bldP spid="18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задачи </a:t>
            </a:r>
            <a:r>
              <a:rPr lang="en-US" dirty="0" smtClean="0"/>
              <a:t>ORM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53456" y="1562100"/>
            <a:ext cx="1320074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ORM-</a:t>
            </a:r>
            <a:r>
              <a:rPr lang="ru-RU" dirty="0" err="1">
                <a:solidFill>
                  <a:schemeClr val="bg1">
                    <a:lumMod val="75000"/>
                  </a:schemeClr>
                </a:solidFill>
              </a:rPr>
              <a:t>фреймворк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 обычно предоставляет набор инструментов и методов для соединения с базой данных, создания моделей, выполняя необходимую конфигурацию и управление базой данных. 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71600" y="3814160"/>
            <a:ext cx="132007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ORM также облегчает запросы к базе данных и управление транзакциями, автоматически создавая SQL-запросы, основанные на определенных моделях.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385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grpId="0" nodeType="click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3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4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есть </a:t>
            </a:r>
            <a:r>
              <a:rPr lang="en-US" dirty="0" smtClean="0"/>
              <a:t>ORM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53456" y="1562100"/>
            <a:ext cx="132007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Существуют различные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ORM-</a:t>
            </a:r>
            <a:r>
              <a:rPr lang="ru-RU" dirty="0" err="1">
                <a:solidFill>
                  <a:schemeClr val="bg1">
                    <a:lumMod val="75000"/>
                  </a:schemeClr>
                </a:solidFill>
              </a:rPr>
              <a:t>фреймворки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, такие как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Hibernate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для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Java, Django ORM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для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Python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и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Entity Framework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для .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. 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71600" y="3039070"/>
            <a:ext cx="132007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Все они предоставляют абстракцию базы данных, чтобы разработчикам было удобно работать с ней в их языке программирования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800" y="2649312"/>
            <a:ext cx="5791200" cy="325302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286500"/>
            <a:ext cx="3144157" cy="314415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4758484"/>
            <a:ext cx="38576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54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73333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1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2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5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6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9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0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 p14:presetBounceEnd="73333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23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4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3144500" y="5143500"/>
            <a:ext cx="5143500" cy="5143500"/>
          </a:xfrm>
          <a:custGeom>
            <a:avLst/>
            <a:gdLst>
              <a:gd name="connsiteX0" fmla="*/ 5143500 w 5143500"/>
              <a:gd name="connsiteY0" fmla="*/ 0 h 5143500"/>
              <a:gd name="connsiteX1" fmla="*/ 5143500 w 5143500"/>
              <a:gd name="connsiteY1" fmla="*/ 5143500 h 5143500"/>
              <a:gd name="connsiteX2" fmla="*/ 0 w 5143500"/>
              <a:gd name="connsiteY2" fmla="*/ 5143500 h 5143500"/>
              <a:gd name="connsiteX3" fmla="*/ 5143500 w 5143500"/>
              <a:gd name="connsiteY3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0" h="5143500">
                <a:moveTo>
                  <a:pt x="5143500" y="0"/>
                </a:moveTo>
                <a:lnTo>
                  <a:pt x="5143500" y="5143500"/>
                </a:lnTo>
                <a:lnTo>
                  <a:pt x="0" y="5143500"/>
                </a:lnTo>
                <a:cubicBezTo>
                  <a:pt x="0" y="2302823"/>
                  <a:pt x="2302823" y="0"/>
                  <a:pt x="5143500" y="0"/>
                </a:cubicBezTo>
                <a:close/>
              </a:path>
            </a:pathLst>
          </a:custGeom>
          <a:gradFill>
            <a:gsLst>
              <a:gs pos="100000">
                <a:schemeClr val="accent3"/>
              </a:gs>
              <a:gs pos="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TextBox 9"/>
          <p:cNvSpPr txBox="1"/>
          <p:nvPr/>
        </p:nvSpPr>
        <p:spPr>
          <a:xfrm>
            <a:off x="12801600" y="6732181"/>
            <a:ext cx="51435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500" b="1" dirty="0">
                <a:solidFill>
                  <a:schemeClr val="bg1"/>
                </a:solidFill>
                <a:latin typeface="+mj-lt"/>
              </a:rPr>
              <a:t>01</a:t>
            </a:r>
            <a:endParaRPr lang="uk-UA" sz="2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553200" y="1257300"/>
            <a:ext cx="624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Entity Framework core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6800" y="4533900"/>
            <a:ext cx="990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solidFill>
                  <a:schemeClr val="bg1">
                    <a:lumMod val="75000"/>
                  </a:schemeClr>
                </a:solidFill>
              </a:rPr>
              <a:t>Если необходимо расширить код и сделать его более функциональным, то EF </a:t>
            </a:r>
            <a:r>
              <a:rPr lang="ru-RU" sz="2800" dirty="0" err="1">
                <a:solidFill>
                  <a:schemeClr val="bg1">
                    <a:lumMod val="75000"/>
                  </a:schemeClr>
                </a:solidFill>
              </a:rPr>
              <a:t>Core</a:t>
            </a:r>
            <a:r>
              <a:rPr lang="ru-RU" sz="2800" dirty="0">
                <a:solidFill>
                  <a:schemeClr val="bg1">
                    <a:lumMod val="75000"/>
                  </a:schemeClr>
                </a:solidFill>
              </a:rPr>
              <a:t> позволит это осуществить, благодаря открытому исходному коду и расширяемого ядра. </a:t>
            </a:r>
            <a:endParaRPr lang="uk-UA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35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u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" dur="1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" dur="1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2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2" grpId="0"/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2" grpId="0"/>
          <p:bldP spid="2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rot="5400000">
            <a:off x="0" y="5143500"/>
            <a:ext cx="5143500" cy="5143500"/>
          </a:xfrm>
          <a:custGeom>
            <a:avLst/>
            <a:gdLst>
              <a:gd name="connsiteX0" fmla="*/ 5143500 w 5143500"/>
              <a:gd name="connsiteY0" fmla="*/ 0 h 5143500"/>
              <a:gd name="connsiteX1" fmla="*/ 5143500 w 5143500"/>
              <a:gd name="connsiteY1" fmla="*/ 5143500 h 5143500"/>
              <a:gd name="connsiteX2" fmla="*/ 0 w 5143500"/>
              <a:gd name="connsiteY2" fmla="*/ 5143500 h 5143500"/>
              <a:gd name="connsiteX3" fmla="*/ 5143500 w 5143500"/>
              <a:gd name="connsiteY3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0" h="5143500">
                <a:moveTo>
                  <a:pt x="5143500" y="0"/>
                </a:moveTo>
                <a:lnTo>
                  <a:pt x="5143500" y="5143500"/>
                </a:lnTo>
                <a:lnTo>
                  <a:pt x="0" y="5143500"/>
                </a:lnTo>
                <a:cubicBezTo>
                  <a:pt x="0" y="2302823"/>
                  <a:pt x="2302823" y="0"/>
                  <a:pt x="5143500" y="0"/>
                </a:cubicBezTo>
                <a:close/>
              </a:path>
            </a:pathLst>
          </a:cu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TextBox 9"/>
          <p:cNvSpPr txBox="1"/>
          <p:nvPr/>
        </p:nvSpPr>
        <p:spPr>
          <a:xfrm>
            <a:off x="762000" y="6732181"/>
            <a:ext cx="51435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0" b="1">
                <a:solidFill>
                  <a:schemeClr val="bg1"/>
                </a:solidFill>
                <a:latin typeface="+mj-lt"/>
              </a:rPr>
              <a:t>02</a:t>
            </a:r>
            <a:endParaRPr lang="uk-UA" sz="225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43550" y="1257300"/>
            <a:ext cx="3390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Dapper</a:t>
            </a:r>
            <a:endParaRPr lang="uk-UA" sz="44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38800" y="4533900"/>
            <a:ext cx="10896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algn="r"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r>
              <a:rPr lang="ru-RU" dirty="0"/>
              <a:t>Эта микро-ORM приобрела большую популярность и даже была включена в качестве опции ORM в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при создании нового проекта. Одним из ее преимуществ является функциональность картографа, которая во многом похожа на LINQ в ядре EF, а также предоставляет методы расширения, упрощающие отправку операторов T-SQL в базу данных.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9884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1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2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2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25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rot="10800000">
            <a:off x="0" y="0"/>
            <a:ext cx="5143500" cy="5143500"/>
          </a:xfrm>
          <a:custGeom>
            <a:avLst/>
            <a:gdLst>
              <a:gd name="connsiteX0" fmla="*/ 5143500 w 5143500"/>
              <a:gd name="connsiteY0" fmla="*/ 0 h 5143500"/>
              <a:gd name="connsiteX1" fmla="*/ 5143500 w 5143500"/>
              <a:gd name="connsiteY1" fmla="*/ 5143500 h 5143500"/>
              <a:gd name="connsiteX2" fmla="*/ 0 w 5143500"/>
              <a:gd name="connsiteY2" fmla="*/ 5143500 h 5143500"/>
              <a:gd name="connsiteX3" fmla="*/ 5143500 w 5143500"/>
              <a:gd name="connsiteY3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0" h="5143500">
                <a:moveTo>
                  <a:pt x="5143500" y="0"/>
                </a:moveTo>
                <a:lnTo>
                  <a:pt x="5143500" y="5143500"/>
                </a:lnTo>
                <a:lnTo>
                  <a:pt x="0" y="5143500"/>
                </a:lnTo>
                <a:cubicBezTo>
                  <a:pt x="0" y="2302823"/>
                  <a:pt x="2302823" y="0"/>
                  <a:pt x="5143500" y="0"/>
                </a:cubicBezTo>
                <a:close/>
              </a:path>
            </a:pathLst>
          </a:custGeom>
          <a:gradFill>
            <a:gsLst>
              <a:gs pos="100000">
                <a:schemeClr val="accent5"/>
              </a:gs>
              <a:gs pos="0">
                <a:schemeClr val="accent4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TextBox 9"/>
          <p:cNvSpPr txBox="1"/>
          <p:nvPr/>
        </p:nvSpPr>
        <p:spPr>
          <a:xfrm>
            <a:off x="762000" y="0"/>
            <a:ext cx="51435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0" b="1">
                <a:solidFill>
                  <a:schemeClr val="bg1"/>
                </a:solidFill>
                <a:latin typeface="+mj-lt"/>
              </a:rPr>
              <a:t>03</a:t>
            </a:r>
            <a:endParaRPr lang="uk-UA" sz="225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43550" y="7353300"/>
            <a:ext cx="3390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NHibernate</a:t>
            </a:r>
            <a:endParaRPr lang="uk-UA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9000" y="4229100"/>
            <a:ext cx="929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ru-RU" dirty="0" err="1"/>
              <a:t>NHibernate</a:t>
            </a:r>
            <a:r>
              <a:rPr lang="ru-RU" dirty="0"/>
              <a:t> — еще одна из наиболее широко используемых ORM для .NET, которая упрощает задачи, связанные с сохранением данных. Это не самое удачное решение для приложений, использующих только хранимые процедуры для реализации бизнес-логики в БД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3581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u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1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2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Fallback>
  </mc:AlternateContent>
</p:sld>
</file>

<file path=ppt/theme/theme1.xml><?xml version="1.0" encoding="utf-8"?>
<a:theme xmlns:a="http://schemas.openxmlformats.org/drawingml/2006/main" name="GENARAL LAYOUTS">
  <a:themeElements>
    <a:clrScheme name="VIVID - Color 01">
      <a:dk1>
        <a:srgbClr val="171C30"/>
      </a:dk1>
      <a:lt1>
        <a:srgbClr val="FFFFFF"/>
      </a:lt1>
      <a:dk2>
        <a:srgbClr val="858591"/>
      </a:dk2>
      <a:lt2>
        <a:srgbClr val="F2F2F5"/>
      </a:lt2>
      <a:accent1>
        <a:srgbClr val="FFC955"/>
      </a:accent1>
      <a:accent2>
        <a:srgbClr val="FF5355"/>
      </a:accent2>
      <a:accent3>
        <a:srgbClr val="CE59C4"/>
      </a:accent3>
      <a:accent4>
        <a:srgbClr val="8766D0"/>
      </a:accent4>
      <a:accent5>
        <a:srgbClr val="6C9FF4"/>
      </a:accent5>
      <a:accent6>
        <a:srgbClr val="5BC9B0"/>
      </a:accent6>
      <a:hlink>
        <a:srgbClr val="6C9FF4"/>
      </a:hlink>
      <a:folHlink>
        <a:srgbClr val="5BC9B0"/>
      </a:folHlink>
    </a:clrScheme>
    <a:fontScheme name="Sourse Sans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 cap="sq">
          <a:solidFill>
            <a:schemeClr val="accent4"/>
          </a:solidFill>
          <a:bevel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9040</TotalTime>
  <Words>1250</Words>
  <Application>Microsoft Office PowerPoint</Application>
  <PresentationFormat>Произвольный</PresentationFormat>
  <Paragraphs>221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0" baseType="lpstr">
      <vt:lpstr>Arial</vt:lpstr>
      <vt:lpstr>Consolas</vt:lpstr>
      <vt:lpstr>Lato Semibold</vt:lpstr>
      <vt:lpstr>Roboto Condensed</vt:lpstr>
      <vt:lpstr>Roboto Thin</vt:lpstr>
      <vt:lpstr>Source Sans Pro</vt:lpstr>
      <vt:lpstr>Source Sans Pro Black</vt:lpstr>
      <vt:lpstr>GENARAL LAYOUTS</vt:lpstr>
      <vt:lpstr>Презентация PowerPoint</vt:lpstr>
      <vt:lpstr>Презентация PowerPoint</vt:lpstr>
      <vt:lpstr>Пример модели</vt:lpstr>
      <vt:lpstr>Презентация PowerPoint</vt:lpstr>
      <vt:lpstr>Основные задачи ORM</vt:lpstr>
      <vt:lpstr>Какие есть ORM?</vt:lpstr>
      <vt:lpstr>Презентация PowerPoint</vt:lpstr>
      <vt:lpstr>Презентация PowerPoint</vt:lpstr>
      <vt:lpstr>Презентация PowerPoint</vt:lpstr>
      <vt:lpstr>Плюсы и минусы ORM</vt:lpstr>
      <vt:lpstr>Презентация PowerPoint</vt:lpstr>
      <vt:lpstr>Публикация</vt:lpstr>
      <vt:lpstr>Пользователь</vt:lpstr>
      <vt:lpstr>Так это выглядит в коде</vt:lpstr>
      <vt:lpstr>И сам класс для работы с базой данных</vt:lpstr>
      <vt:lpstr>Каждая таблица содержит в себе данные:</vt:lpstr>
      <vt:lpstr>Выборка. Метод Where</vt:lpstr>
      <vt:lpstr>Выборка. Функция Like</vt:lpstr>
      <vt:lpstr>Выборка. Методы выборки</vt:lpstr>
      <vt:lpstr>Сортировка. Методы сортировки</vt:lpstr>
      <vt:lpstr>Сохранение изменений</vt:lpstr>
      <vt:lpstr>Data Source=85.193.90.246;Catalog=WarNews;User ID=sa;Password=Charlie_Cheater1;TrustServerCertificate=True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Oleksandr Zaikin</dc:creator>
  <cp:lastModifiedBy>Professional</cp:lastModifiedBy>
  <cp:revision>874</cp:revision>
  <dcterms:created xsi:type="dcterms:W3CDTF">2019-10-17T21:41:43Z</dcterms:created>
  <dcterms:modified xsi:type="dcterms:W3CDTF">2023-09-05T12:43:11Z</dcterms:modified>
</cp:coreProperties>
</file>